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020" autoAdjust="0"/>
  </p:normalViewPr>
  <p:slideViewPr>
    <p:cSldViewPr snapToGrid="0">
      <p:cViewPr varScale="1">
        <p:scale>
          <a:sx n="45" d="100"/>
          <a:sy n="45" d="100"/>
        </p:scale>
        <p:origin x="11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7FBB62-5569-4C06-8901-2236D203A1F7}" type="datetimeFigureOut">
              <a:rPr lang="sv-SE" smtClean="0"/>
              <a:t>2024-04-07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A0341-41BC-4376-84A7-FFDAC260E6F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0977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51FBF1-388C-1CBB-D726-5F42DEABD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0D3AE05-0A79-A220-44AE-8A31FCF4E5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9722DD-E107-5707-789A-6864DF28E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5AB22F-E7A0-729C-F1D6-DF7EC2B10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50B2DC3-E9B1-8721-8527-BFB943864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5501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F8E36D-69C4-8F2A-E189-892E11682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8D7CFB0-780F-1F1F-156F-98E31805C9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1FE1F1-126A-B30D-B9A5-5C492E664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9A9C35-25DE-E5D7-F3CD-9AEFDCF66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BA66AC9-DD41-D62B-A655-17FE97212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1419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0783229-B8D7-7968-18B9-F4FF0AFAE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2632127-F250-1D6E-BCF3-360244ADE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3879A5-2D6D-8250-8416-A1BC40B6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F014B8-F8F1-A40A-B13C-6C140A2EC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A40026-876E-6E7C-378C-BDD95BC7E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74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3A3039-6E52-6D81-C800-07571FDF7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FCF90F-4340-84C9-D49A-07E797E7D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227905-9DD7-A3F9-583F-58C2B4CAE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A60817-C287-FA74-9EFB-89A871523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C66C45-E8FC-A2AA-D564-992E61B41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498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F08DBB-A938-D4C5-29AC-C8E5F48B8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C300EB4-CB4F-9379-F3A3-1C3B39F54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88451A-86CC-C8E6-D2AA-3761398A2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77D922-ED5D-9F93-CDC8-D25352D8F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6FDC1C-BA5C-DCC5-CDD4-78BF57102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452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D8FCED-6A4B-56E1-3746-9A46B5A79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8872EC-081E-B78A-1A08-81A1AA4CB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5BF1904-04D0-7D94-B72C-38680C53F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24DE6B5-8F05-0A6C-F353-4209156C7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7F88A79-D21A-5595-7249-EC0F12538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8D032CC-BCD4-CAFE-6285-193BA873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379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D1883F-AACA-CF44-810A-5FB5FFBE1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EFC1E81-A8B6-A839-E0A0-4168AE9E6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D2F0B5D-F6D4-F83F-8EAA-1B3695F50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54B7E1E-0981-508E-D693-5851D0FE94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5CED78A-F726-1A45-AC46-5C963510E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A4E7E8D-7878-D974-98FF-37890FA0F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EC23118B-A887-C565-5B16-8A22900A9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A5BD9AC-0B67-2D7A-3A22-4D4D26855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9424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02E563E-FEA1-EC81-2737-303700462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A0C6331-F592-6519-F0BD-2F76F33CA5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8F79C36-CD05-2680-A14D-9EF1AD3B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E6DD31-ABF3-070E-E4DD-0859BBFC0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50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981D1C0-4CAC-E055-9CE3-7510D2F8D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E4D0EED-EB1D-4415-8CC8-A39A1BFC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A20A9E9-6BB7-1178-A3D4-5C4069ACD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06297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1A6A3F-EED0-435B-F330-8876DF8DC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DC39A8-FD62-D92F-CE5E-2D09399D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F9797E2-9F41-2ACF-79A4-DE9FE5C56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079D8C9-E567-3625-21A6-0B31ECE7A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3D9204-904A-20C1-01BA-41DF08E1C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F115E04-CE60-7F1F-F71C-E9CC7BB8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12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C525E3-EA6F-A7D9-6EDB-F39B6F65C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A986C14-8C1C-780F-EAE0-5656E19540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EB258C5-7C84-A9A3-0740-A797CBD59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2BD8B27-1D43-8355-1DD6-145CBB72B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B341E85-0252-2DC7-87EF-17ACB7AF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A2E369D-9923-FFE7-A8B5-2B870A05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6762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D90BEF7-04E0-2CB8-0AFD-00FD053C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020FA70-E55F-3266-2B8B-B41C69F21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724779-9EBE-70FA-2D77-BE4012507F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0D130-5E03-4185-805E-606906D56FE4}" type="datetimeFigureOut">
              <a:rPr lang="sv-SE" smtClean="0"/>
              <a:t>2024-04-07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0C07DB-CFBC-1961-85AE-64950348F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7B23B3-BECC-0416-2F09-0E3704ABF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2F861-6271-4580-98BB-19C4CB53574A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04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9092F4-5D68-3E8E-6667-E2D4F1D7D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/>
              <a:t>Antal Aktiva 2023</a:t>
            </a:r>
            <a:endParaRPr lang="sv-SE" b="1" dirty="0"/>
          </a:p>
        </p:txBody>
      </p:sp>
      <p:pic>
        <p:nvPicPr>
          <p:cNvPr id="6" name="Platshållare för innehåll 5" descr="En bild som visar text, skärmbild, programvara, nummer&#10;&#10;Automatiskt genererad beskrivning">
            <a:extLst>
              <a:ext uri="{FF2B5EF4-FFF2-40B4-BE49-F238E27FC236}">
                <a16:creationId xmlns:a16="http://schemas.microsoft.com/office/drawing/2014/main" id="{15416504-1B9B-F10E-82E6-FC6AE0D2CC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53306" t="40211" r="6747" b="22869"/>
          <a:stretch/>
        </p:blipFill>
        <p:spPr bwMode="auto">
          <a:xfrm>
            <a:off x="467820" y="1855258"/>
            <a:ext cx="9622948" cy="50027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91BDDDDF-A906-542A-B43E-0DE6177053F7}"/>
              </a:ext>
            </a:extLst>
          </p:cNvPr>
          <p:cNvSpPr txBox="1"/>
          <p:nvPr/>
        </p:nvSpPr>
        <p:spPr>
          <a:xfrm>
            <a:off x="10052871" y="3504738"/>
            <a:ext cx="21391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/>
              <a:t>Antal aktiva 2023 </a:t>
            </a:r>
          </a:p>
          <a:p>
            <a:r>
              <a:rPr lang="sv-SE" b="1"/>
              <a:t>7-20 år </a:t>
            </a:r>
          </a:p>
          <a:p>
            <a:r>
              <a:rPr lang="sv-SE" b="1"/>
              <a:t>Minst 10 aktiviteter </a:t>
            </a:r>
            <a:endParaRPr lang="sv-SE" b="1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60AC2D11-F154-DBFC-56EA-A33FD1CBAA5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048" t="12698" r="44973" b="61905"/>
          <a:stretch/>
        </p:blipFill>
        <p:spPr bwMode="auto">
          <a:xfrm>
            <a:off x="9875320" y="282839"/>
            <a:ext cx="1145594" cy="14901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5392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11</Words>
  <Application>Microsoft Office PowerPoint</Application>
  <PresentationFormat>Bredbild</PresentationFormat>
  <Paragraphs>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Office-tema</vt:lpstr>
      <vt:lpstr>Antal Aktiva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Ronny Norberg</dc:creator>
  <cp:lastModifiedBy>Ronny Norberg</cp:lastModifiedBy>
  <cp:revision>14</cp:revision>
  <dcterms:created xsi:type="dcterms:W3CDTF">2024-01-24T09:21:08Z</dcterms:created>
  <dcterms:modified xsi:type="dcterms:W3CDTF">2024-04-07T09:57:37Z</dcterms:modified>
</cp:coreProperties>
</file>