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A3D"/>
    <a:srgbClr val="89BC74"/>
    <a:srgbClr val="7EC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9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8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CF5D-3D73-403B-A887-F00BF73B748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A0EA-73E0-418B-B50A-A97D5233E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52309" y="4919472"/>
            <a:ext cx="5800435" cy="18653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E8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5" idx="1"/>
          </p:cNvCxnSpPr>
          <p:nvPr/>
        </p:nvCxnSpPr>
        <p:spPr>
          <a:xfrm>
            <a:off x="6096000" y="973394"/>
            <a:ext cx="0" cy="527246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1946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104099"/>
            <a:ext cx="6096001" cy="45749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6000" cy="19467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" y="3631"/>
            <a:ext cx="609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7638" algn="l"/>
              </a:tabLst>
            </a:pPr>
            <a:r>
              <a:rPr lang="sv-SE" dirty="0" smtClean="0"/>
              <a:t>	</a:t>
            </a:r>
          </a:p>
          <a:p>
            <a:pPr>
              <a:tabLst>
                <a:tab pos="2687638" algn="l"/>
              </a:tabLst>
            </a:pPr>
            <a:endParaRPr lang="sv-SE" sz="1400" b="1" dirty="0"/>
          </a:p>
          <a:p>
            <a:pPr>
              <a:tabLst>
                <a:tab pos="2687638" algn="l"/>
              </a:tabLst>
            </a:pPr>
            <a:endParaRPr lang="sv-SE" sz="1400" b="1" dirty="0" smtClean="0"/>
          </a:p>
          <a:p>
            <a:pPr>
              <a:tabLst>
                <a:tab pos="2687638" algn="l"/>
              </a:tabLst>
            </a:pPr>
            <a:endParaRPr lang="sv-SE" sz="1400" b="1" dirty="0"/>
          </a:p>
          <a:p>
            <a:pPr>
              <a:tabLst>
                <a:tab pos="2687638" algn="l"/>
              </a:tabLst>
            </a:pPr>
            <a:endParaRPr lang="sv-SE" sz="1400" b="1" dirty="0" smtClean="0"/>
          </a:p>
          <a:p>
            <a:pPr>
              <a:tabLst>
                <a:tab pos="2687638" algn="l"/>
              </a:tabLst>
            </a:pPr>
            <a:endParaRPr lang="sv-SE" sz="1400" b="1" dirty="0"/>
          </a:p>
          <a:p>
            <a:pPr>
              <a:tabLst>
                <a:tab pos="2687638" algn="l"/>
              </a:tabLst>
            </a:pPr>
            <a:endParaRPr lang="sv-SE" sz="1400" b="1" dirty="0" smtClean="0"/>
          </a:p>
          <a:p>
            <a:pPr>
              <a:tabLst>
                <a:tab pos="2687638" algn="l"/>
              </a:tabLst>
            </a:pPr>
            <a:endParaRPr lang="sv-SE" sz="1400" b="1" dirty="0"/>
          </a:p>
          <a:p>
            <a:pPr>
              <a:tabLst>
                <a:tab pos="2687638" algn="l"/>
              </a:tabLst>
            </a:pPr>
            <a:endParaRPr lang="sv-SE" sz="1400" b="1" dirty="0" smtClean="0"/>
          </a:p>
          <a:p>
            <a:pPr>
              <a:tabLst>
                <a:tab pos="2149475" algn="l"/>
              </a:tabLst>
            </a:pPr>
            <a:r>
              <a:rPr lang="sv-SE" sz="1400" b="1" dirty="0" smtClean="0"/>
              <a:t>	</a:t>
            </a:r>
            <a:r>
              <a:rPr lang="sv-SE" sz="1600" b="1" dirty="0" smtClean="0"/>
              <a:t>Våra samarbetspartners</a:t>
            </a:r>
          </a:p>
          <a:p>
            <a:pPr>
              <a:tabLst>
                <a:tab pos="2687638" algn="l"/>
              </a:tabLst>
            </a:pPr>
            <a:endParaRPr lang="sv-SE" b="1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 lvl="0" defTabSz="457200">
              <a:defRPr/>
            </a:pPr>
            <a:r>
              <a:rPr lang="sv-SE" sz="1600" dirty="0" smtClean="0">
                <a:solidFill>
                  <a:prstClr val="black"/>
                </a:solidFill>
                <a:latin typeface="Trebuchet MS" panose="020B0603020202020204"/>
              </a:rPr>
              <a:t>			Följ </a:t>
            </a:r>
            <a:r>
              <a:rPr lang="sv-SE" sz="1600" dirty="0">
                <a:solidFill>
                  <a:prstClr val="black"/>
                </a:solidFill>
                <a:latin typeface="Trebuchet MS" panose="020B0603020202020204"/>
              </a:rPr>
              <a:t>oss! sök efter</a:t>
            </a:r>
            <a:r>
              <a:rPr lang="sv-SE" sz="16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sv-SE" sz="1600" b="1" dirty="0" smtClean="0">
                <a:solidFill>
                  <a:prstClr val="black"/>
                </a:solidFill>
                <a:latin typeface="Trebuchet MS" panose="020B0603020202020204"/>
              </a:rPr>
              <a:t>kumlahandboll</a:t>
            </a:r>
          </a:p>
          <a:p>
            <a:pPr lvl="0" defTabSz="457200">
              <a:defRPr/>
            </a:pPr>
            <a:endParaRPr lang="sv-SE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>
              <a:defRPr/>
            </a:pPr>
            <a:endParaRPr lang="sv-SE" sz="16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>
              <a:defRPr/>
            </a:pPr>
            <a:endParaRPr lang="sv-SE" sz="160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>
              <a:defRPr/>
            </a:pPr>
            <a:r>
              <a:rPr lang="sv-SE" sz="1600" dirty="0" smtClean="0">
                <a:solidFill>
                  <a:prstClr val="black"/>
                </a:solidFill>
                <a:latin typeface="Trebuchet MS" panose="020B0603020202020204"/>
              </a:rPr>
              <a:t>			Sök </a:t>
            </a:r>
            <a:r>
              <a:rPr lang="sv-SE" sz="1600" dirty="0">
                <a:solidFill>
                  <a:prstClr val="black"/>
                </a:solidFill>
                <a:latin typeface="Trebuchet MS" panose="020B0603020202020204"/>
              </a:rPr>
              <a:t>efter Kumla </a:t>
            </a:r>
            <a:r>
              <a:rPr lang="sv-SE" sz="1600" dirty="0" smtClean="0">
                <a:solidFill>
                  <a:prstClr val="black"/>
                </a:solidFill>
                <a:latin typeface="Trebuchet MS" panose="020B0603020202020204"/>
              </a:rPr>
              <a:t>Handboll</a:t>
            </a:r>
            <a:endParaRPr lang="en-US" sz="16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49" y="5157075"/>
            <a:ext cx="939406" cy="14540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00" y="2678155"/>
            <a:ext cx="3949988" cy="19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0" y="924560"/>
            <a:ext cx="0" cy="53213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0800000">
            <a:off x="6095968" y="151747"/>
            <a:ext cx="6096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39963" algn="l"/>
              </a:tabLst>
            </a:pPr>
            <a:r>
              <a:rPr lang="sv-SE" dirty="0"/>
              <a:t>	</a:t>
            </a:r>
            <a:r>
              <a:rPr lang="sv-SE" sz="1400" b="1" dirty="0" smtClean="0"/>
              <a:t>Fakta Kumla HF</a:t>
            </a:r>
          </a:p>
          <a:p>
            <a:pPr>
              <a:tabLst>
                <a:tab pos="2239963" algn="l"/>
              </a:tabLst>
            </a:pPr>
            <a:endParaRPr lang="sv-SE" sz="1000" dirty="0"/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2239963" algn="l"/>
              </a:tabLst>
            </a:pPr>
            <a:r>
              <a:rPr lang="sv-SE" sz="1200" dirty="0" smtClean="0"/>
              <a:t>Grundades 1969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2239963" algn="l"/>
              </a:tabLst>
            </a:pPr>
            <a:r>
              <a:rPr lang="sv-SE" sz="1200" dirty="0" smtClean="0"/>
              <a:t>Antal aktiva</a:t>
            </a:r>
          </a:p>
          <a:p>
            <a:pPr marL="1657350" lvl="3" indent="-285750">
              <a:buFont typeface="Wingdings" panose="05000000000000000000" pitchFamily="2" charset="2"/>
              <a:buChar char="§"/>
              <a:tabLst>
                <a:tab pos="2239963" algn="l"/>
              </a:tabLst>
            </a:pPr>
            <a:r>
              <a:rPr lang="sv-SE" sz="1200" dirty="0" smtClean="0"/>
              <a:t>Spelare		</a:t>
            </a:r>
            <a:r>
              <a:rPr lang="sv-SE" sz="1200" dirty="0" smtClean="0"/>
              <a:t>95</a:t>
            </a:r>
            <a:r>
              <a:rPr lang="sv-SE" sz="1200" dirty="0" smtClean="0"/>
              <a:t>st</a:t>
            </a:r>
            <a:endParaRPr lang="sv-SE" sz="1200" dirty="0" smtClean="0"/>
          </a:p>
          <a:p>
            <a:pPr marL="1657350" lvl="3" indent="-285750">
              <a:buFont typeface="Wingdings" panose="05000000000000000000" pitchFamily="2" charset="2"/>
              <a:buChar char="§"/>
              <a:tabLst>
                <a:tab pos="2239963" algn="l"/>
              </a:tabLst>
            </a:pPr>
            <a:r>
              <a:rPr lang="sv-SE" sz="1200" dirty="0" smtClean="0"/>
              <a:t>Ledare		</a:t>
            </a:r>
            <a:r>
              <a:rPr lang="sv-SE" sz="1200" dirty="0" smtClean="0"/>
              <a:t>13st</a:t>
            </a:r>
            <a:endParaRPr lang="sv-SE" sz="1200" dirty="0" smtClean="0"/>
          </a:p>
          <a:p>
            <a:pPr marL="1657350" lvl="3" indent="-285750">
              <a:buFont typeface="Wingdings" panose="05000000000000000000" pitchFamily="2" charset="2"/>
              <a:buChar char="§"/>
              <a:tabLst>
                <a:tab pos="2239963" algn="l"/>
              </a:tabLst>
            </a:pPr>
            <a:r>
              <a:rPr lang="sv-SE" sz="1200" dirty="0" smtClean="0"/>
              <a:t>Ungdomsledare	3st</a:t>
            </a:r>
          </a:p>
          <a:p>
            <a:pPr marL="1657350" lvl="3" indent="-285750">
              <a:buFont typeface="Wingdings" panose="05000000000000000000" pitchFamily="2" charset="2"/>
              <a:buChar char="§"/>
              <a:tabLst>
                <a:tab pos="2239963" algn="l"/>
              </a:tabLst>
            </a:pPr>
            <a:r>
              <a:rPr lang="sv-SE" sz="1200" dirty="0" smtClean="0"/>
              <a:t>Domare		4st</a:t>
            </a:r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2239963" algn="l"/>
              </a:tabLst>
            </a:pPr>
            <a:r>
              <a:rPr lang="sv-SE" sz="1200" dirty="0" smtClean="0"/>
              <a:t>Antal lag: </a:t>
            </a:r>
            <a:r>
              <a:rPr lang="sv-SE" sz="1200" dirty="0" smtClean="0"/>
              <a:t>		6st</a:t>
            </a:r>
            <a:endParaRPr lang="en-US" sz="1200" dirty="0" smtClean="0"/>
          </a:p>
          <a:p>
            <a:pPr>
              <a:tabLst>
                <a:tab pos="2239963" algn="l"/>
              </a:tabLst>
            </a:pPr>
            <a:endParaRPr lang="sv-SE" sz="1000" dirty="0"/>
          </a:p>
          <a:p>
            <a:pPr>
              <a:tabLst>
                <a:tab pos="2687638" algn="l"/>
              </a:tabLst>
            </a:pPr>
            <a:r>
              <a:rPr lang="sv-SE" sz="1400" b="1" dirty="0" smtClean="0"/>
              <a:t>	Våra lag</a:t>
            </a:r>
          </a:p>
          <a:p>
            <a:pPr>
              <a:tabLst>
                <a:tab pos="2687638" algn="l"/>
              </a:tabLst>
            </a:pPr>
            <a:endParaRPr lang="sv-SE" sz="1400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sv-SE" sz="1200" b="1" dirty="0" smtClean="0"/>
              <a:t>Flickor 03/04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Träning: 	Måndag kl </a:t>
            </a:r>
            <a:r>
              <a:rPr lang="sv-SE" sz="1200" dirty="0" smtClean="0"/>
              <a:t>19:00 &amp; onsdagar kl 18:00 Kumlahallen</a:t>
            </a:r>
            <a:endParaRPr lang="sv-SE" sz="1200" dirty="0" smtClean="0"/>
          </a:p>
          <a:p>
            <a:pPr lvl="1">
              <a:tabLst>
                <a:tab pos="1344613" algn="l"/>
                <a:tab pos="2687638" algn="l"/>
              </a:tabLst>
            </a:pPr>
            <a:r>
              <a:rPr lang="sv-SE" sz="1200" dirty="0" smtClean="0"/>
              <a:t>Lagledare: 	Linda Holmberg-Jansson, 0735048833</a:t>
            </a:r>
            <a:endParaRPr lang="sv-SE" sz="1200" b="1" dirty="0" smtClean="0"/>
          </a:p>
          <a:p>
            <a:pPr marL="1200150" lvl="2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endParaRPr lang="sv-SE" sz="1400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sv-SE" sz="1200" b="1" dirty="0" smtClean="0"/>
              <a:t>Flickor o Pojkar 05/06/07</a:t>
            </a:r>
          </a:p>
          <a:p>
            <a:pPr lvl="1">
              <a:tabLst>
                <a:tab pos="1344613" algn="l"/>
                <a:tab pos="2687638" algn="l"/>
              </a:tabLst>
            </a:pPr>
            <a:r>
              <a:rPr lang="sv-SE" sz="1200" dirty="0" smtClean="0"/>
              <a:t>Träning:	Måndag &amp; </a:t>
            </a:r>
            <a:r>
              <a:rPr lang="sv-SE" sz="1200" dirty="0" smtClean="0"/>
              <a:t>onsdag </a:t>
            </a:r>
            <a:r>
              <a:rPr lang="sv-SE" sz="1200" dirty="0" smtClean="0"/>
              <a:t>kl </a:t>
            </a:r>
            <a:r>
              <a:rPr lang="sv-SE" sz="1200" dirty="0" smtClean="0"/>
              <a:t>19:00 </a:t>
            </a:r>
            <a:r>
              <a:rPr lang="sv-SE" sz="1200" dirty="0" smtClean="0"/>
              <a:t>Kumlaby Idrottshall</a:t>
            </a:r>
          </a:p>
          <a:p>
            <a:pPr lvl="1">
              <a:tabLst>
                <a:tab pos="1344613" algn="l"/>
                <a:tab pos="2687638" algn="l"/>
              </a:tabLst>
            </a:pPr>
            <a:r>
              <a:rPr lang="sv-SE" sz="1200" dirty="0" smtClean="0"/>
              <a:t>Lagledare:	Rasmus </a:t>
            </a:r>
            <a:r>
              <a:rPr lang="sv-SE" sz="1200" dirty="0" smtClean="0"/>
              <a:t>Elfström, 0709641644</a:t>
            </a:r>
            <a:endParaRPr lang="sv-SE" sz="1200" dirty="0" smtClean="0"/>
          </a:p>
          <a:p>
            <a:pPr lvl="2">
              <a:tabLst>
                <a:tab pos="2687638" algn="l"/>
              </a:tabLst>
            </a:pPr>
            <a:endParaRPr lang="sv-SE" sz="1400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sv-SE" sz="1200" b="1" dirty="0" smtClean="0"/>
              <a:t>Flickor 09/10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Träning:	Måndag kl 17:45 &amp; onsdag kl 17:00 Kumlaby Idrottshall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Lagledare:	Niklas Mänd, 0706074151</a:t>
            </a:r>
          </a:p>
          <a:p>
            <a:pPr lvl="2">
              <a:tabLst>
                <a:tab pos="2687638" algn="l"/>
              </a:tabLst>
            </a:pPr>
            <a:endParaRPr lang="sv-SE" sz="1200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sv-SE" sz="1200" b="1" dirty="0" smtClean="0"/>
              <a:t>Pojkar 09/10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Träning:	Måndag kl 17:00 &amp; onsdag kl 18:00 Kumlaby Idrottshall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Lagledare:	Mattias Zetterlund, 0720842093</a:t>
            </a:r>
          </a:p>
          <a:p>
            <a:pPr lvl="2">
              <a:tabLst>
                <a:tab pos="2687638" algn="l"/>
              </a:tabLst>
            </a:pPr>
            <a:endParaRPr lang="sv-SE" sz="1200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sv-SE" sz="1200" b="1" dirty="0" smtClean="0"/>
              <a:t>Flickor o Pojkar 11/12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Träning:	</a:t>
            </a:r>
            <a:r>
              <a:rPr lang="sv-SE" sz="1200" dirty="0" smtClean="0"/>
              <a:t>Måndagar kl 17:30 </a:t>
            </a:r>
            <a:r>
              <a:rPr lang="sv-SE" sz="1200" dirty="0"/>
              <a:t>Hagaskolans gymnastikhall</a:t>
            </a:r>
            <a:endParaRPr lang="sv-SE" sz="1200" dirty="0" smtClean="0"/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Lagledare:	Jonas Engström, 0707280030</a:t>
            </a:r>
          </a:p>
          <a:p>
            <a:pPr lvl="2">
              <a:tabLst>
                <a:tab pos="2687638" algn="l"/>
              </a:tabLst>
            </a:pPr>
            <a:endParaRPr lang="sv-SE" sz="1200" b="1" dirty="0"/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sv-SE" sz="1200" b="1" dirty="0" smtClean="0"/>
              <a:t>Flickor o Pojkar 13/14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Träning:	Lördagar kl </a:t>
            </a:r>
            <a:r>
              <a:rPr lang="sv-SE" sz="1200" dirty="0" smtClean="0"/>
              <a:t>10:00 </a:t>
            </a:r>
            <a:r>
              <a:rPr lang="sv-SE" sz="1200" dirty="0" smtClean="0"/>
              <a:t>Hagaskolans gymnastikhall</a:t>
            </a:r>
          </a:p>
          <a:p>
            <a:pPr lvl="1">
              <a:tabLst>
                <a:tab pos="1344613" algn="l"/>
              </a:tabLst>
            </a:pPr>
            <a:r>
              <a:rPr lang="sv-SE" sz="1200" dirty="0" smtClean="0"/>
              <a:t>Lagledare:	Julia Eriksson, 0703890314</a:t>
            </a:r>
          </a:p>
        </p:txBody>
      </p:sp>
      <p:sp>
        <p:nvSpPr>
          <p:cNvPr id="6" name="TextBox 5"/>
          <p:cNvSpPr txBox="1"/>
          <p:nvPr/>
        </p:nvSpPr>
        <p:spPr>
          <a:xfrm rot="10800000">
            <a:off x="13907" y="247559"/>
            <a:ext cx="57637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7638" algn="l"/>
              </a:tabLst>
            </a:pPr>
            <a:r>
              <a:rPr lang="sv-SE" dirty="0" smtClean="0"/>
              <a:t>	</a:t>
            </a:r>
            <a:r>
              <a:rPr lang="sv-SE" sz="1400" b="1" dirty="0" smtClean="0"/>
              <a:t>Vision</a:t>
            </a:r>
          </a:p>
          <a:p>
            <a:pPr>
              <a:tabLst>
                <a:tab pos="2687638" algn="l"/>
              </a:tabLst>
            </a:pPr>
            <a:endParaRPr lang="sv-SE" b="1" dirty="0"/>
          </a:p>
          <a:p>
            <a:pPr>
              <a:tabLst>
                <a:tab pos="2687638" algn="l"/>
              </a:tabLst>
            </a:pPr>
            <a:r>
              <a:rPr lang="sv-SE" sz="1200" dirty="0" smtClean="0"/>
              <a:t>Vår vision är att föreningen ska vara tillgänglig och välkomnande för alla individer. Vi är fördomsfria och respekterar varandras olikheter.</a:t>
            </a:r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r>
              <a:rPr lang="sv-SE" sz="1200" dirty="0" smtClean="0"/>
              <a:t>Vi är en stabil, respekterad och synlig förening som är ett föredöme i samhället.</a:t>
            </a:r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r>
              <a:rPr lang="sv-SE" sz="1200" dirty="0" smtClean="0"/>
              <a:t>Vi har kompetenta och utbildade tränare som har rätt förutsättningar att utföra ledarskapet på ett sådant sätt att den enskilda individens och lagets utveckling sker på bästa tänkbara sätt.</a:t>
            </a:r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r>
              <a:rPr lang="sv-SE" sz="1200" dirty="0" smtClean="0"/>
              <a:t>Vi har en stark föreningskänsla där vi samarbetar, stöttar varandra över laggränserna och hjälps åt med att ta ansvar.</a:t>
            </a:r>
          </a:p>
          <a:p>
            <a:pPr>
              <a:tabLst>
                <a:tab pos="2687638" algn="l"/>
              </a:tabLst>
            </a:pPr>
            <a:endParaRPr lang="sv-SE" sz="1200" dirty="0" smtClean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687638" algn="l"/>
              </a:tabLst>
            </a:pPr>
            <a:endParaRPr lang="sv-SE" sz="1200" dirty="0"/>
          </a:p>
          <a:p>
            <a:pPr>
              <a:tabLst>
                <a:tab pos="2514600" algn="l"/>
              </a:tabLst>
            </a:pPr>
            <a:r>
              <a:rPr lang="sv-SE" sz="1400" b="1" dirty="0" smtClean="0"/>
              <a:t>	Värderingar</a:t>
            </a:r>
          </a:p>
          <a:p>
            <a:pPr>
              <a:tabLst>
                <a:tab pos="2514600" algn="l"/>
              </a:tabLst>
            </a:pPr>
            <a:endParaRPr lang="sv-SE" sz="1400" b="1" dirty="0"/>
          </a:p>
          <a:p>
            <a:pPr>
              <a:tabLst>
                <a:tab pos="2514600" algn="l"/>
              </a:tabLst>
            </a:pPr>
            <a:r>
              <a:rPr lang="sv-SE" sz="1200" b="1" dirty="0" smtClean="0"/>
              <a:t>Alla har rätt att vara med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Alla som vill ska kunna vara med utifrån sina förutsättningar, oavsätt ekonomi,  nationalitet, etnisk ursprung, religion, kön, sexuell läggning, samt psykiska och fysika förutsättningar.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 </a:t>
            </a:r>
          </a:p>
          <a:p>
            <a:pPr>
              <a:tabLst>
                <a:tab pos="2514600" algn="l"/>
              </a:tabLst>
            </a:pPr>
            <a:r>
              <a:rPr lang="sv-SE" sz="1200" b="1" dirty="0" smtClean="0"/>
              <a:t>Vi respekterar regler och varandra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Vi tävlar på lika villkor, visar på sportsligt uppförande mot domare och spelare, har god etik och moral, verkar mot fusk och doping samt mobbning, trakasserier och våld.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 </a:t>
            </a:r>
          </a:p>
          <a:p>
            <a:pPr>
              <a:tabLst>
                <a:tab pos="2514600" algn="l"/>
              </a:tabLst>
            </a:pPr>
            <a:r>
              <a:rPr lang="sv-SE" sz="1200" b="1" dirty="0" smtClean="0"/>
              <a:t>Demokrati och delaktighet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Alla medlemmars röst har lika värde. Alla som deltar har möjlighet att vara med och påverka föreningen och det enskilda lagets verksamhet.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 </a:t>
            </a:r>
          </a:p>
          <a:p>
            <a:pPr>
              <a:tabLst>
                <a:tab pos="2514600" algn="l"/>
              </a:tabLst>
            </a:pPr>
            <a:r>
              <a:rPr lang="sv-SE" sz="1200" b="1" dirty="0" smtClean="0"/>
              <a:t>Glädje och gemenskap</a:t>
            </a:r>
          </a:p>
          <a:p>
            <a:pPr>
              <a:tabLst>
                <a:tab pos="2514600" algn="l"/>
              </a:tabLst>
            </a:pPr>
            <a:r>
              <a:rPr lang="sv-SE" sz="1200" dirty="0" smtClean="0"/>
              <a:t>Vi vill bedriva och utveckla all verksamhet så att vi ska ha roligt, må bra och prestera mer. Vi ska ha välutbildade ledare, tränare och spelare.</a:t>
            </a:r>
          </a:p>
        </p:txBody>
      </p:sp>
    </p:spTree>
    <p:extLst>
      <p:ext uri="{BB962C8B-B14F-4D97-AF65-F5344CB8AC3E}">
        <p14:creationId xmlns:p14="http://schemas.microsoft.com/office/powerpoint/2010/main" val="5025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Office PowerPoint</Application>
  <PresentationFormat>Widescreen</PresentationFormat>
  <Paragraphs>91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</vt:vector>
  </TitlesOfParts>
  <Company>Atlas Copco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Mattias Zetterlund</dc:creator>
  <cp:lastModifiedBy>Mattias Zetterlund</cp:lastModifiedBy>
  <cp:revision>14</cp:revision>
  <cp:lastPrinted>2019-08-20T05:17:57Z</cp:lastPrinted>
  <dcterms:created xsi:type="dcterms:W3CDTF">2019-08-19T15:21:25Z</dcterms:created>
  <dcterms:modified xsi:type="dcterms:W3CDTF">2019-08-22T06:57:18Z</dcterms:modified>
</cp:coreProperties>
</file>