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8" r:id="rId8"/>
    <p:sldId id="261" r:id="rId9"/>
    <p:sldId id="262" r:id="rId10"/>
    <p:sldId id="263" r:id="rId11"/>
    <p:sldId id="264" r:id="rId12"/>
    <p:sldId id="265"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00"/>
    <a:srgbClr val="F5D729"/>
    <a:srgbClr val="FFE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76AD0-8E10-48CD-8926-9621905F398E}" v="196" dt="2023-08-22T19:18:26.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p:normalViewPr>
  <p:slideViewPr>
    <p:cSldViewPr snapToGrid="0">
      <p:cViewPr varScale="1">
        <p:scale>
          <a:sx n="114" d="100"/>
          <a:sy n="114"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ells, Anna" userId="70e94c2a-7079-428d-8db4-043c4d03b0f9" providerId="ADAL" clId="{1EC76AD0-8E10-48CD-8926-9621905F398E}"/>
    <pc:docChg chg="undo redo custSel addSld delSld modSld sldOrd">
      <pc:chgData name="Arnells, Anna" userId="70e94c2a-7079-428d-8db4-043c4d03b0f9" providerId="ADAL" clId="{1EC76AD0-8E10-48CD-8926-9621905F398E}" dt="2023-08-24T08:29:39.888" v="5088" actId="20577"/>
      <pc:docMkLst>
        <pc:docMk/>
      </pc:docMkLst>
      <pc:sldChg chg="modSp mod">
        <pc:chgData name="Arnells, Anna" userId="70e94c2a-7079-428d-8db4-043c4d03b0f9" providerId="ADAL" clId="{1EC76AD0-8E10-48CD-8926-9621905F398E}" dt="2023-08-07T12:22:48.657" v="125" actId="20577"/>
        <pc:sldMkLst>
          <pc:docMk/>
          <pc:sldMk cId="4287717243" sldId="256"/>
        </pc:sldMkLst>
        <pc:spChg chg="mod">
          <ac:chgData name="Arnells, Anna" userId="70e94c2a-7079-428d-8db4-043c4d03b0f9" providerId="ADAL" clId="{1EC76AD0-8E10-48CD-8926-9621905F398E}" dt="2023-08-07T12:22:48.657" v="125" actId="20577"/>
          <ac:spMkLst>
            <pc:docMk/>
            <pc:sldMk cId="4287717243" sldId="256"/>
            <ac:spMk id="4" creationId="{45051C61-F649-4EE8-B7B8-CE110558A28E}"/>
          </ac:spMkLst>
        </pc:spChg>
      </pc:sldChg>
      <pc:sldChg chg="addSp delSp modSp mod">
        <pc:chgData name="Arnells, Anna" userId="70e94c2a-7079-428d-8db4-043c4d03b0f9" providerId="ADAL" clId="{1EC76AD0-8E10-48CD-8926-9621905F398E}" dt="2023-08-22T19:37:43.756" v="3698" actId="1076"/>
        <pc:sldMkLst>
          <pc:docMk/>
          <pc:sldMk cId="843391314" sldId="257"/>
        </pc:sldMkLst>
        <pc:spChg chg="mod">
          <ac:chgData name="Arnells, Anna" userId="70e94c2a-7079-428d-8db4-043c4d03b0f9" providerId="ADAL" clId="{1EC76AD0-8E10-48CD-8926-9621905F398E}" dt="2023-08-07T12:28:56.715" v="369" actId="1076"/>
          <ac:spMkLst>
            <pc:docMk/>
            <pc:sldMk cId="843391314" sldId="257"/>
            <ac:spMk id="2" creationId="{0F008A1E-F815-4735-A480-0CA0B2AC4341}"/>
          </ac:spMkLst>
        </pc:spChg>
        <pc:spChg chg="add mod">
          <ac:chgData name="Arnells, Anna" userId="70e94c2a-7079-428d-8db4-043c4d03b0f9" providerId="ADAL" clId="{1EC76AD0-8E10-48CD-8926-9621905F398E}" dt="2023-08-07T12:29:07.993" v="370" actId="1076"/>
          <ac:spMkLst>
            <pc:docMk/>
            <pc:sldMk cId="843391314" sldId="257"/>
            <ac:spMk id="3" creationId="{4018220C-0457-6804-B6E6-6E21979048D6}"/>
          </ac:spMkLst>
        </pc:spChg>
        <pc:spChg chg="add mod">
          <ac:chgData name="Arnells, Anna" userId="70e94c2a-7079-428d-8db4-043c4d03b0f9" providerId="ADAL" clId="{1EC76AD0-8E10-48CD-8926-9621905F398E}" dt="2023-08-07T12:29:07.993" v="370" actId="1076"/>
          <ac:spMkLst>
            <pc:docMk/>
            <pc:sldMk cId="843391314" sldId="257"/>
            <ac:spMk id="4" creationId="{CB3C2CC2-DC8D-10E5-9580-567D23F1CEB5}"/>
          </ac:spMkLst>
        </pc:spChg>
        <pc:spChg chg="add mod">
          <ac:chgData name="Arnells, Anna" userId="70e94c2a-7079-428d-8db4-043c4d03b0f9" providerId="ADAL" clId="{1EC76AD0-8E10-48CD-8926-9621905F398E}" dt="2023-08-22T19:37:43.756" v="3698" actId="1076"/>
          <ac:spMkLst>
            <pc:docMk/>
            <pc:sldMk cId="843391314" sldId="257"/>
            <ac:spMk id="5" creationId="{4D3EAD38-18E3-EE72-A5DF-4A51469D7936}"/>
          </ac:spMkLst>
        </pc:spChg>
        <pc:spChg chg="add del">
          <ac:chgData name="Arnells, Anna" userId="70e94c2a-7079-428d-8db4-043c4d03b0f9" providerId="ADAL" clId="{1EC76AD0-8E10-48CD-8926-9621905F398E}" dt="2023-08-07T12:22:54.529" v="126" actId="478"/>
          <ac:spMkLst>
            <pc:docMk/>
            <pc:sldMk cId="843391314" sldId="257"/>
            <ac:spMk id="7" creationId="{AB7331E8-DC7A-4926-933C-152763EB6C49}"/>
          </ac:spMkLst>
        </pc:spChg>
        <pc:spChg chg="add del">
          <ac:chgData name="Arnells, Anna" userId="70e94c2a-7079-428d-8db4-043c4d03b0f9" providerId="ADAL" clId="{1EC76AD0-8E10-48CD-8926-9621905F398E}" dt="2023-08-07T12:22:54.529" v="126" actId="478"/>
          <ac:spMkLst>
            <pc:docMk/>
            <pc:sldMk cId="843391314" sldId="257"/>
            <ac:spMk id="8" creationId="{4AC490DE-6BE7-4153-BB2F-6463B1A1E39F}"/>
          </ac:spMkLst>
        </pc:spChg>
        <pc:spChg chg="add del mod">
          <ac:chgData name="Arnells, Anna" userId="70e94c2a-7079-428d-8db4-043c4d03b0f9" providerId="ADAL" clId="{1EC76AD0-8E10-48CD-8926-9621905F398E}" dt="2023-08-07T12:22:54.529" v="126" actId="478"/>
          <ac:spMkLst>
            <pc:docMk/>
            <pc:sldMk cId="843391314" sldId="257"/>
            <ac:spMk id="9" creationId="{804D7300-2844-4E91-B328-7650B47CCCED}"/>
          </ac:spMkLst>
        </pc:spChg>
        <pc:spChg chg="add del">
          <ac:chgData name="Arnells, Anna" userId="70e94c2a-7079-428d-8db4-043c4d03b0f9" providerId="ADAL" clId="{1EC76AD0-8E10-48CD-8926-9621905F398E}" dt="2023-08-07T12:22:54.529" v="126" actId="478"/>
          <ac:spMkLst>
            <pc:docMk/>
            <pc:sldMk cId="843391314" sldId="257"/>
            <ac:spMk id="10" creationId="{85167F7B-A023-4A61-A4D3-0D68C184132B}"/>
          </ac:spMkLst>
        </pc:spChg>
        <pc:spChg chg="add del">
          <ac:chgData name="Arnells, Anna" userId="70e94c2a-7079-428d-8db4-043c4d03b0f9" providerId="ADAL" clId="{1EC76AD0-8E10-48CD-8926-9621905F398E}" dt="2023-08-07T12:22:54.529" v="126" actId="478"/>
          <ac:spMkLst>
            <pc:docMk/>
            <pc:sldMk cId="843391314" sldId="257"/>
            <ac:spMk id="13" creationId="{FC703003-8EB1-43D4-B058-299F725B615D}"/>
          </ac:spMkLst>
        </pc:spChg>
        <pc:spChg chg="add del">
          <ac:chgData name="Arnells, Anna" userId="70e94c2a-7079-428d-8db4-043c4d03b0f9" providerId="ADAL" clId="{1EC76AD0-8E10-48CD-8926-9621905F398E}" dt="2023-08-07T12:22:54.529" v="126" actId="478"/>
          <ac:spMkLst>
            <pc:docMk/>
            <pc:sldMk cId="843391314" sldId="257"/>
            <ac:spMk id="14" creationId="{D30E8845-54D6-49A7-AC5E-80F5C0361C97}"/>
          </ac:spMkLst>
        </pc:spChg>
        <pc:spChg chg="add del">
          <ac:chgData name="Arnells, Anna" userId="70e94c2a-7079-428d-8db4-043c4d03b0f9" providerId="ADAL" clId="{1EC76AD0-8E10-48CD-8926-9621905F398E}" dt="2023-08-07T12:22:54.529" v="126" actId="478"/>
          <ac:spMkLst>
            <pc:docMk/>
            <pc:sldMk cId="843391314" sldId="257"/>
            <ac:spMk id="15" creationId="{8824D2B6-139B-4F7D-9D86-AC8D501546BD}"/>
          </ac:spMkLst>
        </pc:spChg>
        <pc:spChg chg="add del">
          <ac:chgData name="Arnells, Anna" userId="70e94c2a-7079-428d-8db4-043c4d03b0f9" providerId="ADAL" clId="{1EC76AD0-8E10-48CD-8926-9621905F398E}" dt="2023-08-07T12:22:54.529" v="126" actId="478"/>
          <ac:spMkLst>
            <pc:docMk/>
            <pc:sldMk cId="843391314" sldId="257"/>
            <ac:spMk id="16" creationId="{25CA26AE-89A4-4E0B-8EC6-7B7E9503AB55}"/>
          </ac:spMkLst>
        </pc:spChg>
        <pc:spChg chg="add del">
          <ac:chgData name="Arnells, Anna" userId="70e94c2a-7079-428d-8db4-043c4d03b0f9" providerId="ADAL" clId="{1EC76AD0-8E10-48CD-8926-9621905F398E}" dt="2023-08-07T12:22:54.529" v="126" actId="478"/>
          <ac:spMkLst>
            <pc:docMk/>
            <pc:sldMk cId="843391314" sldId="257"/>
            <ac:spMk id="18" creationId="{40D5BAAB-4630-4F23-94DD-0DCE95772D0C}"/>
          </ac:spMkLst>
        </pc:spChg>
        <pc:spChg chg="add del">
          <ac:chgData name="Arnells, Anna" userId="70e94c2a-7079-428d-8db4-043c4d03b0f9" providerId="ADAL" clId="{1EC76AD0-8E10-48CD-8926-9621905F398E}" dt="2023-08-07T12:22:54.529" v="126" actId="478"/>
          <ac:spMkLst>
            <pc:docMk/>
            <pc:sldMk cId="843391314" sldId="257"/>
            <ac:spMk id="19" creationId="{D7F0203D-7B0C-4CBD-A47B-4365DFAF9C75}"/>
          </ac:spMkLst>
        </pc:spChg>
        <pc:spChg chg="mod">
          <ac:chgData name="Arnells, Anna" userId="70e94c2a-7079-428d-8db4-043c4d03b0f9" providerId="ADAL" clId="{1EC76AD0-8E10-48CD-8926-9621905F398E}" dt="2023-08-07T12:29:07.993" v="370" actId="1076"/>
          <ac:spMkLst>
            <pc:docMk/>
            <pc:sldMk cId="843391314" sldId="257"/>
            <ac:spMk id="20" creationId="{16141CEC-D3FA-4E9C-AD28-DEDC5E3E12EC}"/>
          </ac:spMkLst>
        </pc:spChg>
        <pc:spChg chg="mod">
          <ac:chgData name="Arnells, Anna" userId="70e94c2a-7079-428d-8db4-043c4d03b0f9" providerId="ADAL" clId="{1EC76AD0-8E10-48CD-8926-9621905F398E}" dt="2023-08-07T12:29:07.993" v="370" actId="1076"/>
          <ac:spMkLst>
            <pc:docMk/>
            <pc:sldMk cId="843391314" sldId="257"/>
            <ac:spMk id="22" creationId="{C871648D-4799-4CEA-B1DB-044CF6F4D684}"/>
          </ac:spMkLst>
        </pc:spChg>
        <pc:spChg chg="del mod">
          <ac:chgData name="Arnells, Anna" userId="70e94c2a-7079-428d-8db4-043c4d03b0f9" providerId="ADAL" clId="{1EC76AD0-8E10-48CD-8926-9621905F398E}" dt="2023-08-07T12:25:16.412" v="314"/>
          <ac:spMkLst>
            <pc:docMk/>
            <pc:sldMk cId="843391314" sldId="257"/>
            <ac:spMk id="23" creationId="{1F190C53-3851-45B2-91A2-64352072DD3F}"/>
          </ac:spMkLst>
        </pc:spChg>
        <pc:spChg chg="mod">
          <ac:chgData name="Arnells, Anna" userId="70e94c2a-7079-428d-8db4-043c4d03b0f9" providerId="ADAL" clId="{1EC76AD0-8E10-48CD-8926-9621905F398E}" dt="2023-08-07T12:29:07.993" v="370" actId="1076"/>
          <ac:spMkLst>
            <pc:docMk/>
            <pc:sldMk cId="843391314" sldId="257"/>
            <ac:spMk id="24" creationId="{6FEA7D87-9F21-40FB-9644-156806B46B6E}"/>
          </ac:spMkLst>
        </pc:spChg>
        <pc:spChg chg="mod">
          <ac:chgData name="Arnells, Anna" userId="70e94c2a-7079-428d-8db4-043c4d03b0f9" providerId="ADAL" clId="{1EC76AD0-8E10-48CD-8926-9621905F398E}" dt="2023-08-07T12:29:07.993" v="370" actId="1076"/>
          <ac:spMkLst>
            <pc:docMk/>
            <pc:sldMk cId="843391314" sldId="257"/>
            <ac:spMk id="25" creationId="{D00B945C-2CAA-4AC1-AC8F-5BEB8C279F8B}"/>
          </ac:spMkLst>
        </pc:spChg>
        <pc:spChg chg="mod">
          <ac:chgData name="Arnells, Anna" userId="70e94c2a-7079-428d-8db4-043c4d03b0f9" providerId="ADAL" clId="{1EC76AD0-8E10-48CD-8926-9621905F398E}" dt="2023-08-07T12:29:07.993" v="370" actId="1076"/>
          <ac:spMkLst>
            <pc:docMk/>
            <pc:sldMk cId="843391314" sldId="257"/>
            <ac:spMk id="26" creationId="{7A51F3B2-DF07-41C5-9880-C29EC08B8C5D}"/>
          </ac:spMkLst>
        </pc:spChg>
        <pc:spChg chg="mod">
          <ac:chgData name="Arnells, Anna" userId="70e94c2a-7079-428d-8db4-043c4d03b0f9" providerId="ADAL" clId="{1EC76AD0-8E10-48CD-8926-9621905F398E}" dt="2023-08-15T17:36:15.852" v="1388" actId="20577"/>
          <ac:spMkLst>
            <pc:docMk/>
            <pc:sldMk cId="843391314" sldId="257"/>
            <ac:spMk id="27" creationId="{A153924F-9DDB-41E2-9EB4-37CE8ECD91E9}"/>
          </ac:spMkLst>
        </pc:spChg>
        <pc:spChg chg="mod">
          <ac:chgData name="Arnells, Anna" userId="70e94c2a-7079-428d-8db4-043c4d03b0f9" providerId="ADAL" clId="{1EC76AD0-8E10-48CD-8926-9621905F398E}" dt="2023-08-07T12:29:07.993" v="370" actId="1076"/>
          <ac:spMkLst>
            <pc:docMk/>
            <pc:sldMk cId="843391314" sldId="257"/>
            <ac:spMk id="28" creationId="{4C9A8135-A3C1-4162-9821-D58AD757227F}"/>
          </ac:spMkLst>
        </pc:spChg>
        <pc:spChg chg="del mod">
          <ac:chgData name="Arnells, Anna" userId="70e94c2a-7079-428d-8db4-043c4d03b0f9" providerId="ADAL" clId="{1EC76AD0-8E10-48CD-8926-9621905F398E}" dt="2023-08-07T12:27:37.976" v="358" actId="478"/>
          <ac:spMkLst>
            <pc:docMk/>
            <pc:sldMk cId="843391314" sldId="257"/>
            <ac:spMk id="29" creationId="{98A671DE-D814-4E1C-AB3C-D43E3B8DA684}"/>
          </ac:spMkLst>
        </pc:spChg>
        <pc:spChg chg="add del">
          <ac:chgData name="Arnells, Anna" userId="70e94c2a-7079-428d-8db4-043c4d03b0f9" providerId="ADAL" clId="{1EC76AD0-8E10-48CD-8926-9621905F398E}" dt="2023-08-07T12:22:54.529" v="126" actId="478"/>
          <ac:spMkLst>
            <pc:docMk/>
            <pc:sldMk cId="843391314" sldId="257"/>
            <ac:spMk id="30" creationId="{9FE982B4-0966-465F-A81A-AEEC220A3A21}"/>
          </ac:spMkLst>
        </pc:spChg>
        <pc:spChg chg="add del">
          <ac:chgData name="Arnells, Anna" userId="70e94c2a-7079-428d-8db4-043c4d03b0f9" providerId="ADAL" clId="{1EC76AD0-8E10-48CD-8926-9621905F398E}" dt="2023-08-07T12:22:54.529" v="126" actId="478"/>
          <ac:spMkLst>
            <pc:docMk/>
            <pc:sldMk cId="843391314" sldId="257"/>
            <ac:spMk id="31" creationId="{04C08BAA-82B6-4376-9F44-61FDBF06C138}"/>
          </ac:spMkLst>
        </pc:spChg>
        <pc:spChg chg="add del">
          <ac:chgData name="Arnells, Anna" userId="70e94c2a-7079-428d-8db4-043c4d03b0f9" providerId="ADAL" clId="{1EC76AD0-8E10-48CD-8926-9621905F398E}" dt="2023-08-07T12:22:54.529" v="126" actId="478"/>
          <ac:spMkLst>
            <pc:docMk/>
            <pc:sldMk cId="843391314" sldId="257"/>
            <ac:spMk id="32" creationId="{3D618329-86D9-492B-834E-C87893ECC54F}"/>
          </ac:spMkLst>
        </pc:spChg>
        <pc:spChg chg="add del">
          <ac:chgData name="Arnells, Anna" userId="70e94c2a-7079-428d-8db4-043c4d03b0f9" providerId="ADAL" clId="{1EC76AD0-8E10-48CD-8926-9621905F398E}" dt="2023-08-07T12:22:54.529" v="126" actId="478"/>
          <ac:spMkLst>
            <pc:docMk/>
            <pc:sldMk cId="843391314" sldId="257"/>
            <ac:spMk id="33" creationId="{329DD1EE-9C3E-4B7B-A904-DEA2DF3E3D6C}"/>
          </ac:spMkLst>
        </pc:spChg>
        <pc:spChg chg="mod">
          <ac:chgData name="Arnells, Anna" userId="70e94c2a-7079-428d-8db4-043c4d03b0f9" providerId="ADAL" clId="{1EC76AD0-8E10-48CD-8926-9621905F398E}" dt="2023-08-07T12:29:07.993" v="370" actId="1076"/>
          <ac:spMkLst>
            <pc:docMk/>
            <pc:sldMk cId="843391314" sldId="257"/>
            <ac:spMk id="34" creationId="{BDF7EDCB-42BE-4BA4-B200-16D7591FB051}"/>
          </ac:spMkLst>
        </pc:spChg>
        <pc:spChg chg="mod">
          <ac:chgData name="Arnells, Anna" userId="70e94c2a-7079-428d-8db4-043c4d03b0f9" providerId="ADAL" clId="{1EC76AD0-8E10-48CD-8926-9621905F398E}" dt="2023-08-07T12:29:07.993" v="370" actId="1076"/>
          <ac:spMkLst>
            <pc:docMk/>
            <pc:sldMk cId="843391314" sldId="257"/>
            <ac:spMk id="35" creationId="{9EE9781A-2E9C-449D-9ACF-66C138E30664}"/>
          </ac:spMkLst>
        </pc:spChg>
        <pc:spChg chg="mod">
          <ac:chgData name="Arnells, Anna" userId="70e94c2a-7079-428d-8db4-043c4d03b0f9" providerId="ADAL" clId="{1EC76AD0-8E10-48CD-8926-9621905F398E}" dt="2023-08-07T12:29:07.993" v="370" actId="1076"/>
          <ac:spMkLst>
            <pc:docMk/>
            <pc:sldMk cId="843391314" sldId="257"/>
            <ac:spMk id="36" creationId="{38B4D8F3-AF57-426A-80FC-095E6872B4DD}"/>
          </ac:spMkLst>
        </pc:spChg>
        <pc:spChg chg="mod">
          <ac:chgData name="Arnells, Anna" userId="70e94c2a-7079-428d-8db4-043c4d03b0f9" providerId="ADAL" clId="{1EC76AD0-8E10-48CD-8926-9621905F398E}" dt="2023-08-07T12:29:07.993" v="370" actId="1076"/>
          <ac:spMkLst>
            <pc:docMk/>
            <pc:sldMk cId="843391314" sldId="257"/>
            <ac:spMk id="37" creationId="{2A2AD179-F649-45E0-89D8-E35CCCEE3698}"/>
          </ac:spMkLst>
        </pc:spChg>
        <pc:spChg chg="mod">
          <ac:chgData name="Arnells, Anna" userId="70e94c2a-7079-428d-8db4-043c4d03b0f9" providerId="ADAL" clId="{1EC76AD0-8E10-48CD-8926-9621905F398E}" dt="2023-08-07T12:29:07.993" v="370" actId="1076"/>
          <ac:spMkLst>
            <pc:docMk/>
            <pc:sldMk cId="843391314" sldId="257"/>
            <ac:spMk id="43" creationId="{5C0CA434-89D7-45A5-86BC-89581631CCA8}"/>
          </ac:spMkLst>
        </pc:spChg>
        <pc:picChg chg="mod modCrop">
          <ac:chgData name="Arnells, Anna" userId="70e94c2a-7079-428d-8db4-043c4d03b0f9" providerId="ADAL" clId="{1EC76AD0-8E10-48CD-8926-9621905F398E}" dt="2023-08-07T12:29:07.993" v="370" actId="1076"/>
          <ac:picMkLst>
            <pc:docMk/>
            <pc:sldMk cId="843391314" sldId="257"/>
            <ac:picMk id="12" creationId="{117EADEF-70D5-4E56-8B35-6B0D97C9E606}"/>
          </ac:picMkLst>
        </pc:picChg>
        <pc:picChg chg="add mod">
          <ac:chgData name="Arnells, Anna" userId="70e94c2a-7079-428d-8db4-043c4d03b0f9" providerId="ADAL" clId="{1EC76AD0-8E10-48CD-8926-9621905F398E}" dt="2023-08-22T19:02:21.423" v="1555" actId="1038"/>
          <ac:picMkLst>
            <pc:docMk/>
            <pc:sldMk cId="843391314" sldId="257"/>
            <ac:picMk id="1026" creationId="{63A319A2-357A-90CE-F2FF-3550F08CEA90}"/>
          </ac:picMkLst>
        </pc:picChg>
        <pc:picChg chg="add mod">
          <ac:chgData name="Arnells, Anna" userId="70e94c2a-7079-428d-8db4-043c4d03b0f9" providerId="ADAL" clId="{1EC76AD0-8E10-48CD-8926-9621905F398E}" dt="2023-08-22T19:03:07.555" v="1559" actId="732"/>
          <ac:picMkLst>
            <pc:docMk/>
            <pc:sldMk cId="843391314" sldId="257"/>
            <ac:picMk id="1028" creationId="{7A025EDD-D8C3-51DF-C38C-C2048ED41A20}"/>
          </ac:picMkLst>
        </pc:picChg>
        <pc:picChg chg="add del">
          <ac:chgData name="Arnells, Anna" userId="70e94c2a-7079-428d-8db4-043c4d03b0f9" providerId="ADAL" clId="{1EC76AD0-8E10-48CD-8926-9621905F398E}" dt="2023-08-07T12:22:54.529" v="126" actId="478"/>
          <ac:picMkLst>
            <pc:docMk/>
            <pc:sldMk cId="843391314" sldId="257"/>
            <ac:picMk id="1028" creationId="{F5120090-2502-469D-A070-E9BA9E29BDAC}"/>
          </ac:picMkLst>
        </pc:picChg>
        <pc:picChg chg="mod">
          <ac:chgData name="Arnells, Anna" userId="70e94c2a-7079-428d-8db4-043c4d03b0f9" providerId="ADAL" clId="{1EC76AD0-8E10-48CD-8926-9621905F398E}" dt="2023-08-07T12:29:07.993" v="370" actId="1076"/>
          <ac:picMkLst>
            <pc:docMk/>
            <pc:sldMk cId="843391314" sldId="257"/>
            <ac:picMk id="1030" creationId="{73255947-3C48-4A14-9C4F-7879AB4D3F11}"/>
          </ac:picMkLst>
        </pc:picChg>
        <pc:picChg chg="mod">
          <ac:chgData name="Arnells, Anna" userId="70e94c2a-7079-428d-8db4-043c4d03b0f9" providerId="ADAL" clId="{1EC76AD0-8E10-48CD-8926-9621905F398E}" dt="2023-08-07T12:29:07.993" v="370" actId="1076"/>
          <ac:picMkLst>
            <pc:docMk/>
            <pc:sldMk cId="843391314" sldId="257"/>
            <ac:picMk id="1032" creationId="{D5B5CCDA-686F-4736-8960-6D8F339C43C6}"/>
          </ac:picMkLst>
        </pc:picChg>
        <pc:picChg chg="add del">
          <ac:chgData name="Arnells, Anna" userId="70e94c2a-7079-428d-8db4-043c4d03b0f9" providerId="ADAL" clId="{1EC76AD0-8E10-48CD-8926-9621905F398E}" dt="2023-08-07T12:22:54.529" v="126" actId="478"/>
          <ac:picMkLst>
            <pc:docMk/>
            <pc:sldMk cId="843391314" sldId="257"/>
            <ac:picMk id="2050" creationId="{61E61FAC-C6E6-4DA6-BB80-F47D0095F1EA}"/>
          </ac:picMkLst>
        </pc:picChg>
      </pc:sldChg>
      <pc:sldChg chg="modSp mod">
        <pc:chgData name="Arnells, Anna" userId="70e94c2a-7079-428d-8db4-043c4d03b0f9" providerId="ADAL" clId="{1EC76AD0-8E10-48CD-8926-9621905F398E}" dt="2023-08-23T06:56:50.282" v="4548" actId="20577"/>
        <pc:sldMkLst>
          <pc:docMk/>
          <pc:sldMk cId="948044152" sldId="258"/>
        </pc:sldMkLst>
        <pc:spChg chg="mod">
          <ac:chgData name="Arnells, Anna" userId="70e94c2a-7079-428d-8db4-043c4d03b0f9" providerId="ADAL" clId="{1EC76AD0-8E10-48CD-8926-9621905F398E}" dt="2023-08-23T06:56:50.282" v="4548" actId="20577"/>
          <ac:spMkLst>
            <pc:docMk/>
            <pc:sldMk cId="948044152" sldId="258"/>
            <ac:spMk id="3" creationId="{8D8095AA-EBAA-4294-AC86-77C5F6D62ED4}"/>
          </ac:spMkLst>
        </pc:spChg>
      </pc:sldChg>
      <pc:sldChg chg="modSp mod">
        <pc:chgData name="Arnells, Anna" userId="70e94c2a-7079-428d-8db4-043c4d03b0f9" providerId="ADAL" clId="{1EC76AD0-8E10-48CD-8926-9621905F398E}" dt="2023-08-22T19:41:57.433" v="3785" actId="20577"/>
        <pc:sldMkLst>
          <pc:docMk/>
          <pc:sldMk cId="519546112" sldId="259"/>
        </pc:sldMkLst>
        <pc:spChg chg="mod">
          <ac:chgData name="Arnells, Anna" userId="70e94c2a-7079-428d-8db4-043c4d03b0f9" providerId="ADAL" clId="{1EC76AD0-8E10-48CD-8926-9621905F398E}" dt="2023-08-22T19:41:57.433" v="3785" actId="20577"/>
          <ac:spMkLst>
            <pc:docMk/>
            <pc:sldMk cId="519546112" sldId="259"/>
            <ac:spMk id="3" creationId="{8D8095AA-EBAA-4294-AC86-77C5F6D62ED4}"/>
          </ac:spMkLst>
        </pc:spChg>
      </pc:sldChg>
      <pc:sldChg chg="modSp mod">
        <pc:chgData name="Arnells, Anna" userId="70e94c2a-7079-428d-8db4-043c4d03b0f9" providerId="ADAL" clId="{1EC76AD0-8E10-48CD-8926-9621905F398E}" dt="2023-08-24T08:29:39.888" v="5088" actId="20577"/>
        <pc:sldMkLst>
          <pc:docMk/>
          <pc:sldMk cId="3994131670" sldId="260"/>
        </pc:sldMkLst>
        <pc:spChg chg="mod">
          <ac:chgData name="Arnells, Anna" userId="70e94c2a-7079-428d-8db4-043c4d03b0f9" providerId="ADAL" clId="{1EC76AD0-8E10-48CD-8926-9621905F398E}" dt="2023-08-24T08:29:39.888" v="5088" actId="20577"/>
          <ac:spMkLst>
            <pc:docMk/>
            <pc:sldMk cId="3994131670" sldId="260"/>
            <ac:spMk id="3" creationId="{8D8095AA-EBAA-4294-AC86-77C5F6D62ED4}"/>
          </ac:spMkLst>
        </pc:spChg>
      </pc:sldChg>
      <pc:sldChg chg="modSp mod">
        <pc:chgData name="Arnells, Anna" userId="70e94c2a-7079-428d-8db4-043c4d03b0f9" providerId="ADAL" clId="{1EC76AD0-8E10-48CD-8926-9621905F398E}" dt="2023-08-23T07:04:16.109" v="4776" actId="6549"/>
        <pc:sldMkLst>
          <pc:docMk/>
          <pc:sldMk cId="448348726" sldId="261"/>
        </pc:sldMkLst>
        <pc:spChg chg="mod">
          <ac:chgData name="Arnells, Anna" userId="70e94c2a-7079-428d-8db4-043c4d03b0f9" providerId="ADAL" clId="{1EC76AD0-8E10-48CD-8926-9621905F398E}" dt="2023-08-23T07:04:16.109" v="4776" actId="6549"/>
          <ac:spMkLst>
            <pc:docMk/>
            <pc:sldMk cId="448348726" sldId="261"/>
            <ac:spMk id="3" creationId="{8D8095AA-EBAA-4294-AC86-77C5F6D62ED4}"/>
          </ac:spMkLst>
        </pc:spChg>
      </pc:sldChg>
      <pc:sldChg chg="addSp delSp modSp mod">
        <pc:chgData name="Arnells, Anna" userId="70e94c2a-7079-428d-8db4-043c4d03b0f9" providerId="ADAL" clId="{1EC76AD0-8E10-48CD-8926-9621905F398E}" dt="2023-08-23T06:55:44.818" v="4536" actId="20577"/>
        <pc:sldMkLst>
          <pc:docMk/>
          <pc:sldMk cId="2104515581" sldId="262"/>
        </pc:sldMkLst>
        <pc:spChg chg="mod">
          <ac:chgData name="Arnells, Anna" userId="70e94c2a-7079-428d-8db4-043c4d03b0f9" providerId="ADAL" clId="{1EC76AD0-8E10-48CD-8926-9621905F398E}" dt="2023-08-22T19:51:41.300" v="3853" actId="20577"/>
          <ac:spMkLst>
            <pc:docMk/>
            <pc:sldMk cId="2104515581" sldId="262"/>
            <ac:spMk id="2" creationId="{0F008A1E-F815-4735-A480-0CA0B2AC4341}"/>
          </ac:spMkLst>
        </pc:spChg>
        <pc:spChg chg="mod">
          <ac:chgData name="Arnells, Anna" userId="70e94c2a-7079-428d-8db4-043c4d03b0f9" providerId="ADAL" clId="{1EC76AD0-8E10-48CD-8926-9621905F398E}" dt="2023-08-23T06:54:33.370" v="4507" actId="6549"/>
          <ac:spMkLst>
            <pc:docMk/>
            <pc:sldMk cId="2104515581" sldId="262"/>
            <ac:spMk id="3" creationId="{8D8095AA-EBAA-4294-AC86-77C5F6D62ED4}"/>
          </ac:spMkLst>
        </pc:spChg>
        <pc:spChg chg="add mod">
          <ac:chgData name="Arnells, Anna" userId="70e94c2a-7079-428d-8db4-043c4d03b0f9" providerId="ADAL" clId="{1EC76AD0-8E10-48CD-8926-9621905F398E}" dt="2023-08-23T06:55:44.818" v="4536" actId="20577"/>
          <ac:spMkLst>
            <pc:docMk/>
            <pc:sldMk cId="2104515581" sldId="262"/>
            <ac:spMk id="4" creationId="{6B174584-B882-EA50-3F67-21CDED12E143}"/>
          </ac:spMkLst>
        </pc:spChg>
        <pc:spChg chg="add del mod">
          <ac:chgData name="Arnells, Anna" userId="70e94c2a-7079-428d-8db4-043c4d03b0f9" providerId="ADAL" clId="{1EC76AD0-8E10-48CD-8926-9621905F398E}" dt="2023-08-07T12:37:52.841" v="863" actId="478"/>
          <ac:spMkLst>
            <pc:docMk/>
            <pc:sldMk cId="2104515581" sldId="262"/>
            <ac:spMk id="4" creationId="{FC0C14CB-12A9-3163-FFF3-042C60C4261D}"/>
          </ac:spMkLst>
        </pc:spChg>
        <pc:picChg chg="mod">
          <ac:chgData name="Arnells, Anna" userId="70e94c2a-7079-428d-8db4-043c4d03b0f9" providerId="ADAL" clId="{1EC76AD0-8E10-48CD-8926-9621905F398E}" dt="2023-08-22T19:33:16.013" v="3670" actId="1076"/>
          <ac:picMkLst>
            <pc:docMk/>
            <pc:sldMk cId="2104515581" sldId="262"/>
            <ac:picMk id="7" creationId="{D20B9DF4-AD4E-4024-B047-37205755F6A3}"/>
          </ac:picMkLst>
        </pc:picChg>
      </pc:sldChg>
      <pc:sldChg chg="modSp mod">
        <pc:chgData name="Arnells, Anna" userId="70e94c2a-7079-428d-8db4-043c4d03b0f9" providerId="ADAL" clId="{1EC76AD0-8E10-48CD-8926-9621905F398E}" dt="2023-08-23T07:05:54.859" v="4899" actId="20577"/>
        <pc:sldMkLst>
          <pc:docMk/>
          <pc:sldMk cId="381044780" sldId="263"/>
        </pc:sldMkLst>
        <pc:spChg chg="mod">
          <ac:chgData name="Arnells, Anna" userId="70e94c2a-7079-428d-8db4-043c4d03b0f9" providerId="ADAL" clId="{1EC76AD0-8E10-48CD-8926-9621905F398E}" dt="2023-08-23T07:05:54.859" v="4899" actId="20577"/>
          <ac:spMkLst>
            <pc:docMk/>
            <pc:sldMk cId="381044780" sldId="263"/>
            <ac:spMk id="3" creationId="{8D8095AA-EBAA-4294-AC86-77C5F6D62ED4}"/>
          </ac:spMkLst>
        </pc:spChg>
      </pc:sldChg>
      <pc:sldChg chg="modSp new del mod">
        <pc:chgData name="Arnells, Anna" userId="70e94c2a-7079-428d-8db4-043c4d03b0f9" providerId="ADAL" clId="{1EC76AD0-8E10-48CD-8926-9621905F398E}" dt="2023-08-22T19:15:48.244" v="2646" actId="47"/>
        <pc:sldMkLst>
          <pc:docMk/>
          <pc:sldMk cId="968837802" sldId="267"/>
        </pc:sldMkLst>
        <pc:spChg chg="mod">
          <ac:chgData name="Arnells, Anna" userId="70e94c2a-7079-428d-8db4-043c4d03b0f9" providerId="ADAL" clId="{1EC76AD0-8E10-48CD-8926-9621905F398E}" dt="2023-08-22T19:15:32.516" v="2645" actId="20577"/>
          <ac:spMkLst>
            <pc:docMk/>
            <pc:sldMk cId="968837802" sldId="267"/>
            <ac:spMk id="2" creationId="{494A8CB3-DD8E-4EC3-2948-BEBCC529CA99}"/>
          </ac:spMkLst>
        </pc:spChg>
      </pc:sldChg>
      <pc:sldChg chg="addSp delSp modSp mod ord">
        <pc:chgData name="Arnells, Anna" userId="70e94c2a-7079-428d-8db4-043c4d03b0f9" providerId="ADAL" clId="{1EC76AD0-8E10-48CD-8926-9621905F398E}" dt="2023-08-22T19:47:53.051" v="3847"/>
        <pc:sldMkLst>
          <pc:docMk/>
          <pc:sldMk cId="3111319235" sldId="268"/>
        </pc:sldMkLst>
        <pc:spChg chg="mod">
          <ac:chgData name="Arnells, Anna" userId="70e94c2a-7079-428d-8db4-043c4d03b0f9" providerId="ADAL" clId="{1EC76AD0-8E10-48CD-8926-9621905F398E}" dt="2023-08-22T19:15:53.129" v="2656" actId="20577"/>
          <ac:spMkLst>
            <pc:docMk/>
            <pc:sldMk cId="3111319235" sldId="268"/>
            <ac:spMk id="2" creationId="{0F008A1E-F815-4735-A480-0CA0B2AC4341}"/>
          </ac:spMkLst>
        </pc:spChg>
        <pc:spChg chg="mod">
          <ac:chgData name="Arnells, Anna" userId="70e94c2a-7079-428d-8db4-043c4d03b0f9" providerId="ADAL" clId="{1EC76AD0-8E10-48CD-8926-9621905F398E}" dt="2023-08-22T19:19:19.876" v="2985" actId="403"/>
          <ac:spMkLst>
            <pc:docMk/>
            <pc:sldMk cId="3111319235" sldId="268"/>
            <ac:spMk id="3" creationId="{8D8095AA-EBAA-4294-AC86-77C5F6D62ED4}"/>
          </ac:spMkLst>
        </pc:spChg>
        <pc:picChg chg="add mod">
          <ac:chgData name="Arnells, Anna" userId="70e94c2a-7079-428d-8db4-043c4d03b0f9" providerId="ADAL" clId="{1EC76AD0-8E10-48CD-8926-9621905F398E}" dt="2023-08-22T19:19:47.473" v="2994" actId="1076"/>
          <ac:picMkLst>
            <pc:docMk/>
            <pc:sldMk cId="3111319235" sldId="268"/>
            <ac:picMk id="5" creationId="{B7AC29C7-A07A-26A8-C8D4-C2D40448FDAF}"/>
          </ac:picMkLst>
        </pc:picChg>
        <pc:picChg chg="del">
          <ac:chgData name="Arnells, Anna" userId="70e94c2a-7079-428d-8db4-043c4d03b0f9" providerId="ADAL" clId="{1EC76AD0-8E10-48CD-8926-9621905F398E}" dt="2023-08-22T19:18:28.442" v="2914" actId="478"/>
          <ac:picMkLst>
            <pc:docMk/>
            <pc:sldMk cId="3111319235" sldId="268"/>
            <ac:picMk id="7" creationId="{D20B9DF4-AD4E-4024-B047-37205755F6A3}"/>
          </ac:picMkLst>
        </pc:picChg>
        <pc:picChg chg="add mod">
          <ac:chgData name="Arnells, Anna" userId="70e94c2a-7079-428d-8db4-043c4d03b0f9" providerId="ADAL" clId="{1EC76AD0-8E10-48CD-8926-9621905F398E}" dt="2023-08-22T19:19:41.628" v="2992" actId="1076"/>
          <ac:picMkLst>
            <pc:docMk/>
            <pc:sldMk cId="3111319235" sldId="268"/>
            <ac:picMk id="9" creationId="{96F546B6-D934-149C-E3B2-5A4248266E84}"/>
          </ac:picMkLst>
        </pc:picChg>
        <pc:picChg chg="add mod">
          <ac:chgData name="Arnells, Anna" userId="70e94c2a-7079-428d-8db4-043c4d03b0f9" providerId="ADAL" clId="{1EC76AD0-8E10-48CD-8926-9621905F398E}" dt="2023-08-22T19:19:36.990" v="2990" actId="14100"/>
          <ac:picMkLst>
            <pc:docMk/>
            <pc:sldMk cId="3111319235" sldId="268"/>
            <ac:picMk id="11" creationId="{92F3837A-3E0D-374A-87E2-D9E03022D4E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785C-3B1F-4072-B387-7545AA7E5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FC0B4A5B-A74D-483D-85EB-92713D71D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927C90A8-7B7B-4936-A2C1-E992AF0F15C3}"/>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5" name="Footer Placeholder 4">
            <a:extLst>
              <a:ext uri="{FF2B5EF4-FFF2-40B4-BE49-F238E27FC236}">
                <a16:creationId xmlns:a16="http://schemas.microsoft.com/office/drawing/2014/main" id="{E10BC5C0-BFE4-4988-8390-0A4710BDF70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FD20CED-AA59-4B7B-93DA-0F7913C85486}"/>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313827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9076-AC89-444A-A5FD-FAAA422C7B1D}"/>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1684C018-16BD-464E-9BA8-814076A763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353170A8-F4E1-4DA7-8E4C-2CE36CC5529B}"/>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5" name="Footer Placeholder 4">
            <a:extLst>
              <a:ext uri="{FF2B5EF4-FFF2-40B4-BE49-F238E27FC236}">
                <a16:creationId xmlns:a16="http://schemas.microsoft.com/office/drawing/2014/main" id="{01F8ABC4-3031-4130-A1B0-995A2515290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385ED5B6-BE31-4A77-B646-D650B72406EF}"/>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61455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9243D0-13A2-47DF-81A7-86C1660DDF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4CB81811-8CF2-4FA5-8ACF-B5910D26C8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B6605F06-0D5F-4D35-A48B-7D8B6431F320}"/>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5" name="Footer Placeholder 4">
            <a:extLst>
              <a:ext uri="{FF2B5EF4-FFF2-40B4-BE49-F238E27FC236}">
                <a16:creationId xmlns:a16="http://schemas.microsoft.com/office/drawing/2014/main" id="{00599386-E367-488C-8416-B8BFBC0BC65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D4DF62F-FBD9-4ECE-A55C-81F88D30749D}"/>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32480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1354-FC9F-49B9-B72E-0AEC4A828707}"/>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121421A-C08F-49E0-97F9-775ABF84F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14108AA-C0FA-40CC-9060-977F067CFCD0}"/>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5" name="Footer Placeholder 4">
            <a:extLst>
              <a:ext uri="{FF2B5EF4-FFF2-40B4-BE49-F238E27FC236}">
                <a16:creationId xmlns:a16="http://schemas.microsoft.com/office/drawing/2014/main" id="{5EE2794B-4190-4E79-8735-4DAE57566E2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714F3AE-F874-4C13-A191-348BDF95B8F1}"/>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71839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9F56-D45A-409F-BF10-ACF074DA32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8423FF7A-74FB-4938-AAA9-127A5D06F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DB921-203C-4802-B93F-42D903FAA81D}"/>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5" name="Footer Placeholder 4">
            <a:extLst>
              <a:ext uri="{FF2B5EF4-FFF2-40B4-BE49-F238E27FC236}">
                <a16:creationId xmlns:a16="http://schemas.microsoft.com/office/drawing/2014/main" id="{607E050D-76E1-4321-8A28-9522F721250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7D4F743-20C4-45F9-805C-B9AB145FDAE2}"/>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192612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A3EF-911A-4874-9DD6-E46AD5A080D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DB095C3-00E4-454C-8CA8-40EC21D9D6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6D657186-08F6-4C3C-893C-49C63199E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60B52055-23A1-461F-88AF-FFA9A03E0ED0}"/>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6" name="Footer Placeholder 5">
            <a:extLst>
              <a:ext uri="{FF2B5EF4-FFF2-40B4-BE49-F238E27FC236}">
                <a16:creationId xmlns:a16="http://schemas.microsoft.com/office/drawing/2014/main" id="{58EF9259-B113-4AF5-83EE-BB1E119EF936}"/>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832AADB9-497C-4AF3-9DE0-913F0F2CD4E7}"/>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292621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71034-89E2-4BDA-B7DC-FDA0D61465B6}"/>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D564C37-ACD5-48D7-B6CD-FF1E0F3B5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92520-DFFE-4EAA-BAE8-4DDC0DC287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E763C8CA-6E30-4AD8-B11F-269B48662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7C7113-33F2-4010-9323-BF06572748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D4F9FCFA-7324-43A8-8323-2AD1E30B059F}"/>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8" name="Footer Placeholder 7">
            <a:extLst>
              <a:ext uri="{FF2B5EF4-FFF2-40B4-BE49-F238E27FC236}">
                <a16:creationId xmlns:a16="http://schemas.microsoft.com/office/drawing/2014/main" id="{D7F03485-36EB-4F62-8ADF-8AAF42A981E6}"/>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B9F0AF5F-17E2-4993-9B6E-C7F2D5FE10CD}"/>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254527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89B0-9659-4397-AF2E-32E558A20587}"/>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C82C8B77-EC75-4138-9EB8-1103A6D8C35D}"/>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4" name="Footer Placeholder 3">
            <a:extLst>
              <a:ext uri="{FF2B5EF4-FFF2-40B4-BE49-F238E27FC236}">
                <a16:creationId xmlns:a16="http://schemas.microsoft.com/office/drawing/2014/main" id="{27B2E4C3-B127-42BD-B882-3DF934114563}"/>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FE7B969E-88FD-4E35-9C6E-CFCB22C44834}"/>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43590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9DA1E-6EE1-4B1C-9224-C38F1FA0F0A2}"/>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3" name="Footer Placeholder 2">
            <a:extLst>
              <a:ext uri="{FF2B5EF4-FFF2-40B4-BE49-F238E27FC236}">
                <a16:creationId xmlns:a16="http://schemas.microsoft.com/office/drawing/2014/main" id="{29EADB52-B7F0-41D0-9AAB-F4BDCF4D6739}"/>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9BFB62CC-694A-4775-A4C7-9D9EE5E33CF5}"/>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109205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5AC5-CF21-47C4-A7DF-7EA31AFDB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67D892B2-A40D-4475-9F19-254925A07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AE843399-FD1C-4FF3-986B-EDE5C767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6F785-513F-4B16-91EF-655D7F9EA996}"/>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6" name="Footer Placeholder 5">
            <a:extLst>
              <a:ext uri="{FF2B5EF4-FFF2-40B4-BE49-F238E27FC236}">
                <a16:creationId xmlns:a16="http://schemas.microsoft.com/office/drawing/2014/main" id="{44630D49-34C7-4CE6-9352-8F13AF8B8D21}"/>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F0B18907-CDB6-47DA-A044-4B553174AA38}"/>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248126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D8E7-D8EA-47DD-A9EA-C4760CB69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FD14254C-91DF-4E83-A280-2E80326EC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4E151AAC-EFDE-4A03-8F1C-EFD8B9EAF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B3666-C2DF-41A9-BAA5-8FEB1A976029}"/>
              </a:ext>
            </a:extLst>
          </p:cNvPr>
          <p:cNvSpPr>
            <a:spLocks noGrp="1"/>
          </p:cNvSpPr>
          <p:nvPr>
            <p:ph type="dt" sz="half" idx="10"/>
          </p:nvPr>
        </p:nvSpPr>
        <p:spPr/>
        <p:txBody>
          <a:bodyPr/>
          <a:lstStyle/>
          <a:p>
            <a:fld id="{3F8ECDA2-332D-49A3-B8A3-388F4552ACC6}" type="datetimeFigureOut">
              <a:rPr lang="sv-SE" smtClean="0"/>
              <a:t>2023-08-23</a:t>
            </a:fld>
            <a:endParaRPr lang="sv-SE"/>
          </a:p>
        </p:txBody>
      </p:sp>
      <p:sp>
        <p:nvSpPr>
          <p:cNvPr id="6" name="Footer Placeholder 5">
            <a:extLst>
              <a:ext uri="{FF2B5EF4-FFF2-40B4-BE49-F238E27FC236}">
                <a16:creationId xmlns:a16="http://schemas.microsoft.com/office/drawing/2014/main" id="{01A060BB-BD5B-4B7A-A3AA-D75CC57E3452}"/>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095BABC-7512-44C7-9C20-5C3B13E598E1}"/>
              </a:ext>
            </a:extLst>
          </p:cNvPr>
          <p:cNvSpPr>
            <a:spLocks noGrp="1"/>
          </p:cNvSpPr>
          <p:nvPr>
            <p:ph type="sldNum" sz="quarter" idx="12"/>
          </p:nvPr>
        </p:nvSpPr>
        <p:spPr/>
        <p:txBody>
          <a:bodyPr/>
          <a:lstStyle/>
          <a:p>
            <a:fld id="{1820A4BC-7789-4C40-BCF7-565D95BC4958}" type="slidenum">
              <a:rPr lang="sv-SE" smtClean="0"/>
              <a:t>‹#›</a:t>
            </a:fld>
            <a:endParaRPr lang="sv-SE"/>
          </a:p>
        </p:txBody>
      </p:sp>
    </p:spTree>
    <p:extLst>
      <p:ext uri="{BB962C8B-B14F-4D97-AF65-F5344CB8AC3E}">
        <p14:creationId xmlns:p14="http://schemas.microsoft.com/office/powerpoint/2010/main" val="69225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351324-102D-45F8-8AEA-103F56671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8C0B77CA-863E-4128-A803-9A089C42BC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40A685A-8E9E-4A69-BF70-7F44E1482D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ECDA2-332D-49A3-B8A3-388F4552ACC6}" type="datetimeFigureOut">
              <a:rPr lang="sv-SE" smtClean="0"/>
              <a:t>2023-08-23</a:t>
            </a:fld>
            <a:endParaRPr lang="sv-SE"/>
          </a:p>
        </p:txBody>
      </p:sp>
      <p:sp>
        <p:nvSpPr>
          <p:cNvPr id="5" name="Footer Placeholder 4">
            <a:extLst>
              <a:ext uri="{FF2B5EF4-FFF2-40B4-BE49-F238E27FC236}">
                <a16:creationId xmlns:a16="http://schemas.microsoft.com/office/drawing/2014/main" id="{D2562556-9350-42AB-983C-3E56C610A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F2B1786B-3CA9-472A-97F4-8BCF39F64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0A4BC-7789-4C40-BCF7-565D95BC4958}" type="slidenum">
              <a:rPr lang="sv-SE" smtClean="0"/>
              <a:t>‹#›</a:t>
            </a:fld>
            <a:endParaRPr lang="sv-SE"/>
          </a:p>
        </p:txBody>
      </p:sp>
    </p:spTree>
    <p:extLst>
      <p:ext uri="{BB962C8B-B14F-4D97-AF65-F5344CB8AC3E}">
        <p14:creationId xmlns:p14="http://schemas.microsoft.com/office/powerpoint/2010/main" val="214541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51C61-F649-4EE8-B7B8-CE110558A28E}"/>
              </a:ext>
            </a:extLst>
          </p:cNvPr>
          <p:cNvSpPr txBox="1">
            <a:spLocks/>
          </p:cNvSpPr>
          <p:nvPr/>
        </p:nvSpPr>
        <p:spPr>
          <a:xfrm>
            <a:off x="412011" y="491878"/>
            <a:ext cx="5181486" cy="5234234"/>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300" b="1" dirty="0">
                <a:latin typeface="Arial Narrow" panose="020B0606020202030204" pitchFamily="34" charset="0"/>
              </a:rPr>
              <a:t>KUBEN IF</a:t>
            </a:r>
            <a:r>
              <a:rPr lang="en-US" b="1" dirty="0">
                <a:latin typeface="Arial Narrow" panose="020B0606020202030204" pitchFamily="34" charset="0"/>
              </a:rPr>
              <a:t> </a:t>
            </a:r>
            <a:br>
              <a:rPr lang="en-US" b="1" dirty="0">
                <a:latin typeface="Arial Narrow" panose="020B0606020202030204" pitchFamily="34" charset="0"/>
              </a:rPr>
            </a:br>
            <a:r>
              <a:rPr lang="en-US" b="1" dirty="0" err="1">
                <a:latin typeface="Arial Narrow" panose="020B0606020202030204" pitchFamily="34" charset="0"/>
              </a:rPr>
              <a:t>Pojkar</a:t>
            </a:r>
            <a:br>
              <a:rPr lang="en-US" b="1" dirty="0">
                <a:latin typeface="Arial Narrow" panose="020B0606020202030204" pitchFamily="34" charset="0"/>
              </a:rPr>
            </a:br>
            <a:r>
              <a:rPr lang="en-US" b="1" dirty="0">
                <a:latin typeface="Arial Narrow" panose="020B0606020202030204" pitchFamily="34" charset="0"/>
              </a:rPr>
              <a:t>-17 &amp; -18</a:t>
            </a:r>
          </a:p>
          <a:p>
            <a:pPr algn="l"/>
            <a:endParaRPr lang="en-US" dirty="0">
              <a:latin typeface="Arial Narrow" panose="020B0606020202030204" pitchFamily="34" charset="0"/>
            </a:endParaRPr>
          </a:p>
          <a:p>
            <a:pPr algn="l"/>
            <a:endParaRPr lang="en-US" dirty="0">
              <a:latin typeface="Arial Narrow" panose="020B0606020202030204" pitchFamily="34" charset="0"/>
            </a:endParaRPr>
          </a:p>
          <a:p>
            <a:pPr algn="l"/>
            <a:r>
              <a:rPr lang="en-US" sz="4000" dirty="0" err="1">
                <a:latin typeface="Arial Narrow" panose="020B0606020202030204" pitchFamily="34" charset="0"/>
              </a:rPr>
              <a:t>Föräldramöte</a:t>
            </a:r>
            <a:endParaRPr lang="en-US" sz="4000" dirty="0">
              <a:latin typeface="Arial Narrow" panose="020B0606020202030204" pitchFamily="34" charset="0"/>
            </a:endParaRPr>
          </a:p>
          <a:p>
            <a:pPr algn="l"/>
            <a:r>
              <a:rPr lang="en-US" sz="4000" dirty="0" err="1">
                <a:latin typeface="Arial Narrow" panose="020B0606020202030204" pitchFamily="34" charset="0"/>
              </a:rPr>
              <a:t>Augusti</a:t>
            </a:r>
            <a:r>
              <a:rPr lang="en-US" sz="4000" dirty="0">
                <a:latin typeface="Arial Narrow" panose="020B0606020202030204" pitchFamily="34" charset="0"/>
              </a:rPr>
              <a:t> 2023 </a:t>
            </a:r>
          </a:p>
        </p:txBody>
      </p:sp>
      <p:pic>
        <p:nvPicPr>
          <p:cNvPr id="6" name="Picture 2" descr="Kuben 100år">
            <a:extLst>
              <a:ext uri="{FF2B5EF4-FFF2-40B4-BE49-F238E27FC236}">
                <a16:creationId xmlns:a16="http://schemas.microsoft.com/office/drawing/2014/main" id="{C887DB61-C00A-4D1D-BA05-887A4F4C3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197" y="0"/>
            <a:ext cx="5726112" cy="572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71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pic>
        <p:nvPicPr>
          <p:cNvPr id="8" name="Picture 7" descr="Soccer ball in goal">
            <a:extLst>
              <a:ext uri="{FF2B5EF4-FFF2-40B4-BE49-F238E27FC236}">
                <a16:creationId xmlns:a16="http://schemas.microsoft.com/office/drawing/2014/main" id="{D30FF926-3036-43DD-ABA7-26F3F51F4FAE}"/>
              </a:ext>
            </a:extLst>
          </p:cNvPr>
          <p:cNvPicPr>
            <a:picLocks noChangeAspect="1"/>
          </p:cNvPicPr>
          <p:nvPr/>
        </p:nvPicPr>
        <p:blipFill rotWithShape="1">
          <a:blip r:embed="rId2">
            <a:extLst>
              <a:ext uri="{28A0092B-C50C-407E-A947-70E740481C1C}">
                <a14:useLocalDpi xmlns:a14="http://schemas.microsoft.com/office/drawing/2010/main" val="0"/>
              </a:ext>
            </a:extLst>
          </a:blip>
          <a:srcRect l="19224" t="-57" r="25280" b="57"/>
          <a:stretch/>
        </p:blipFill>
        <p:spPr>
          <a:xfrm>
            <a:off x="0" y="-18662"/>
            <a:ext cx="5710335" cy="6858000"/>
          </a:xfrm>
          <a:prstGeom prst="rect">
            <a:avLst/>
          </a:prstGeom>
        </p:spPr>
      </p:pic>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6176865" y="251791"/>
            <a:ext cx="4786408" cy="1325563"/>
          </a:xfrm>
        </p:spPr>
        <p:txBody>
          <a:bodyPr/>
          <a:lstStyle/>
          <a:p>
            <a:r>
              <a:rPr lang="sv-SE" dirty="0">
                <a:latin typeface="Arial Narrow" panose="020B0606020202030204" pitchFamily="34" charset="0"/>
              </a:rPr>
              <a:t>Framtid…</a:t>
            </a:r>
          </a:p>
        </p:txBody>
      </p:sp>
      <p:sp>
        <p:nvSpPr>
          <p:cNvPr id="3" name="TextBox 2">
            <a:extLst>
              <a:ext uri="{FF2B5EF4-FFF2-40B4-BE49-F238E27FC236}">
                <a16:creationId xmlns:a16="http://schemas.microsoft.com/office/drawing/2014/main" id="{8D8095AA-EBAA-4294-AC86-77C5F6D62ED4}"/>
              </a:ext>
            </a:extLst>
          </p:cNvPr>
          <p:cNvSpPr txBox="1"/>
          <p:nvPr/>
        </p:nvSpPr>
        <p:spPr>
          <a:xfrm>
            <a:off x="6176865" y="1751526"/>
            <a:ext cx="498752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Nästa år efter sommaruppehållet är planen att pojkar födda </a:t>
            </a:r>
            <a:r>
              <a:rPr lang="sv-SE" sz="2200" dirty="0">
                <a:solidFill>
                  <a:prstClr val="black"/>
                </a:solidFill>
                <a:latin typeface="Arial Narrow" panose="020B0606020202030204" pitchFamily="34" charset="0"/>
              </a:rPr>
              <a:t>-</a:t>
            </a: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17 bildar ett eget lag. Detta kan dock ske tidigare om antalet barn är högt.</a:t>
            </a:r>
            <a:b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b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R="0" lvl="0" algn="l" defTabSz="914400" rtl="0" eaLnBrk="1" fontAlgn="auto" latinLnBrk="0" hangingPunct="1">
              <a:lnSpc>
                <a:spcPct val="100000"/>
              </a:lnSpc>
              <a:spcBef>
                <a:spcPts val="0"/>
              </a:spcBef>
              <a:spcAft>
                <a:spcPts val="0"/>
              </a:spcAft>
              <a:buClrTx/>
              <a:buSzTx/>
              <a:tabLst/>
              <a:defRPr/>
            </a:pPr>
            <a:r>
              <a:rPr lang="sv-SE" sz="2200" dirty="0">
                <a:solidFill>
                  <a:prstClr val="black"/>
                </a:solidFill>
                <a:latin typeface="Arial Narrow" panose="020B0606020202030204" pitchFamily="34" charset="0"/>
              </a:rPr>
              <a:t>Träningarna fortsätter till 21/9, sedan tar vi vinteruppehåll. </a:t>
            </a: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5" name="Picture 4">
            <a:extLst>
              <a:ext uri="{FF2B5EF4-FFF2-40B4-BE49-F238E27FC236}">
                <a16:creationId xmlns:a16="http://schemas.microsoft.com/office/drawing/2014/main" id="{2F1CBA35-2F09-4748-8631-03A7271AF40D}"/>
              </a:ext>
            </a:extLst>
          </p:cNvPr>
          <p:cNvPicPr>
            <a:picLocks noChangeAspect="1"/>
          </p:cNvPicPr>
          <p:nvPr/>
        </p:nvPicPr>
        <p:blipFill>
          <a:blip r:embed="rId3"/>
          <a:stretch>
            <a:fillRect/>
          </a:stretch>
        </p:blipFill>
        <p:spPr>
          <a:xfrm>
            <a:off x="10477500" y="183502"/>
            <a:ext cx="1855014" cy="1038808"/>
          </a:xfrm>
          <a:prstGeom prst="rect">
            <a:avLst/>
          </a:prstGeom>
        </p:spPr>
      </p:pic>
    </p:spTree>
    <p:extLst>
      <p:ext uri="{BB962C8B-B14F-4D97-AF65-F5344CB8AC3E}">
        <p14:creationId xmlns:p14="http://schemas.microsoft.com/office/powerpoint/2010/main" val="38104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095AA-EBAA-4294-AC86-77C5F6D62ED4}"/>
              </a:ext>
            </a:extLst>
          </p:cNvPr>
          <p:cNvSpPr txBox="1"/>
          <p:nvPr/>
        </p:nvSpPr>
        <p:spPr>
          <a:xfrm>
            <a:off x="1201736" y="2588028"/>
            <a:ext cx="97885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1200" cap="none" spc="0" normalizeH="0" baseline="0" noProof="0" dirty="0">
                <a:ln>
                  <a:noFill/>
                </a:ln>
                <a:solidFill>
                  <a:prstClr val="black"/>
                </a:solidFill>
                <a:effectLst/>
                <a:uLnTx/>
                <a:uFillTx/>
                <a:latin typeface="Arial Narrow" panose="020B0606020202030204" pitchFamily="34" charset="0"/>
              </a:rPr>
              <a:t>Frågor?</a:t>
            </a:r>
          </a:p>
        </p:txBody>
      </p:sp>
      <p:pic>
        <p:nvPicPr>
          <p:cNvPr id="6" name="Picture 5">
            <a:extLst>
              <a:ext uri="{FF2B5EF4-FFF2-40B4-BE49-F238E27FC236}">
                <a16:creationId xmlns:a16="http://schemas.microsoft.com/office/drawing/2014/main" id="{DD11AFB4-2871-45A1-A329-DF177E66F926}"/>
              </a:ext>
            </a:extLst>
          </p:cNvPr>
          <p:cNvPicPr>
            <a:picLocks noChangeAspect="1"/>
          </p:cNvPicPr>
          <p:nvPr/>
        </p:nvPicPr>
        <p:blipFill>
          <a:blip r:embed="rId2"/>
          <a:stretch>
            <a:fillRect/>
          </a:stretch>
        </p:blipFill>
        <p:spPr>
          <a:xfrm>
            <a:off x="10477500" y="183502"/>
            <a:ext cx="1855014" cy="1038808"/>
          </a:xfrm>
          <a:prstGeom prst="rect">
            <a:avLst/>
          </a:prstGeom>
        </p:spPr>
      </p:pic>
    </p:spTree>
    <p:extLst>
      <p:ext uri="{BB962C8B-B14F-4D97-AF65-F5344CB8AC3E}">
        <p14:creationId xmlns:p14="http://schemas.microsoft.com/office/powerpoint/2010/main" val="291446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095AA-EBAA-4294-AC86-77C5F6D62ED4}"/>
              </a:ext>
            </a:extLst>
          </p:cNvPr>
          <p:cNvSpPr txBox="1"/>
          <p:nvPr/>
        </p:nvSpPr>
        <p:spPr>
          <a:xfrm>
            <a:off x="819181" y="2056183"/>
            <a:ext cx="442462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1200" cap="none" spc="0" normalizeH="0" baseline="0" noProof="0" dirty="0">
                <a:ln>
                  <a:noFill/>
                </a:ln>
                <a:solidFill>
                  <a:prstClr val="black"/>
                </a:solidFill>
                <a:effectLst/>
                <a:uLnTx/>
                <a:uFillTx/>
                <a:latin typeface="Arial Narrow" panose="020B0606020202030204" pitchFamily="34" charset="0"/>
              </a:rPr>
              <a:t>Tack för ikväll!</a:t>
            </a:r>
          </a:p>
        </p:txBody>
      </p:sp>
      <p:pic>
        <p:nvPicPr>
          <p:cNvPr id="5" name="Picture 2" descr="Kuben 100år">
            <a:extLst>
              <a:ext uri="{FF2B5EF4-FFF2-40B4-BE49-F238E27FC236}">
                <a16:creationId xmlns:a16="http://schemas.microsoft.com/office/drawing/2014/main" id="{448D187B-49F8-4EAC-8CBC-8094FCA46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197" y="0"/>
            <a:ext cx="5726112" cy="572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57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Ledare</a:t>
            </a:r>
          </a:p>
        </p:txBody>
      </p:sp>
      <p:sp>
        <p:nvSpPr>
          <p:cNvPr id="20" name="Rectangle 19">
            <a:extLst>
              <a:ext uri="{FF2B5EF4-FFF2-40B4-BE49-F238E27FC236}">
                <a16:creationId xmlns:a16="http://schemas.microsoft.com/office/drawing/2014/main" id="{16141CEC-D3FA-4E9C-AD28-DEDC5E3E12EC}"/>
              </a:ext>
            </a:extLst>
          </p:cNvPr>
          <p:cNvSpPr/>
          <p:nvPr/>
        </p:nvSpPr>
        <p:spPr>
          <a:xfrm>
            <a:off x="870799" y="1577354"/>
            <a:ext cx="6576421" cy="4645297"/>
          </a:xfrm>
          <a:prstGeom prst="rect">
            <a:avLst/>
          </a:prstGeom>
          <a:solidFill>
            <a:srgbClr val="FFED00">
              <a:alpha val="98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Arial Narrow" panose="020B0606020202030204" pitchFamily="34" charset="0"/>
            </a:endParaRPr>
          </a:p>
        </p:txBody>
      </p:sp>
      <p:sp>
        <p:nvSpPr>
          <p:cNvPr id="22" name="TextBox 21">
            <a:extLst>
              <a:ext uri="{FF2B5EF4-FFF2-40B4-BE49-F238E27FC236}">
                <a16:creationId xmlns:a16="http://schemas.microsoft.com/office/drawing/2014/main" id="{C871648D-4799-4CEA-B1DB-044CF6F4D684}"/>
              </a:ext>
            </a:extLst>
          </p:cNvPr>
          <p:cNvSpPr txBox="1"/>
          <p:nvPr/>
        </p:nvSpPr>
        <p:spPr>
          <a:xfrm>
            <a:off x="1083525" y="3170688"/>
            <a:ext cx="1346200" cy="769441"/>
          </a:xfrm>
          <a:prstGeom prst="rect">
            <a:avLst/>
          </a:prstGeom>
          <a:noFill/>
        </p:spPr>
        <p:txBody>
          <a:bodyPr wrap="square" rtlCol="0">
            <a:spAutoFit/>
          </a:bodyPr>
          <a:lstStyle/>
          <a:p>
            <a:pPr algn="ctr"/>
            <a:r>
              <a:rPr lang="sv-SE" sz="1600" dirty="0">
                <a:latin typeface="Arial Narrow" panose="020B0606020202030204" pitchFamily="34" charset="0"/>
              </a:rPr>
              <a:t>Marcus</a:t>
            </a:r>
          </a:p>
          <a:p>
            <a:pPr algn="ctr"/>
            <a:r>
              <a:rPr lang="sv-SE" sz="1600" dirty="0">
                <a:latin typeface="Arial Narrow" panose="020B0606020202030204" pitchFamily="34" charset="0"/>
              </a:rPr>
              <a:t>Sjöström</a:t>
            </a: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24" name="Rectangle 23">
            <a:extLst>
              <a:ext uri="{FF2B5EF4-FFF2-40B4-BE49-F238E27FC236}">
                <a16:creationId xmlns:a16="http://schemas.microsoft.com/office/drawing/2014/main" id="{6FEA7D87-9F21-40FB-9644-156806B46B6E}"/>
              </a:ext>
            </a:extLst>
          </p:cNvPr>
          <p:cNvSpPr/>
          <p:nvPr/>
        </p:nvSpPr>
        <p:spPr>
          <a:xfrm>
            <a:off x="3811076" y="2091670"/>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25" name="TextBox 24">
            <a:extLst>
              <a:ext uri="{FF2B5EF4-FFF2-40B4-BE49-F238E27FC236}">
                <a16:creationId xmlns:a16="http://schemas.microsoft.com/office/drawing/2014/main" id="{D00B945C-2CAA-4AC1-AC8F-5BEB8C279F8B}"/>
              </a:ext>
            </a:extLst>
          </p:cNvPr>
          <p:cNvSpPr txBox="1"/>
          <p:nvPr/>
        </p:nvSpPr>
        <p:spPr>
          <a:xfrm>
            <a:off x="3737824" y="3170687"/>
            <a:ext cx="1066800" cy="769441"/>
          </a:xfrm>
          <a:prstGeom prst="rect">
            <a:avLst/>
          </a:prstGeom>
          <a:noFill/>
        </p:spPr>
        <p:txBody>
          <a:bodyPr wrap="square">
            <a:spAutoFit/>
          </a:bodyPr>
          <a:lstStyle/>
          <a:p>
            <a:pPr algn="ctr"/>
            <a:r>
              <a:rPr lang="sv-SE" sz="1600" dirty="0">
                <a:latin typeface="Arial Narrow" panose="020B0606020202030204" pitchFamily="34" charset="0"/>
              </a:rPr>
              <a:t>Marlene</a:t>
            </a:r>
          </a:p>
          <a:p>
            <a:pPr algn="ctr"/>
            <a:r>
              <a:rPr lang="sv-SE" sz="1600" dirty="0">
                <a:latin typeface="Arial Narrow" panose="020B0606020202030204" pitchFamily="34" charset="0"/>
              </a:rPr>
              <a:t>Lindström</a:t>
            </a: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26" name="Rectangle 25">
            <a:extLst>
              <a:ext uri="{FF2B5EF4-FFF2-40B4-BE49-F238E27FC236}">
                <a16:creationId xmlns:a16="http://schemas.microsoft.com/office/drawing/2014/main" id="{7A51F3B2-DF07-41C5-9880-C29EC08B8C5D}"/>
              </a:ext>
            </a:extLst>
          </p:cNvPr>
          <p:cNvSpPr/>
          <p:nvPr/>
        </p:nvSpPr>
        <p:spPr>
          <a:xfrm>
            <a:off x="5084708" y="2098171"/>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27" name="TextBox 26">
            <a:extLst>
              <a:ext uri="{FF2B5EF4-FFF2-40B4-BE49-F238E27FC236}">
                <a16:creationId xmlns:a16="http://schemas.microsoft.com/office/drawing/2014/main" id="{A153924F-9DDB-41E2-9EB4-37CE8ECD91E9}"/>
              </a:ext>
            </a:extLst>
          </p:cNvPr>
          <p:cNvSpPr txBox="1"/>
          <p:nvPr/>
        </p:nvSpPr>
        <p:spPr>
          <a:xfrm>
            <a:off x="5011456" y="3177188"/>
            <a:ext cx="1066800" cy="769441"/>
          </a:xfrm>
          <a:prstGeom prst="rect">
            <a:avLst/>
          </a:prstGeom>
          <a:noFill/>
        </p:spPr>
        <p:txBody>
          <a:bodyPr wrap="square">
            <a:spAutoFit/>
          </a:bodyPr>
          <a:lstStyle/>
          <a:p>
            <a:pPr algn="ctr"/>
            <a:r>
              <a:rPr lang="sv-SE" sz="1600" dirty="0">
                <a:latin typeface="Arial Narrow" panose="020B0606020202030204" pitchFamily="34" charset="0"/>
              </a:rPr>
              <a:t>Robin </a:t>
            </a:r>
            <a:br>
              <a:rPr lang="sv-SE" sz="1600">
                <a:latin typeface="Arial Narrow" panose="020B0606020202030204" pitchFamily="34" charset="0"/>
              </a:rPr>
            </a:br>
            <a:r>
              <a:rPr lang="sv-SE" sz="1600">
                <a:latin typeface="Arial Narrow" panose="020B0606020202030204" pitchFamily="34" charset="0"/>
              </a:rPr>
              <a:t>Bergman</a:t>
            </a: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28" name="TextBox 27">
            <a:extLst>
              <a:ext uri="{FF2B5EF4-FFF2-40B4-BE49-F238E27FC236}">
                <a16:creationId xmlns:a16="http://schemas.microsoft.com/office/drawing/2014/main" id="{4C9A8135-A3C1-4162-9821-D58AD757227F}"/>
              </a:ext>
            </a:extLst>
          </p:cNvPr>
          <p:cNvSpPr txBox="1"/>
          <p:nvPr/>
        </p:nvSpPr>
        <p:spPr>
          <a:xfrm>
            <a:off x="2283163" y="3170686"/>
            <a:ext cx="1346200" cy="769441"/>
          </a:xfrm>
          <a:prstGeom prst="rect">
            <a:avLst/>
          </a:prstGeom>
          <a:noFill/>
        </p:spPr>
        <p:txBody>
          <a:bodyPr wrap="square" rtlCol="0">
            <a:spAutoFit/>
          </a:bodyPr>
          <a:lstStyle/>
          <a:p>
            <a:pPr algn="ctr"/>
            <a:r>
              <a:rPr lang="sv-SE" sz="1600" dirty="0">
                <a:latin typeface="Arial Narrow" panose="020B0606020202030204" pitchFamily="34" charset="0"/>
              </a:rPr>
              <a:t>Patrick</a:t>
            </a:r>
          </a:p>
          <a:p>
            <a:pPr algn="ctr"/>
            <a:r>
              <a:rPr lang="sv-SE" sz="1600" dirty="0" err="1">
                <a:latin typeface="Arial Narrow" panose="020B0606020202030204" pitchFamily="34" charset="0"/>
              </a:rPr>
              <a:t>Ramsell</a:t>
            </a:r>
            <a:br>
              <a:rPr lang="sv-SE" sz="1600" dirty="0">
                <a:latin typeface="Arial Narrow" panose="020B0606020202030204" pitchFamily="34" charset="0"/>
              </a:rPr>
            </a:br>
            <a:r>
              <a:rPr lang="sv-SE" sz="1200" dirty="0">
                <a:latin typeface="Arial Narrow" panose="020B0606020202030204" pitchFamily="34" charset="0"/>
              </a:rPr>
              <a:t>Tränare</a:t>
            </a:r>
            <a:endParaRPr lang="sv-SE" sz="1600" dirty="0">
              <a:latin typeface="Arial Narrow" panose="020B0606020202030204" pitchFamily="34" charset="0"/>
            </a:endParaRPr>
          </a:p>
        </p:txBody>
      </p:sp>
      <p:sp>
        <p:nvSpPr>
          <p:cNvPr id="34" name="Rectangle 33">
            <a:extLst>
              <a:ext uri="{FF2B5EF4-FFF2-40B4-BE49-F238E27FC236}">
                <a16:creationId xmlns:a16="http://schemas.microsoft.com/office/drawing/2014/main" id="{BDF7EDCB-42BE-4BA4-B200-16D7591FB051}"/>
              </a:ext>
            </a:extLst>
          </p:cNvPr>
          <p:cNvSpPr/>
          <p:nvPr/>
        </p:nvSpPr>
        <p:spPr>
          <a:xfrm>
            <a:off x="1248009" y="4174966"/>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35" name="TextBox 34">
            <a:extLst>
              <a:ext uri="{FF2B5EF4-FFF2-40B4-BE49-F238E27FC236}">
                <a16:creationId xmlns:a16="http://schemas.microsoft.com/office/drawing/2014/main" id="{9EE9781A-2E9C-449D-9ACF-66C138E30664}"/>
              </a:ext>
            </a:extLst>
          </p:cNvPr>
          <p:cNvSpPr txBox="1"/>
          <p:nvPr/>
        </p:nvSpPr>
        <p:spPr>
          <a:xfrm>
            <a:off x="1083525" y="5265289"/>
            <a:ext cx="1279751" cy="769441"/>
          </a:xfrm>
          <a:prstGeom prst="rect">
            <a:avLst/>
          </a:prstGeom>
          <a:noFill/>
        </p:spPr>
        <p:txBody>
          <a:bodyPr wrap="square">
            <a:spAutoFit/>
          </a:bodyPr>
          <a:lstStyle/>
          <a:p>
            <a:pPr algn="ctr"/>
            <a:r>
              <a:rPr lang="sv-SE" sz="1600" dirty="0">
                <a:latin typeface="Arial Narrow" panose="020B0606020202030204" pitchFamily="34" charset="0"/>
              </a:rPr>
              <a:t>Anna </a:t>
            </a:r>
          </a:p>
          <a:p>
            <a:pPr algn="ctr"/>
            <a:r>
              <a:rPr lang="sv-SE" sz="1600" dirty="0">
                <a:latin typeface="Arial Narrow" panose="020B0606020202030204" pitchFamily="34" charset="0"/>
              </a:rPr>
              <a:t>Arnells</a:t>
            </a:r>
            <a:br>
              <a:rPr lang="sv-SE" sz="1600" dirty="0">
                <a:latin typeface="Arial Narrow" panose="020B0606020202030204" pitchFamily="34" charset="0"/>
              </a:rPr>
            </a:br>
            <a:r>
              <a:rPr lang="sv-SE" sz="1200" dirty="0">
                <a:latin typeface="Arial Narrow" panose="020B0606020202030204" pitchFamily="34" charset="0"/>
              </a:rPr>
              <a:t>Lagledare</a:t>
            </a:r>
            <a:endParaRPr lang="sv-SE" sz="1600" dirty="0">
              <a:latin typeface="Arial Narrow" panose="020B0606020202030204" pitchFamily="34" charset="0"/>
            </a:endParaRPr>
          </a:p>
        </p:txBody>
      </p:sp>
      <p:sp>
        <p:nvSpPr>
          <p:cNvPr id="36" name="Rectangle 35">
            <a:extLst>
              <a:ext uri="{FF2B5EF4-FFF2-40B4-BE49-F238E27FC236}">
                <a16:creationId xmlns:a16="http://schemas.microsoft.com/office/drawing/2014/main" id="{38B4D8F3-AF57-426A-80FC-095E6872B4DD}"/>
              </a:ext>
            </a:extLst>
          </p:cNvPr>
          <p:cNvSpPr/>
          <p:nvPr/>
        </p:nvSpPr>
        <p:spPr>
          <a:xfrm>
            <a:off x="2534295" y="4174966"/>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37" name="TextBox 36">
            <a:extLst>
              <a:ext uri="{FF2B5EF4-FFF2-40B4-BE49-F238E27FC236}">
                <a16:creationId xmlns:a16="http://schemas.microsoft.com/office/drawing/2014/main" id="{2A2AD179-F649-45E0-89D8-E35CCCEE3698}"/>
              </a:ext>
            </a:extLst>
          </p:cNvPr>
          <p:cNvSpPr txBox="1"/>
          <p:nvPr/>
        </p:nvSpPr>
        <p:spPr>
          <a:xfrm>
            <a:off x="2354567" y="5253983"/>
            <a:ext cx="1279751" cy="769441"/>
          </a:xfrm>
          <a:prstGeom prst="rect">
            <a:avLst/>
          </a:prstGeom>
          <a:noFill/>
        </p:spPr>
        <p:txBody>
          <a:bodyPr wrap="square">
            <a:spAutoFit/>
          </a:bodyPr>
          <a:lstStyle/>
          <a:p>
            <a:pPr algn="ctr"/>
            <a:r>
              <a:rPr lang="sv-SE" sz="1600" dirty="0">
                <a:latin typeface="Arial Narrow" panose="020B0606020202030204" pitchFamily="34" charset="0"/>
              </a:rPr>
              <a:t>Jenny </a:t>
            </a:r>
            <a:br>
              <a:rPr lang="sv-SE" sz="1600" dirty="0">
                <a:latin typeface="Arial Narrow" panose="020B0606020202030204" pitchFamily="34" charset="0"/>
              </a:rPr>
            </a:br>
            <a:r>
              <a:rPr lang="sv-SE" sz="1600" dirty="0" err="1">
                <a:latin typeface="Arial Narrow" panose="020B0606020202030204" pitchFamily="34" charset="0"/>
              </a:rPr>
              <a:t>Ramsell</a:t>
            </a:r>
            <a:br>
              <a:rPr lang="sv-SE" sz="1600" dirty="0">
                <a:latin typeface="Arial Narrow" panose="020B0606020202030204" pitchFamily="34" charset="0"/>
              </a:rPr>
            </a:br>
            <a:r>
              <a:rPr lang="sv-SE" sz="1200" dirty="0">
                <a:latin typeface="Arial Narrow" panose="020B0606020202030204" pitchFamily="34" charset="0"/>
              </a:rPr>
              <a:t>Kassör</a:t>
            </a:r>
            <a:endParaRPr lang="sv-SE" sz="1600" dirty="0">
              <a:latin typeface="Arial Narrow" panose="020B0606020202030204" pitchFamily="34" charset="0"/>
            </a:endParaRPr>
          </a:p>
        </p:txBody>
      </p:sp>
      <p:pic>
        <p:nvPicPr>
          <p:cNvPr id="1030" name="Picture 6">
            <a:extLst>
              <a:ext uri="{FF2B5EF4-FFF2-40B4-BE49-F238E27FC236}">
                <a16:creationId xmlns:a16="http://schemas.microsoft.com/office/drawing/2014/main" id="{73255947-3C48-4A14-9C4F-7879AB4D3F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07" t="15832" r="22793" b="21018"/>
          <a:stretch/>
        </p:blipFill>
        <p:spPr bwMode="auto">
          <a:xfrm>
            <a:off x="1264843" y="2089462"/>
            <a:ext cx="854749" cy="10790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5B5CCDA-686F-4736-8960-6D8F339C43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34" t="-2697" r="8006" b="-1468"/>
          <a:stretch/>
        </p:blipFill>
        <p:spPr bwMode="auto">
          <a:xfrm>
            <a:off x="2513636" y="2056594"/>
            <a:ext cx="920296" cy="11205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17EADEF-70D5-4E56-8B35-6B0D97C9E606}"/>
              </a:ext>
            </a:extLst>
          </p:cNvPr>
          <p:cNvPicPr>
            <a:picLocks noChangeAspect="1"/>
          </p:cNvPicPr>
          <p:nvPr/>
        </p:nvPicPr>
        <p:blipFill rotWithShape="1">
          <a:blip r:embed="rId4"/>
          <a:srcRect l="10157" t="9166" r="6256" b="9166"/>
          <a:stretch/>
        </p:blipFill>
        <p:spPr>
          <a:xfrm>
            <a:off x="1248009" y="4174966"/>
            <a:ext cx="920296" cy="1079017"/>
          </a:xfrm>
          <a:prstGeom prst="rect">
            <a:avLst/>
          </a:prstGeom>
        </p:spPr>
      </p:pic>
      <p:sp>
        <p:nvSpPr>
          <p:cNvPr id="43" name="TextBox 42">
            <a:extLst>
              <a:ext uri="{FF2B5EF4-FFF2-40B4-BE49-F238E27FC236}">
                <a16:creationId xmlns:a16="http://schemas.microsoft.com/office/drawing/2014/main" id="{5C0CA434-89D7-45A5-86BC-89581631CCA8}"/>
              </a:ext>
            </a:extLst>
          </p:cNvPr>
          <p:cNvSpPr txBox="1"/>
          <p:nvPr/>
        </p:nvSpPr>
        <p:spPr>
          <a:xfrm>
            <a:off x="6331953" y="5760986"/>
            <a:ext cx="1115267" cy="461665"/>
          </a:xfrm>
          <a:prstGeom prst="rect">
            <a:avLst/>
          </a:prstGeom>
          <a:noFill/>
        </p:spPr>
        <p:txBody>
          <a:bodyPr wrap="square" rtlCol="0">
            <a:spAutoFit/>
          </a:bodyPr>
          <a:lstStyle/>
          <a:p>
            <a:r>
              <a:rPr lang="sv-SE" sz="1200" dirty="0">
                <a:latin typeface="Arial Narrow" panose="020B0606020202030204" pitchFamily="34" charset="0"/>
              </a:rPr>
              <a:t>Kontaktuppgifter finns på laget.se</a:t>
            </a:r>
          </a:p>
        </p:txBody>
      </p:sp>
      <p:pic>
        <p:nvPicPr>
          <p:cNvPr id="44" name="Picture 43">
            <a:extLst>
              <a:ext uri="{FF2B5EF4-FFF2-40B4-BE49-F238E27FC236}">
                <a16:creationId xmlns:a16="http://schemas.microsoft.com/office/drawing/2014/main" id="{8E2A9227-E962-4A5F-B840-CB0B6701AB0F}"/>
              </a:ext>
            </a:extLst>
          </p:cNvPr>
          <p:cNvPicPr>
            <a:picLocks noChangeAspect="1"/>
          </p:cNvPicPr>
          <p:nvPr/>
        </p:nvPicPr>
        <p:blipFill>
          <a:blip r:embed="rId5"/>
          <a:stretch>
            <a:fillRect/>
          </a:stretch>
        </p:blipFill>
        <p:spPr>
          <a:xfrm>
            <a:off x="10477500" y="183502"/>
            <a:ext cx="1855014" cy="1038808"/>
          </a:xfrm>
          <a:prstGeom prst="rect">
            <a:avLst/>
          </a:prstGeom>
        </p:spPr>
      </p:pic>
      <p:sp>
        <p:nvSpPr>
          <p:cNvPr id="3" name="Rectangle 2">
            <a:extLst>
              <a:ext uri="{FF2B5EF4-FFF2-40B4-BE49-F238E27FC236}">
                <a16:creationId xmlns:a16="http://schemas.microsoft.com/office/drawing/2014/main" id="{4018220C-0457-6804-B6E6-6E21979048D6}"/>
              </a:ext>
            </a:extLst>
          </p:cNvPr>
          <p:cNvSpPr/>
          <p:nvPr/>
        </p:nvSpPr>
        <p:spPr>
          <a:xfrm>
            <a:off x="3837998" y="4186272"/>
            <a:ext cx="920296" cy="107901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Arial Narrow" panose="020B0606020202030204" pitchFamily="34" charset="0"/>
            </a:endParaRPr>
          </a:p>
        </p:txBody>
      </p:sp>
      <p:sp>
        <p:nvSpPr>
          <p:cNvPr id="4" name="TextBox 3">
            <a:extLst>
              <a:ext uri="{FF2B5EF4-FFF2-40B4-BE49-F238E27FC236}">
                <a16:creationId xmlns:a16="http://schemas.microsoft.com/office/drawing/2014/main" id="{CB3C2CC2-DC8D-10E5-9580-567D23F1CEB5}"/>
              </a:ext>
            </a:extLst>
          </p:cNvPr>
          <p:cNvSpPr txBox="1"/>
          <p:nvPr/>
        </p:nvSpPr>
        <p:spPr>
          <a:xfrm>
            <a:off x="3658270" y="5265289"/>
            <a:ext cx="1346200" cy="769441"/>
          </a:xfrm>
          <a:prstGeom prst="rect">
            <a:avLst/>
          </a:prstGeom>
          <a:noFill/>
        </p:spPr>
        <p:txBody>
          <a:bodyPr wrap="square">
            <a:spAutoFit/>
          </a:bodyPr>
          <a:lstStyle/>
          <a:p>
            <a:pPr algn="ctr"/>
            <a:r>
              <a:rPr lang="sv-SE" sz="1600" dirty="0">
                <a:latin typeface="Arial Narrow" panose="020B0606020202030204" pitchFamily="34" charset="0"/>
              </a:rPr>
              <a:t>Vakant </a:t>
            </a:r>
            <a:br>
              <a:rPr lang="sv-SE" sz="1600" dirty="0">
                <a:latin typeface="Arial Narrow" panose="020B0606020202030204" pitchFamily="34" charset="0"/>
              </a:rPr>
            </a:br>
            <a:br>
              <a:rPr lang="sv-SE" sz="1600" dirty="0">
                <a:latin typeface="Arial Narrow" panose="020B0606020202030204" pitchFamily="34" charset="0"/>
              </a:rPr>
            </a:br>
            <a:r>
              <a:rPr lang="sv-SE" sz="1200" dirty="0">
                <a:latin typeface="Arial Narrow" panose="020B0606020202030204" pitchFamily="34" charset="0"/>
              </a:rPr>
              <a:t>Försäljningsansvarig</a:t>
            </a:r>
            <a:endParaRPr lang="sv-SE" sz="1600" dirty="0">
              <a:latin typeface="Arial Narrow" panose="020B0606020202030204" pitchFamily="34" charset="0"/>
            </a:endParaRPr>
          </a:p>
        </p:txBody>
      </p:sp>
      <p:sp>
        <p:nvSpPr>
          <p:cNvPr id="5" name="TextBox 4">
            <a:extLst>
              <a:ext uri="{FF2B5EF4-FFF2-40B4-BE49-F238E27FC236}">
                <a16:creationId xmlns:a16="http://schemas.microsoft.com/office/drawing/2014/main" id="{4D3EAD38-18E3-EE72-A5DF-4A51469D7936}"/>
              </a:ext>
            </a:extLst>
          </p:cNvPr>
          <p:cNvSpPr txBox="1"/>
          <p:nvPr/>
        </p:nvSpPr>
        <p:spPr>
          <a:xfrm>
            <a:off x="8266403" y="2256670"/>
            <a:ext cx="2871074" cy="3139321"/>
          </a:xfrm>
          <a:prstGeom prst="rect">
            <a:avLst/>
          </a:prstGeom>
          <a:noFill/>
        </p:spPr>
        <p:txBody>
          <a:bodyPr wrap="square" rtlCol="0">
            <a:spAutoFit/>
          </a:bodyPr>
          <a:lstStyle/>
          <a:p>
            <a:r>
              <a:rPr lang="sv-SE" dirty="0"/>
              <a:t>Vi är i behov av mer hjälp för att kunna fortsätta verksamheten i laget och söker därför en eller flera </a:t>
            </a:r>
            <a:r>
              <a:rPr lang="sv-SE" b="1" dirty="0"/>
              <a:t>Försäljningsansvariga. </a:t>
            </a:r>
          </a:p>
          <a:p>
            <a:br>
              <a:rPr lang="sv-SE" dirty="0"/>
            </a:br>
            <a:r>
              <a:rPr lang="sv-SE" dirty="0"/>
              <a:t>Denna person/personer ansvarar för försäljning av New Body, Restaurangchansen samt Bingolotter (vid jul). </a:t>
            </a:r>
          </a:p>
        </p:txBody>
      </p:sp>
      <p:pic>
        <p:nvPicPr>
          <p:cNvPr id="1026" name="Picture 2" descr="Profilbild">
            <a:extLst>
              <a:ext uri="{FF2B5EF4-FFF2-40B4-BE49-F238E27FC236}">
                <a16:creationId xmlns:a16="http://schemas.microsoft.com/office/drawing/2014/main" id="{63A319A2-357A-90CE-F2FF-3550F08CEA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b="6959"/>
          <a:stretch/>
        </p:blipFill>
        <p:spPr bwMode="auto">
          <a:xfrm>
            <a:off x="3796599" y="2088841"/>
            <a:ext cx="920296" cy="1070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bild">
            <a:extLst>
              <a:ext uri="{FF2B5EF4-FFF2-40B4-BE49-F238E27FC236}">
                <a16:creationId xmlns:a16="http://schemas.microsoft.com/office/drawing/2014/main" id="{7A025EDD-D8C3-51DF-C38C-C2048ED41A2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4966"/>
          <a:stretch/>
        </p:blipFill>
        <p:spPr bwMode="auto">
          <a:xfrm>
            <a:off x="5094039" y="2088841"/>
            <a:ext cx="906657" cy="107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9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Ny i laget?</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3" y="1443825"/>
            <a:ext cx="5262662" cy="5078313"/>
          </a:xfrm>
          <a:prstGeom prst="rect">
            <a:avLst/>
          </a:prstGeom>
          <a:noFill/>
        </p:spPr>
        <p:txBody>
          <a:bodyPr wrap="square" rtlCol="0">
            <a:spAutoFit/>
          </a:bodyPr>
          <a:lstStyle/>
          <a:p>
            <a:r>
              <a:rPr lang="sv-SE" dirty="0">
                <a:latin typeface="Arial Narrow" panose="020B0606020202030204" pitchFamily="34" charset="0"/>
              </a:rPr>
              <a:t>Välkommen!! Anmäl er till Anna som är vår lagledare.</a:t>
            </a:r>
          </a:p>
          <a:p>
            <a:endParaRPr lang="sv-SE" dirty="0">
              <a:latin typeface="Arial Narrow" panose="020B0606020202030204" pitchFamily="34" charset="0"/>
            </a:endParaRPr>
          </a:p>
          <a:p>
            <a:r>
              <a:rPr lang="sv-SE" dirty="0">
                <a:latin typeface="Arial Narrow" panose="020B0606020202030204" pitchFamily="34" charset="0"/>
              </a:rPr>
              <a:t>Barnet registreras i laget och ni kommer att kunna ta del av nyttig information gällande ex. träningstider, inställda träningar, matcher via laget.se.</a:t>
            </a:r>
          </a:p>
          <a:p>
            <a:endParaRPr lang="sv-SE" dirty="0">
              <a:latin typeface="Arial Narrow" panose="020B0606020202030204" pitchFamily="34" charset="0"/>
            </a:endParaRPr>
          </a:p>
          <a:p>
            <a:r>
              <a:rPr lang="sv-SE" u="sng" dirty="0">
                <a:latin typeface="Arial Narrow" panose="020B0606020202030204" pitchFamily="34" charset="0"/>
              </a:rPr>
              <a:t>Viktigt att ni svarar på de kallelser ni får</a:t>
            </a:r>
            <a:r>
              <a:rPr lang="sv-SE" dirty="0">
                <a:latin typeface="Arial Narrow" panose="020B0606020202030204" pitchFamily="34" charset="0"/>
              </a:rPr>
              <a:t> gällande träningar, föräldramöten och senare matcher. Säg till någon av oss lagledare om ni inte vet hur man gör så visar vi gärna. Detta behövs för att vi skall kunna planera träningar och ledarnärvaro på bästa sätt.</a:t>
            </a:r>
          </a:p>
          <a:p>
            <a:endParaRPr lang="sv-SE" dirty="0">
              <a:latin typeface="Arial Narrow" panose="020B0606020202030204" pitchFamily="34" charset="0"/>
            </a:endParaRPr>
          </a:p>
          <a:p>
            <a:r>
              <a:rPr lang="sv-SE" dirty="0">
                <a:latin typeface="Arial Narrow" panose="020B0606020202030204" pitchFamily="34" charset="0"/>
              </a:rPr>
              <a:t>Kuben har genom Svenska Fotbollsförbundet tecknat en olycksfallsförsäkring hos Folksam, för sina medlemmar, som gäller under träning och match (när avgift är betald).</a:t>
            </a:r>
          </a:p>
          <a:p>
            <a:endParaRPr lang="sv-SE" dirty="0">
              <a:latin typeface="Arial Narrow" panose="020B0606020202030204" pitchFamily="34" charset="0"/>
            </a:endParaRPr>
          </a:p>
          <a:p>
            <a:r>
              <a:rPr lang="sv-SE" dirty="0">
                <a:latin typeface="Arial Narrow" panose="020B0606020202030204" pitchFamily="34" charset="0"/>
              </a:rPr>
              <a:t>Är ni flera aktiva inom Kuben i samma familj så går att teckna familjemedlemskap. Detta kostar 500 kr/familj.</a:t>
            </a:r>
          </a:p>
        </p:txBody>
      </p:sp>
      <p:pic>
        <p:nvPicPr>
          <p:cNvPr id="38" name="Picture 37">
            <a:extLst>
              <a:ext uri="{FF2B5EF4-FFF2-40B4-BE49-F238E27FC236}">
                <a16:creationId xmlns:a16="http://schemas.microsoft.com/office/drawing/2014/main" id="{3B239DC6-21F9-4DE3-8CDD-C8865A3529E9}"/>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17" name="Picture 16" descr="Boys at the soccer field">
            <a:extLst>
              <a:ext uri="{FF2B5EF4-FFF2-40B4-BE49-F238E27FC236}">
                <a16:creationId xmlns:a16="http://schemas.microsoft.com/office/drawing/2014/main" id="{CD6E6E06-74D9-4B83-9A8A-924C5608844C}"/>
              </a:ext>
            </a:extLst>
          </p:cNvPr>
          <p:cNvPicPr>
            <a:picLocks noChangeAspect="1"/>
          </p:cNvPicPr>
          <p:nvPr/>
        </p:nvPicPr>
        <p:blipFill rotWithShape="1">
          <a:blip r:embed="rId3">
            <a:extLst>
              <a:ext uri="{28A0092B-C50C-407E-A947-70E740481C1C}">
                <a14:useLocalDpi xmlns:a14="http://schemas.microsoft.com/office/drawing/2010/main" val="0"/>
              </a:ext>
            </a:extLst>
          </a:blip>
          <a:srcRect l="8276" r="32464"/>
          <a:stretch/>
        </p:blipFill>
        <p:spPr>
          <a:xfrm>
            <a:off x="6096000" y="0"/>
            <a:ext cx="6096000" cy="6858000"/>
          </a:xfrm>
          <a:prstGeom prst="rect">
            <a:avLst/>
          </a:prstGeom>
        </p:spPr>
      </p:pic>
    </p:spTree>
    <p:extLst>
      <p:ext uri="{BB962C8B-B14F-4D97-AF65-F5344CB8AC3E}">
        <p14:creationId xmlns:p14="http://schemas.microsoft.com/office/powerpoint/2010/main" val="94804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laget.se</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4" y="1710960"/>
            <a:ext cx="5505257" cy="4401205"/>
          </a:xfrm>
          <a:prstGeom prst="rect">
            <a:avLst/>
          </a:prstGeom>
          <a:noFill/>
        </p:spPr>
        <p:txBody>
          <a:bodyPr wrap="square" rtlCol="0">
            <a:spAutoFit/>
          </a:bodyPr>
          <a:lstStyle/>
          <a:p>
            <a:r>
              <a:rPr lang="sv-SE" sz="2000" dirty="0">
                <a:latin typeface="Arial Narrow" panose="020B0606020202030204" pitchFamily="34" charset="0"/>
              </a:rPr>
              <a:t>Vid registrering i laget får ni ett mail från laget.se med instruktioner gällande hur ni registrerar er.</a:t>
            </a:r>
          </a:p>
          <a:p>
            <a:endParaRPr lang="sv-SE" sz="2000" dirty="0">
              <a:latin typeface="Arial Narrow" panose="020B0606020202030204" pitchFamily="34" charset="0"/>
            </a:endParaRPr>
          </a:p>
          <a:p>
            <a:r>
              <a:rPr lang="sv-SE" sz="2000" dirty="0">
                <a:latin typeface="Arial Narrow" panose="020B0606020202030204" pitchFamily="34" charset="0"/>
              </a:rPr>
              <a:t>För enklaste användning rekommenderas att ladda ned </a:t>
            </a:r>
            <a:r>
              <a:rPr lang="sv-SE" sz="2000" dirty="0" err="1">
                <a:latin typeface="Arial Narrow" panose="020B0606020202030204" pitchFamily="34" charset="0"/>
              </a:rPr>
              <a:t>appen</a:t>
            </a:r>
            <a:r>
              <a:rPr lang="sv-SE" sz="2000" dirty="0">
                <a:latin typeface="Arial Narrow" panose="020B0606020202030204" pitchFamily="34" charset="0"/>
              </a:rPr>
              <a:t>. Ni får då en notifikation (om ni har detta påslaget) när kallelse till träningar, eller viktiga meddelanden om ex. ändrade tider, skickas ut.</a:t>
            </a:r>
          </a:p>
          <a:p>
            <a:endParaRPr lang="sv-SE" sz="2000" dirty="0">
              <a:latin typeface="Arial Narrow" panose="020B0606020202030204" pitchFamily="34" charset="0"/>
            </a:endParaRPr>
          </a:p>
          <a:p>
            <a:r>
              <a:rPr lang="sv-SE" sz="2000" dirty="0">
                <a:latin typeface="Arial Narrow" panose="020B0606020202030204" pitchFamily="34" charset="0"/>
              </a:rPr>
              <a:t>På www.laget.se eller i </a:t>
            </a:r>
            <a:r>
              <a:rPr lang="sv-SE" sz="2000" dirty="0" err="1">
                <a:latin typeface="Arial Narrow" panose="020B0606020202030204" pitchFamily="34" charset="0"/>
              </a:rPr>
              <a:t>appen</a:t>
            </a:r>
            <a:r>
              <a:rPr lang="sv-SE" sz="2000" dirty="0">
                <a:latin typeface="Arial Narrow" panose="020B0606020202030204" pitchFamily="34" charset="0"/>
              </a:rPr>
              <a:t> så anmäler ni närvaro eller frånvaro till träningar, matcher, föräldramöten etc. </a:t>
            </a:r>
          </a:p>
          <a:p>
            <a:endParaRPr lang="sv-SE" sz="2000" dirty="0">
              <a:latin typeface="Arial Narrow" panose="020B0606020202030204" pitchFamily="34" charset="0"/>
            </a:endParaRPr>
          </a:p>
          <a:p>
            <a:r>
              <a:rPr lang="sv-SE" sz="2000" dirty="0">
                <a:latin typeface="Arial Narrow" panose="020B0606020202030204" pitchFamily="34" charset="0"/>
              </a:rPr>
              <a:t>Föreningen erhåller bidrag som baseras på träningsnärvaro och de barn som är anmälda via laget.se.</a:t>
            </a:r>
          </a:p>
        </p:txBody>
      </p:sp>
      <p:pic>
        <p:nvPicPr>
          <p:cNvPr id="38" name="Picture 37">
            <a:extLst>
              <a:ext uri="{FF2B5EF4-FFF2-40B4-BE49-F238E27FC236}">
                <a16:creationId xmlns:a16="http://schemas.microsoft.com/office/drawing/2014/main" id="{3B239DC6-21F9-4DE3-8CDD-C8865A3529E9}"/>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1026" name="Picture 2" descr="laget.se – Appar på Google Play">
            <a:extLst>
              <a:ext uri="{FF2B5EF4-FFF2-40B4-BE49-F238E27FC236}">
                <a16:creationId xmlns:a16="http://schemas.microsoft.com/office/drawing/2014/main" id="{CAE4FC75-57C1-47AE-BBB7-988FA38FC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629" y="1577354"/>
            <a:ext cx="4098280" cy="4098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CF7EB5-67B3-45E7-854E-114334FB785F}"/>
              </a:ext>
            </a:extLst>
          </p:cNvPr>
          <p:cNvSpPr txBox="1"/>
          <p:nvPr/>
        </p:nvSpPr>
        <p:spPr>
          <a:xfrm>
            <a:off x="8586305" y="5675634"/>
            <a:ext cx="2500604" cy="646331"/>
          </a:xfrm>
          <a:prstGeom prst="rect">
            <a:avLst/>
          </a:prstGeom>
          <a:noFill/>
        </p:spPr>
        <p:txBody>
          <a:bodyPr wrap="square" rtlCol="0">
            <a:spAutoFit/>
          </a:bodyPr>
          <a:lstStyle/>
          <a:p>
            <a:pPr algn="r"/>
            <a:r>
              <a:rPr lang="sv-SE" dirty="0" err="1"/>
              <a:t>App</a:t>
            </a:r>
            <a:r>
              <a:rPr lang="sv-SE" dirty="0"/>
              <a:t>: laget.se</a:t>
            </a:r>
          </a:p>
          <a:p>
            <a:pPr algn="r"/>
            <a:r>
              <a:rPr lang="sv-SE" dirty="0"/>
              <a:t>Websida: www.laget.se</a:t>
            </a:r>
          </a:p>
        </p:txBody>
      </p:sp>
    </p:spTree>
    <p:extLst>
      <p:ext uri="{BB962C8B-B14F-4D97-AF65-F5344CB8AC3E}">
        <p14:creationId xmlns:p14="http://schemas.microsoft.com/office/powerpoint/2010/main" val="183226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Vår kultur i laget</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2" y="2029228"/>
            <a:ext cx="10873470" cy="449353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Vi träffas för att ha roligt och spela fotboll tillsammans</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sv-SE" sz="2200" dirty="0">
              <a:solidFill>
                <a:prstClr val="black"/>
              </a:solidFill>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Vi ska visa god kamratskap och ha roligt tillsammans oavsett idrottsliga resultat</a:t>
            </a:r>
          </a:p>
          <a:p>
            <a:pPr marR="0" lvl="0" algn="l" defTabSz="914400" rtl="0" eaLnBrk="1" fontAlgn="auto" latinLnBrk="0" hangingPunct="1">
              <a:lnSpc>
                <a:spcPct val="100000"/>
              </a:lnSpc>
              <a:spcBef>
                <a:spcPts val="0"/>
              </a:spcBef>
              <a:spcAft>
                <a:spcPts val="0"/>
              </a:spcAft>
              <a:buClrTx/>
              <a:buSzTx/>
              <a:tabLst/>
              <a:defRPr/>
            </a:pPr>
            <a:endParaRPr lang="sv-SE" sz="2200" dirty="0">
              <a:solidFill>
                <a:prstClr val="black"/>
              </a:solidFill>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Vi ska visa hänsyn och respekt mot varandra eftersom vi alla är unika individer</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sv-SE" sz="2200" dirty="0">
              <a:solidFill>
                <a:prstClr val="black"/>
              </a:solidFill>
              <a:latin typeface="Arial Narrow" panose="020B0606020202030204" pitchFamily="34" charset="0"/>
            </a:endParaRPr>
          </a:p>
          <a:p>
            <a:pPr marL="457200" indent="-457200">
              <a:buFontTx/>
              <a:buChar char="-"/>
            </a:pPr>
            <a:r>
              <a:rPr lang="sv-SE" sz="2200" dirty="0">
                <a:solidFill>
                  <a:prstClr val="black"/>
                </a:solidFill>
                <a:latin typeface="Arial Narrow" panose="020B0606020202030204" pitchFamily="34" charset="0"/>
              </a:rPr>
              <a:t>Vi ska komma i tid till träningar och matcher</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Prata gärna med barnen om att det är </a:t>
            </a:r>
            <a:r>
              <a:rPr lang="sv-SE" sz="2200" u="sng" dirty="0">
                <a:solidFill>
                  <a:prstClr val="black"/>
                </a:solidFill>
                <a:latin typeface="Arial Narrow" panose="020B0606020202030204" pitchFamily="34" charset="0"/>
              </a:rPr>
              <a:t>viktigt att lyssna på tränarna</a:t>
            </a:r>
            <a:r>
              <a:rPr lang="sv-SE" sz="2200" dirty="0">
                <a:solidFill>
                  <a:prstClr val="black"/>
                </a:solidFill>
                <a:latin typeface="Arial Narrow" panose="020B0606020202030204" pitchFamily="34" charset="0"/>
              </a:rPr>
              <a:t>, </a:t>
            </a:r>
          </a:p>
          <a:p>
            <a:pPr marR="0" lvl="0" algn="l" defTabSz="914400" rtl="0" eaLnBrk="1" fontAlgn="auto" latinLnBrk="0" hangingPunct="1">
              <a:lnSpc>
                <a:spcPct val="100000"/>
              </a:lnSpc>
              <a:spcBef>
                <a:spcPts val="0"/>
              </a:spcBef>
              <a:spcAft>
                <a:spcPts val="0"/>
              </a:spcAft>
              <a:buClrTx/>
              <a:buSzTx/>
              <a:tabLst/>
              <a:defRPr/>
            </a:pPr>
            <a:r>
              <a:rPr lang="sv-SE" sz="2200" dirty="0">
                <a:solidFill>
                  <a:prstClr val="black"/>
                </a:solidFill>
                <a:latin typeface="Arial Narrow" panose="020B0606020202030204" pitchFamily="34" charset="0"/>
              </a:rPr>
              <a:t>       vår kultur i laget och att vi träffas för att träna fotboll tillsammans</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5" name="Picture 4">
            <a:extLst>
              <a:ext uri="{FF2B5EF4-FFF2-40B4-BE49-F238E27FC236}">
                <a16:creationId xmlns:a16="http://schemas.microsoft.com/office/drawing/2014/main" id="{7B4E0E31-6D09-40F6-9864-3E08DED5E263}"/>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6" name="Graphic 5" descr="Cheers with solid fill">
            <a:extLst>
              <a:ext uri="{FF2B5EF4-FFF2-40B4-BE49-F238E27FC236}">
                <a16:creationId xmlns:a16="http://schemas.microsoft.com/office/drawing/2014/main" id="{4A14D34D-A666-44CD-A83D-51BD6CEF7D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5338" y="4004388"/>
            <a:ext cx="2195804" cy="2195804"/>
          </a:xfrm>
          <a:prstGeom prst="rect">
            <a:avLst/>
          </a:prstGeom>
        </p:spPr>
      </p:pic>
    </p:spTree>
    <p:extLst>
      <p:ext uri="{BB962C8B-B14F-4D97-AF65-F5344CB8AC3E}">
        <p14:creationId xmlns:p14="http://schemas.microsoft.com/office/powerpoint/2010/main" val="51954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Våra träningar</a:t>
            </a:r>
          </a:p>
        </p:txBody>
      </p:sp>
      <p:sp>
        <p:nvSpPr>
          <p:cNvPr id="3" name="TextBox 2">
            <a:extLst>
              <a:ext uri="{FF2B5EF4-FFF2-40B4-BE49-F238E27FC236}">
                <a16:creationId xmlns:a16="http://schemas.microsoft.com/office/drawing/2014/main" id="{8D8095AA-EBAA-4294-AC86-77C5F6D62ED4}"/>
              </a:ext>
            </a:extLst>
          </p:cNvPr>
          <p:cNvSpPr txBox="1"/>
          <p:nvPr/>
        </p:nvSpPr>
        <p:spPr>
          <a:xfrm>
            <a:off x="338616" y="1795467"/>
            <a:ext cx="9788527"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Föräldrar, syskon och anhöriga är välkomna att titta på våra träningar </a:t>
            </a:r>
            <a:r>
              <a:rPr kumimoji="0" lang="sv-SE" sz="2200" b="0" i="0" u="sng" strike="noStrike" kern="1200" cap="none" spc="0" normalizeH="0" baseline="0" noProof="0" dirty="0">
                <a:ln>
                  <a:noFill/>
                </a:ln>
                <a:solidFill>
                  <a:prstClr val="black"/>
                </a:solidFill>
                <a:effectLst/>
                <a:uLnTx/>
                <a:uFillTx/>
                <a:latin typeface="Arial Narrow" panose="020B0606020202030204" pitchFamily="34" charset="0"/>
              </a:rPr>
              <a:t>ifrån åskådarplats </a:t>
            </a: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(sidan mot parkeringen). Vänligen beträd ej planen under träning om ni inte blivit ombedda att hjälpa till. </a:t>
            </a:r>
            <a:r>
              <a:rPr lang="sv-SE" sz="2200" dirty="0">
                <a:solidFill>
                  <a:prstClr val="black"/>
                </a:solidFill>
                <a:latin typeface="Arial Narrow" panose="020B0606020202030204" pitchFamily="34" charset="0"/>
              </a:rPr>
              <a:t>Spel med ex. syskon gör man utanför konstgräsplanen då den är till för de aktiva.</a:t>
            </a: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sv-SE" sz="2200" dirty="0">
              <a:solidFill>
                <a:prstClr val="black"/>
              </a:solidFill>
              <a:latin typeface="Arial Narrow" panose="020B0606020202030204" pitchFamily="34" charset="0"/>
            </a:endParaRPr>
          </a:p>
          <a:p>
            <a:pPr marL="457200" indent="-457200">
              <a:buFontTx/>
              <a:buChar char="-"/>
            </a:pPr>
            <a:r>
              <a:rPr lang="sv-SE" sz="2200" dirty="0">
                <a:solidFill>
                  <a:prstClr val="black"/>
                </a:solidFill>
                <a:latin typeface="Arial Narrow" panose="020B0606020202030204" pitchFamily="34" charset="0"/>
              </a:rPr>
              <a:t>Föräldrar ska inte ge instruktioner till barnen under matcher och träningar. Det är ledarnas ansvar. </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sv-SE" sz="2200" dirty="0">
              <a:solidFill>
                <a:prstClr val="black"/>
              </a:solidFill>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sz="2200" dirty="0">
                <a:solidFill>
                  <a:prstClr val="black"/>
                </a:solidFill>
                <a:latin typeface="Arial Narrow" panose="020B0606020202030204" pitchFamily="34" charset="0"/>
              </a:rPr>
              <a:t>Träningstiden kan variera och ibland slutar träningen före utsatt tid. Kan variera mellan 1-1 ½ timme. Vi har ej möjlighet att fånga upp barn som själva avviker ifrån träningen och vill gärna att ni är närvarande. </a:t>
            </a: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Svara alltid på de kallelser ni får via laget.se oavsett om ni avser komma eller ej.</a:t>
            </a:r>
            <a:endParaRPr lang="sv-SE" sz="2200" dirty="0">
              <a:solidFill>
                <a:prstClr val="black"/>
              </a:solidFill>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5" name="Picture 4">
            <a:extLst>
              <a:ext uri="{FF2B5EF4-FFF2-40B4-BE49-F238E27FC236}">
                <a16:creationId xmlns:a16="http://schemas.microsoft.com/office/drawing/2014/main" id="{EC659352-79AE-4E57-9EC7-4552584C8705}"/>
              </a:ext>
            </a:extLst>
          </p:cNvPr>
          <p:cNvPicPr>
            <a:picLocks noChangeAspect="1"/>
          </p:cNvPicPr>
          <p:nvPr/>
        </p:nvPicPr>
        <p:blipFill>
          <a:blip r:embed="rId2"/>
          <a:stretch>
            <a:fillRect/>
          </a:stretch>
        </p:blipFill>
        <p:spPr>
          <a:xfrm>
            <a:off x="10477500" y="183502"/>
            <a:ext cx="1855014" cy="1038808"/>
          </a:xfrm>
          <a:prstGeom prst="rect">
            <a:avLst/>
          </a:prstGeom>
        </p:spPr>
      </p:pic>
    </p:spTree>
    <p:extLst>
      <p:ext uri="{BB962C8B-B14F-4D97-AF65-F5344CB8AC3E}">
        <p14:creationId xmlns:p14="http://schemas.microsoft.com/office/powerpoint/2010/main" val="399413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Utrustning</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3" y="1686328"/>
            <a:ext cx="9788527"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sv-SE" sz="2400" dirty="0">
                <a:solidFill>
                  <a:prstClr val="black"/>
                </a:solidFill>
                <a:latin typeface="Arial Narrow" panose="020B0606020202030204" pitchFamily="34" charset="0"/>
              </a:rPr>
              <a:t>Benskydd (obligatoriskt)</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sv-SE" sz="2400" dirty="0">
              <a:solidFill>
                <a:prstClr val="black"/>
              </a:solidFill>
              <a:latin typeface="Arial Narrow" panose="020B0606020202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sv-SE" sz="2400" dirty="0">
                <a:solidFill>
                  <a:prstClr val="black"/>
                </a:solidFill>
                <a:latin typeface="Arial Narrow" panose="020B0606020202030204" pitchFamily="34" charset="0"/>
              </a:rPr>
              <a:t>Fotbollsskor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v-SE"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indent="-342900">
              <a:buFontTx/>
              <a:buChar char="-"/>
              <a:defRPr/>
            </a:pPr>
            <a:r>
              <a:rPr kumimoji="0" lang="sv-SE"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Kläder efter väder – vi tränar även om det regnar eller är kyligt</a:t>
            </a:r>
          </a:p>
          <a:p>
            <a:pPr marL="342900" indent="-342900">
              <a:buFontTx/>
              <a:buChar char="-"/>
              <a:defRPr/>
            </a:pPr>
            <a:endParaRPr lang="sv-SE" sz="2400" dirty="0">
              <a:solidFill>
                <a:prstClr val="black"/>
              </a:solidFill>
              <a:latin typeface="Arial Narrow" panose="020B0606020202030204" pitchFamily="34" charset="0"/>
            </a:endParaRPr>
          </a:p>
          <a:p>
            <a:pPr marL="342900" indent="-342900">
              <a:buFontTx/>
              <a:buChar char="-"/>
              <a:defRPr/>
            </a:pPr>
            <a:r>
              <a:rPr kumimoji="0" lang="sv-SE"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Vattenflaska </a:t>
            </a:r>
          </a:p>
          <a:p>
            <a:pPr>
              <a:defRPr/>
            </a:pPr>
            <a:endParaRPr kumimoji="0" lang="sv-SE"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sv-SE" sz="2400" dirty="0">
              <a:solidFill>
                <a:prstClr val="black"/>
              </a:solidFill>
              <a:latin typeface="Arial Narrow" panose="020B0606020202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v-SE"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6" name="Picture 5">
            <a:extLst>
              <a:ext uri="{FF2B5EF4-FFF2-40B4-BE49-F238E27FC236}">
                <a16:creationId xmlns:a16="http://schemas.microsoft.com/office/drawing/2014/main" id="{852A0BB0-6646-47F9-838D-08B0049EF9C5}"/>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5" name="Graphic 4" descr="Sock with solid fill">
            <a:extLst>
              <a:ext uri="{FF2B5EF4-FFF2-40B4-BE49-F238E27FC236}">
                <a16:creationId xmlns:a16="http://schemas.microsoft.com/office/drawing/2014/main" id="{B7AC29C7-A07A-26A8-C8D4-C2D40448F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63891">
            <a:off x="9644063" y="4623400"/>
            <a:ext cx="1184273" cy="1184273"/>
          </a:xfrm>
          <a:prstGeom prst="rect">
            <a:avLst/>
          </a:prstGeom>
        </p:spPr>
      </p:pic>
      <p:pic>
        <p:nvPicPr>
          <p:cNvPr id="9" name="Graphic 8" descr="Stained Clothing with solid fill">
            <a:extLst>
              <a:ext uri="{FF2B5EF4-FFF2-40B4-BE49-F238E27FC236}">
                <a16:creationId xmlns:a16="http://schemas.microsoft.com/office/drawing/2014/main" id="{96F546B6-D934-149C-E3B2-5A4248266E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06148">
            <a:off x="9319926" y="3164329"/>
            <a:ext cx="1293353" cy="1293353"/>
          </a:xfrm>
          <a:prstGeom prst="rect">
            <a:avLst/>
          </a:prstGeom>
        </p:spPr>
      </p:pic>
      <p:pic>
        <p:nvPicPr>
          <p:cNvPr id="11" name="Graphic 10" descr="Pants with solid fill">
            <a:extLst>
              <a:ext uri="{FF2B5EF4-FFF2-40B4-BE49-F238E27FC236}">
                <a16:creationId xmlns:a16="http://schemas.microsoft.com/office/drawing/2014/main" id="{92F3837A-3E0D-374A-87E2-D9E03022D4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53163" y="4373696"/>
            <a:ext cx="1296912" cy="1296912"/>
          </a:xfrm>
          <a:prstGeom prst="rect">
            <a:avLst/>
          </a:prstGeom>
        </p:spPr>
      </p:pic>
    </p:spTree>
    <p:extLst>
      <p:ext uri="{BB962C8B-B14F-4D97-AF65-F5344CB8AC3E}">
        <p14:creationId xmlns:p14="http://schemas.microsoft.com/office/powerpoint/2010/main" val="311131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lstStyle/>
          <a:p>
            <a:r>
              <a:rPr lang="sv-SE" dirty="0">
                <a:latin typeface="Arial Narrow" panose="020B0606020202030204" pitchFamily="34" charset="0"/>
              </a:rPr>
              <a:t>Matcher och Cuper</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3" y="2029228"/>
            <a:ext cx="5648327" cy="21236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sv-SE" sz="2200" dirty="0" err="1">
                <a:solidFill>
                  <a:prstClr val="black"/>
                </a:solidFill>
                <a:latin typeface="Arial Narrow" panose="020B0606020202030204" pitchFamily="34" charset="0"/>
              </a:rPr>
              <a:t>Ev</a:t>
            </a:r>
            <a:r>
              <a:rPr lang="sv-SE" sz="2200" dirty="0">
                <a:solidFill>
                  <a:prstClr val="black"/>
                </a:solidFill>
                <a:latin typeface="Arial Narrow" panose="020B0606020202030204" pitchFamily="34" charset="0"/>
              </a:rPr>
              <a:t> kommer vi att delta i en eller flera träningsmatcher under hösten med de lite äldre barnen.  </a:t>
            </a:r>
          </a:p>
          <a:p>
            <a:pPr marR="0" lvl="0" algn="l" defTabSz="914400" rtl="0" eaLnBrk="1" fontAlgn="auto" latinLnBrk="0" hangingPunct="1">
              <a:lnSpc>
                <a:spcPct val="100000"/>
              </a:lnSpc>
              <a:spcBef>
                <a:spcPts val="0"/>
              </a:spcBef>
              <a:spcAft>
                <a:spcPts val="0"/>
              </a:spcAft>
              <a:buClrTx/>
              <a:buSzTx/>
              <a:tabLst/>
              <a:defRPr/>
            </a:pPr>
            <a:endPar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sv-SE" sz="2200" b="0" i="0" u="none" strike="noStrike" kern="1200" cap="none" spc="0" normalizeH="0" baseline="0" noProof="0" dirty="0">
                <a:ln>
                  <a:noFill/>
                </a:ln>
                <a:solidFill>
                  <a:prstClr val="black"/>
                </a:solidFill>
                <a:effectLst/>
                <a:uLnTx/>
                <a:uFillTx/>
                <a:latin typeface="Arial Narrow" panose="020B0606020202030204" pitchFamily="34" charset="0"/>
              </a:rPr>
              <a:t>Nästa år planerar vi att vara med i Ånäscupen för de pojkar som är födda -17. Året de fyller 8 år börjar seriespel. </a:t>
            </a:r>
          </a:p>
        </p:txBody>
      </p:sp>
      <p:pic>
        <p:nvPicPr>
          <p:cNvPr id="5" name="Picture 4">
            <a:extLst>
              <a:ext uri="{FF2B5EF4-FFF2-40B4-BE49-F238E27FC236}">
                <a16:creationId xmlns:a16="http://schemas.microsoft.com/office/drawing/2014/main" id="{20002C9D-790A-4991-AC2E-3A839D1C062E}"/>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6" name="Picture 5" descr="Kids in soccer team">
            <a:extLst>
              <a:ext uri="{FF2B5EF4-FFF2-40B4-BE49-F238E27FC236}">
                <a16:creationId xmlns:a16="http://schemas.microsoft.com/office/drawing/2014/main" id="{3B66DB6E-1E35-4D2C-88E0-BF41B4CE9EBD}"/>
              </a:ext>
            </a:extLst>
          </p:cNvPr>
          <p:cNvPicPr>
            <a:picLocks noChangeAspect="1"/>
          </p:cNvPicPr>
          <p:nvPr/>
        </p:nvPicPr>
        <p:blipFill rotWithShape="1">
          <a:blip r:embed="rId3">
            <a:extLst>
              <a:ext uri="{28A0092B-C50C-407E-A947-70E740481C1C}">
                <a14:useLocalDpi xmlns:a14="http://schemas.microsoft.com/office/drawing/2010/main" val="0"/>
              </a:ext>
            </a:extLst>
          </a:blip>
          <a:srcRect l="18223" r="24211"/>
          <a:stretch/>
        </p:blipFill>
        <p:spPr>
          <a:xfrm>
            <a:off x="6270170" y="0"/>
            <a:ext cx="5921830" cy="6858000"/>
          </a:xfrm>
          <a:prstGeom prst="rect">
            <a:avLst/>
          </a:prstGeom>
        </p:spPr>
      </p:pic>
    </p:spTree>
    <p:extLst>
      <p:ext uri="{BB962C8B-B14F-4D97-AF65-F5344CB8AC3E}">
        <p14:creationId xmlns:p14="http://schemas.microsoft.com/office/powerpoint/2010/main" val="44834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8A1E-F815-4735-A480-0CA0B2AC4341}"/>
              </a:ext>
            </a:extLst>
          </p:cNvPr>
          <p:cNvSpPr>
            <a:spLocks noGrp="1"/>
          </p:cNvSpPr>
          <p:nvPr>
            <p:ph type="title"/>
          </p:nvPr>
        </p:nvSpPr>
        <p:spPr>
          <a:xfrm>
            <a:off x="447673" y="251791"/>
            <a:ext cx="10515600" cy="1325563"/>
          </a:xfrm>
        </p:spPr>
        <p:txBody>
          <a:bodyPr>
            <a:normAutofit/>
          </a:bodyPr>
          <a:lstStyle/>
          <a:p>
            <a:r>
              <a:rPr lang="sv-SE" dirty="0">
                <a:latin typeface="Arial Narrow" panose="020B0606020202030204" pitchFamily="34" charset="0"/>
              </a:rPr>
              <a:t>Ekonomi och föräldraengagemang</a:t>
            </a:r>
          </a:p>
        </p:txBody>
      </p:sp>
      <p:sp>
        <p:nvSpPr>
          <p:cNvPr id="3" name="TextBox 2">
            <a:extLst>
              <a:ext uri="{FF2B5EF4-FFF2-40B4-BE49-F238E27FC236}">
                <a16:creationId xmlns:a16="http://schemas.microsoft.com/office/drawing/2014/main" id="{8D8095AA-EBAA-4294-AC86-77C5F6D62ED4}"/>
              </a:ext>
            </a:extLst>
          </p:cNvPr>
          <p:cNvSpPr txBox="1"/>
          <p:nvPr/>
        </p:nvSpPr>
        <p:spPr>
          <a:xfrm>
            <a:off x="447673" y="1475659"/>
            <a:ext cx="7679290" cy="464742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sv-SE" sz="2000" b="1" dirty="0">
                <a:solidFill>
                  <a:prstClr val="black"/>
                </a:solidFill>
                <a:latin typeface="Arial Narrow" panose="020B0606020202030204" pitchFamily="34" charset="0"/>
              </a:rPr>
              <a:t>Att ha ett barn som idrottar och är med i en förening och ett lag kräver också obligatoriskt engagemang av er föräldrar. Detta kan ske genom tex. nedanstående uppgifter men också att ni kan behöva hjälpa till med annat runt laget. </a:t>
            </a:r>
          </a:p>
          <a:p>
            <a:pPr marR="0" lvl="0" algn="l" defTabSz="914400" rtl="0" eaLnBrk="1" fontAlgn="auto" latinLnBrk="0" hangingPunct="1">
              <a:lnSpc>
                <a:spcPct val="100000"/>
              </a:lnSpc>
              <a:spcBef>
                <a:spcPts val="0"/>
              </a:spcBef>
              <a:spcAft>
                <a:spcPts val="0"/>
              </a:spcAft>
              <a:buClrTx/>
              <a:buSzTx/>
              <a:tabLst/>
              <a:defRPr/>
            </a:pPr>
            <a:endParaRPr lang="sv-SE" dirty="0">
              <a:solidFill>
                <a:prstClr val="black"/>
              </a:solidFill>
              <a:latin typeface="Arial Narrow" panose="020B0606020202030204" pitchFamily="34" charset="0"/>
            </a:endParaRPr>
          </a:p>
          <a:p>
            <a:pPr marR="0" lvl="0" algn="l" defTabSz="914400" rtl="0" eaLnBrk="1" fontAlgn="auto" latinLnBrk="0" hangingPunct="1">
              <a:lnSpc>
                <a:spcPct val="100000"/>
              </a:lnSpc>
              <a:spcBef>
                <a:spcPts val="0"/>
              </a:spcBef>
              <a:spcAft>
                <a:spcPts val="0"/>
              </a:spcAft>
              <a:buClrTx/>
              <a:buSzTx/>
              <a:tabLst/>
              <a:defRPr/>
            </a:pPr>
            <a:r>
              <a:rPr lang="sv-SE" dirty="0">
                <a:solidFill>
                  <a:prstClr val="black"/>
                </a:solidFill>
                <a:latin typeface="Arial Narrow" panose="020B0606020202030204" pitchFamily="34" charset="0"/>
              </a:rPr>
              <a:t>För att få in pengar till klubben och laget kommer viss försäljning att ske. </a:t>
            </a:r>
            <a:br>
              <a:rPr lang="sv-SE" dirty="0">
                <a:solidFill>
                  <a:prstClr val="black"/>
                </a:solidFill>
                <a:latin typeface="Arial Narrow" panose="020B0606020202030204" pitchFamily="34" charset="0"/>
              </a:rPr>
            </a:br>
            <a:r>
              <a:rPr lang="sv-SE" dirty="0">
                <a:solidFill>
                  <a:prstClr val="black"/>
                </a:solidFill>
                <a:latin typeface="Arial Narrow" panose="020B0606020202030204" pitchFamily="34" charset="0"/>
              </a:rPr>
              <a:t>De försäljningar som är obligatoriska och ordnas via klubben i år är: </a:t>
            </a:r>
            <a:endParaRPr kumimoji="0" lang="sv-SE" b="0" i="0" u="none" strike="noStrike" kern="1200" cap="none" spc="0" normalizeH="0" baseline="0" noProof="0" dirty="0">
              <a:ln>
                <a:noFill/>
              </a:ln>
              <a:solidFill>
                <a:prstClr val="black"/>
              </a:solidFill>
              <a:effectLst/>
              <a:uLnTx/>
              <a:uFillTx/>
              <a:latin typeface="Arial Narrow" panose="020B0606020202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sv-SE" dirty="0">
                <a:solidFill>
                  <a:prstClr val="black"/>
                </a:solidFill>
                <a:latin typeface="Arial Narrow" panose="020B0606020202030204" pitchFamily="34" charset="0"/>
              </a:rPr>
              <a:t>New Body (2 ggr/år)</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b="0" i="0" u="none" strike="noStrike" kern="1200" cap="none" spc="0" normalizeH="0" baseline="0" noProof="0" dirty="0">
                <a:ln>
                  <a:noFill/>
                </a:ln>
                <a:solidFill>
                  <a:prstClr val="black"/>
                </a:solidFill>
                <a:effectLst/>
                <a:uLnTx/>
                <a:uFillTx/>
                <a:latin typeface="Arial Narrow" panose="020B0606020202030204" pitchFamily="34" charset="0"/>
              </a:rPr>
              <a:t>Restaurangchansen (1 ggr/år</a:t>
            </a:r>
            <a:r>
              <a:rPr lang="sv-SE" dirty="0">
                <a:solidFill>
                  <a:prstClr val="black"/>
                </a:solidFill>
                <a:latin typeface="Arial Narrow" panose="020B0606020202030204" pitchFamily="34"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sv-SE" b="0" i="0" u="none" strike="noStrike" kern="1200" cap="none" spc="0" normalizeH="0" baseline="0" noProof="0" dirty="0">
                <a:ln>
                  <a:noFill/>
                </a:ln>
                <a:solidFill>
                  <a:prstClr val="black"/>
                </a:solidFill>
                <a:effectLst/>
                <a:uLnTx/>
                <a:uFillTx/>
                <a:latin typeface="Arial Narrow" panose="020B0606020202030204" pitchFamily="34" charset="0"/>
              </a:rPr>
              <a:t>Bingolotto uppesittarkväll (1 ggr/år) </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sv-SE" b="0" i="0" u="none" strike="noStrike" kern="1200" cap="none" spc="0" normalizeH="0" baseline="0" noProof="0" dirty="0">
              <a:ln>
                <a:noFill/>
              </a:ln>
              <a:solidFill>
                <a:prstClr val="black"/>
              </a:solidFill>
              <a:effectLst/>
              <a:uLnTx/>
              <a:uFillTx/>
              <a:latin typeface="Arial Narrow" panose="020B0606020202030204" pitchFamily="34" charset="0"/>
            </a:endParaRPr>
          </a:p>
          <a:p>
            <a:pPr>
              <a:defRPr/>
            </a:pPr>
            <a:r>
              <a:rPr lang="sv-SE" dirty="0">
                <a:solidFill>
                  <a:prstClr val="black"/>
                </a:solidFill>
                <a:latin typeface="Arial Narrow" panose="020B0606020202030204" pitchFamily="34" charset="0"/>
              </a:rPr>
              <a:t>Föreningen har även vissa obligatoriska aktiviteter. </a:t>
            </a:r>
            <a:br>
              <a:rPr lang="sv-SE" dirty="0">
                <a:solidFill>
                  <a:prstClr val="black"/>
                </a:solidFill>
                <a:latin typeface="Arial Narrow" panose="020B0606020202030204" pitchFamily="34" charset="0"/>
              </a:rPr>
            </a:br>
            <a:r>
              <a:rPr lang="sv-SE" dirty="0">
                <a:solidFill>
                  <a:prstClr val="black"/>
                </a:solidFill>
                <a:latin typeface="Arial Narrow" panose="020B0606020202030204" pitchFamily="34" charset="0"/>
              </a:rPr>
              <a:t>Kallelse till dessa sker separat och i år är de </a:t>
            </a:r>
            <a:r>
              <a:rPr lang="sv-SE" dirty="0" err="1">
                <a:solidFill>
                  <a:prstClr val="black"/>
                </a:solidFill>
                <a:latin typeface="Arial Narrow" panose="020B0606020202030204" pitchFamily="34" charset="0"/>
              </a:rPr>
              <a:t>bla</a:t>
            </a:r>
            <a:r>
              <a:rPr lang="sv-SE" dirty="0">
                <a:solidFill>
                  <a:prstClr val="black"/>
                </a:solidFill>
                <a:latin typeface="Arial Narrow" panose="020B0606020202030204" pitchFamily="34" charset="0"/>
              </a:rPr>
              <a:t>:</a:t>
            </a:r>
          </a:p>
          <a:p>
            <a:pPr marL="457200" indent="-457200">
              <a:buFontTx/>
              <a:buChar char="-"/>
              <a:defRPr/>
            </a:pPr>
            <a:r>
              <a:rPr lang="sv-SE" dirty="0">
                <a:solidFill>
                  <a:prstClr val="black"/>
                </a:solidFill>
                <a:latin typeface="Arial Narrow" panose="020B0606020202030204" pitchFamily="34" charset="0"/>
              </a:rPr>
              <a:t>Kubendagen (städ-/ föreningsdag på </a:t>
            </a:r>
            <a:r>
              <a:rPr lang="sv-SE" dirty="0" err="1">
                <a:solidFill>
                  <a:prstClr val="black"/>
                </a:solidFill>
                <a:latin typeface="Arial Narrow" panose="020B0606020202030204" pitchFamily="34" charset="0"/>
              </a:rPr>
              <a:t>Kubenplanerna</a:t>
            </a:r>
            <a:r>
              <a:rPr lang="sv-SE" dirty="0">
                <a:solidFill>
                  <a:prstClr val="black"/>
                </a:solidFill>
                <a:latin typeface="Arial Narrow" panose="020B0606020202030204" pitchFamily="34" charset="0"/>
              </a:rPr>
              <a:t> – har varit)</a:t>
            </a:r>
          </a:p>
          <a:p>
            <a:pPr marL="457200" indent="-457200">
              <a:buFontTx/>
              <a:buChar char="-"/>
              <a:defRPr/>
            </a:pPr>
            <a:r>
              <a:rPr lang="sv-SE" dirty="0">
                <a:solidFill>
                  <a:prstClr val="black"/>
                </a:solidFill>
                <a:latin typeface="Arial Narrow" panose="020B0606020202030204" pitchFamily="34" charset="0"/>
              </a:rPr>
              <a:t>Bollkallar vid A-lagets hemmamatcher (gäller ev. de äldsta barnen)</a:t>
            </a:r>
          </a:p>
          <a:p>
            <a:pPr marL="457200" indent="-457200">
              <a:buFontTx/>
              <a:buChar char="-"/>
              <a:defRPr/>
            </a:pPr>
            <a:r>
              <a:rPr lang="sv-SE" dirty="0">
                <a:solidFill>
                  <a:prstClr val="black"/>
                </a:solidFill>
                <a:latin typeface="Arial Narrow" panose="020B0606020202030204" pitchFamily="34" charset="0"/>
              </a:rPr>
              <a:t>Arbeta vid sammandrag när vi anordnar dessa (bakning, kiosktjänst mm)</a:t>
            </a:r>
          </a:p>
        </p:txBody>
      </p:sp>
      <p:pic>
        <p:nvPicPr>
          <p:cNvPr id="6" name="Picture 5">
            <a:extLst>
              <a:ext uri="{FF2B5EF4-FFF2-40B4-BE49-F238E27FC236}">
                <a16:creationId xmlns:a16="http://schemas.microsoft.com/office/drawing/2014/main" id="{852A0BB0-6646-47F9-838D-08B0049EF9C5}"/>
              </a:ext>
            </a:extLst>
          </p:cNvPr>
          <p:cNvPicPr>
            <a:picLocks noChangeAspect="1"/>
          </p:cNvPicPr>
          <p:nvPr/>
        </p:nvPicPr>
        <p:blipFill>
          <a:blip r:embed="rId2"/>
          <a:stretch>
            <a:fillRect/>
          </a:stretch>
        </p:blipFill>
        <p:spPr>
          <a:xfrm>
            <a:off x="10477500" y="183502"/>
            <a:ext cx="1855014" cy="1038808"/>
          </a:xfrm>
          <a:prstGeom prst="rect">
            <a:avLst/>
          </a:prstGeom>
        </p:spPr>
      </p:pic>
      <p:pic>
        <p:nvPicPr>
          <p:cNvPr id="7" name="Graphic 6" descr="Treasure chest with solid fill">
            <a:extLst>
              <a:ext uri="{FF2B5EF4-FFF2-40B4-BE49-F238E27FC236}">
                <a16:creationId xmlns:a16="http://schemas.microsoft.com/office/drawing/2014/main" id="{D20B9DF4-AD4E-4024-B047-37205755F6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7434" y="4378418"/>
            <a:ext cx="2248678" cy="2248678"/>
          </a:xfrm>
          <a:prstGeom prst="rect">
            <a:avLst/>
          </a:prstGeom>
        </p:spPr>
      </p:pic>
      <p:sp>
        <p:nvSpPr>
          <p:cNvPr id="4" name="Rectangle 3">
            <a:extLst>
              <a:ext uri="{FF2B5EF4-FFF2-40B4-BE49-F238E27FC236}">
                <a16:creationId xmlns:a16="http://schemas.microsoft.com/office/drawing/2014/main" id="{6B174584-B882-EA50-3F67-21CDED12E143}"/>
              </a:ext>
            </a:extLst>
          </p:cNvPr>
          <p:cNvSpPr/>
          <p:nvPr/>
        </p:nvSpPr>
        <p:spPr>
          <a:xfrm rot="332315">
            <a:off x="8539544" y="1530592"/>
            <a:ext cx="3004457" cy="26052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2000" dirty="0"/>
              <a:t>Viktigt att ni ser till att era kontaktuppgifter är uppdaterade i laget.se</a:t>
            </a:r>
          </a:p>
          <a:p>
            <a:pPr algn="ctr"/>
            <a:r>
              <a:rPr lang="sv-SE" sz="2000" dirty="0"/>
              <a:t>samt svarar när någon ledare eller ansvarig ifrån laget hör av sig. </a:t>
            </a:r>
          </a:p>
        </p:txBody>
      </p:sp>
    </p:spTree>
    <p:extLst>
      <p:ext uri="{BB962C8B-B14F-4D97-AF65-F5344CB8AC3E}">
        <p14:creationId xmlns:p14="http://schemas.microsoft.com/office/powerpoint/2010/main" val="2104515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847</Words>
  <Application>Microsoft Office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Calibri Light</vt:lpstr>
      <vt:lpstr>Office Theme</vt:lpstr>
      <vt:lpstr>PowerPoint Presentation</vt:lpstr>
      <vt:lpstr>Ledare</vt:lpstr>
      <vt:lpstr>Ny i laget?</vt:lpstr>
      <vt:lpstr>laget.se</vt:lpstr>
      <vt:lpstr>Vår kultur i laget</vt:lpstr>
      <vt:lpstr>Våra träningar</vt:lpstr>
      <vt:lpstr>Utrustning</vt:lpstr>
      <vt:lpstr>Matcher och Cuper</vt:lpstr>
      <vt:lpstr>Ekonomi och föräldraengagemang</vt:lpstr>
      <vt:lpstr>Framtid…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Arnells, Anna</dc:creator>
  <cp:lastModifiedBy>Arnells, Anna</cp:lastModifiedBy>
  <cp:revision>4</cp:revision>
  <dcterms:created xsi:type="dcterms:W3CDTF">2023-05-29T18:09:54Z</dcterms:created>
  <dcterms:modified xsi:type="dcterms:W3CDTF">2023-08-24T08:29:43Z</dcterms:modified>
</cp:coreProperties>
</file>