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014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915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6486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566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4486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254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5187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418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208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5532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3302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2D204-AF76-487C-8631-3873FE4D040A}" type="datetimeFigureOut">
              <a:rPr lang="sv-SE" smtClean="0"/>
              <a:t>2020-02-07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F0713-1E88-4F39-AF28-176B1D10F78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0348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5099178" y="1161003"/>
            <a:ext cx="58129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7200" dirty="0"/>
              <a:t>Föräldramöte Kinna IF P08</a:t>
            </a:r>
          </a:p>
          <a:p>
            <a:pPr algn="ctr"/>
            <a:r>
              <a:rPr lang="sv-SE" sz="7200" dirty="0"/>
              <a:t>29 Jan</a:t>
            </a:r>
          </a:p>
        </p:txBody>
      </p:sp>
      <p:pic>
        <p:nvPicPr>
          <p:cNvPr id="9" name="Picture 2" descr="Bildresultat för kinna if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47" t="-136" r="35407" b="-273"/>
          <a:stretch/>
        </p:blipFill>
        <p:spPr bwMode="auto">
          <a:xfrm>
            <a:off x="0" y="-18660"/>
            <a:ext cx="3881535" cy="6885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381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ildresultat för kinna if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47" t="-136" r="35407" b="-273"/>
          <a:stretch/>
        </p:blipFill>
        <p:spPr bwMode="auto">
          <a:xfrm>
            <a:off x="0" y="-9331"/>
            <a:ext cx="3881535" cy="6885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ruta 3"/>
          <p:cNvSpPr txBox="1"/>
          <p:nvPr/>
        </p:nvSpPr>
        <p:spPr>
          <a:xfrm>
            <a:off x="4159215" y="382555"/>
            <a:ext cx="8142514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2019</a:t>
            </a:r>
          </a:p>
          <a:p>
            <a:r>
              <a:rPr lang="sv-SE" dirty="0"/>
              <a:t>	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79 träningar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28 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17 övriga aktiviteter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837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ildresultat för kinna if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47" t="-136" r="35407" b="-273"/>
          <a:stretch/>
        </p:blipFill>
        <p:spPr bwMode="auto">
          <a:xfrm>
            <a:off x="0" y="-9331"/>
            <a:ext cx="3881535" cy="6885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ruta 3"/>
          <p:cNvSpPr txBox="1"/>
          <p:nvPr/>
        </p:nvSpPr>
        <p:spPr>
          <a:xfrm>
            <a:off x="4049486" y="89947"/>
            <a:ext cx="8142514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Träningsmängd 2020</a:t>
            </a:r>
          </a:p>
          <a:p>
            <a:r>
              <a:rPr lang="sv-SE" dirty="0"/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Januari	1 inne + 1 taekwondo 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Februari	2 träningar konstgräs (8/2 lördag) och lördagar framöver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sv-SE" dirty="0"/>
              <a:t>KSK Löp/</a:t>
            </a:r>
            <a:r>
              <a:rPr lang="sv-SE" dirty="0" err="1"/>
              <a:t>Fys</a:t>
            </a:r>
            <a:r>
              <a:rPr lang="sv-SE" dirty="0"/>
              <a:t> Torsdagar </a:t>
            </a:r>
            <a:r>
              <a:rPr lang="sv-SE" dirty="0" err="1"/>
              <a:t>kl</a:t>
            </a:r>
            <a:r>
              <a:rPr lang="sv-SE" dirty="0"/>
              <a:t> 18:00</a:t>
            </a:r>
          </a:p>
          <a:p>
            <a:pPr lvl="4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Mars		2 träningar konstgräs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sv-SE" dirty="0"/>
              <a:t>KSK Löp/</a:t>
            </a:r>
            <a:r>
              <a:rPr lang="sv-SE" dirty="0" err="1"/>
              <a:t>Fys</a:t>
            </a:r>
            <a:r>
              <a:rPr lang="sv-SE" dirty="0"/>
              <a:t> Torsdagar </a:t>
            </a:r>
            <a:r>
              <a:rPr lang="sv-SE" dirty="0" err="1"/>
              <a:t>kl</a:t>
            </a:r>
            <a:r>
              <a:rPr lang="sv-SE" dirty="0"/>
              <a:t> 18:00</a:t>
            </a:r>
          </a:p>
          <a:p>
            <a:pPr lvl="4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April		2 träningar konstgräs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Maj		2 gräs + Serie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Juni		2 gräs + Serie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Juli	(träning inför cupen 25/7, 27/7 &amp; 29/7) Eskilscupen 30 juli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Hösten Börja fundera kring 9-manna?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7549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Bildresultat för kinna if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47" t="-136" r="35407" b="-273"/>
          <a:stretch/>
        </p:blipFill>
        <p:spPr bwMode="auto">
          <a:xfrm>
            <a:off x="0" y="-18660"/>
            <a:ext cx="3881535" cy="6885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/>
          <p:cNvSpPr txBox="1"/>
          <p:nvPr/>
        </p:nvSpPr>
        <p:spPr>
          <a:xfrm>
            <a:off x="4049487" y="382555"/>
            <a:ext cx="814251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Serie &amp; Cuper 2020</a:t>
            </a:r>
          </a:p>
          <a:p>
            <a:endParaRPr lang="sv-SE" sz="4000" dirty="0"/>
          </a:p>
          <a:p>
            <a:r>
              <a:rPr lang="sv-SE" dirty="0"/>
              <a:t>Serie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1 lag i </a:t>
            </a:r>
            <a:r>
              <a:rPr lang="sv-SE" dirty="0" err="1"/>
              <a:t>Div</a:t>
            </a:r>
            <a:r>
              <a:rPr lang="sv-SE" dirty="0"/>
              <a:t> 9 Mark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1 lag i </a:t>
            </a:r>
            <a:r>
              <a:rPr lang="sv-SE" dirty="0" err="1"/>
              <a:t>Div</a:t>
            </a:r>
            <a:r>
              <a:rPr lang="sv-SE" dirty="0"/>
              <a:t> 9 Borås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50% träningsnärvaro krävs för att delta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Cuper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Våren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Eskilscupen (500:- / barn)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Hösten</a:t>
            </a:r>
          </a:p>
        </p:txBody>
      </p:sp>
    </p:spTree>
    <p:extLst>
      <p:ext uri="{BB962C8B-B14F-4D97-AF65-F5344CB8AC3E}">
        <p14:creationId xmlns:p14="http://schemas.microsoft.com/office/powerpoint/2010/main" val="4086341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Bildresultat för kinna if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47" t="-136" r="35407" b="-273"/>
          <a:stretch/>
        </p:blipFill>
        <p:spPr bwMode="auto">
          <a:xfrm>
            <a:off x="0" y="-18660"/>
            <a:ext cx="3881535" cy="6885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/>
          <p:cNvSpPr txBox="1"/>
          <p:nvPr/>
        </p:nvSpPr>
        <p:spPr>
          <a:xfrm>
            <a:off x="4049487" y="382555"/>
            <a:ext cx="814251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Övrigt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Kioskschema egna matcher kommer snart ut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Lotter ska vi sälja likt tidigare år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Årsavgifter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err="1"/>
              <a:t>Medlemsavg</a:t>
            </a:r>
            <a:r>
              <a:rPr lang="sv-SE" dirty="0"/>
              <a:t> 	200:-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Aktivitetsavgift	800:-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Folksam (försäkring 020-441111)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Fotbollensdag + second hand vecka 13-15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Nyårskulan (en heldag med kiosken)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6751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Bildresultat för kinna if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47" t="-136" r="35407" b="-273"/>
          <a:stretch/>
        </p:blipFill>
        <p:spPr bwMode="auto">
          <a:xfrm>
            <a:off x="0" y="-18660"/>
            <a:ext cx="3881535" cy="6885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/>
          <p:cNvSpPr txBox="1"/>
          <p:nvPr/>
        </p:nvSpPr>
        <p:spPr>
          <a:xfrm>
            <a:off x="4113495" y="134018"/>
            <a:ext cx="814251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Kinna </a:t>
            </a:r>
            <a:r>
              <a:rPr lang="sv-SE" sz="4000" dirty="0" err="1"/>
              <a:t>IF´s</a:t>
            </a:r>
            <a:r>
              <a:rPr lang="sv-SE" sz="4000" dirty="0"/>
              <a:t> ungdomspolicy</a:t>
            </a:r>
          </a:p>
          <a:p>
            <a:endParaRPr lang="sv-SE" dirty="0"/>
          </a:p>
        </p:txBody>
      </p:sp>
      <p:pic>
        <p:nvPicPr>
          <p:cNvPr id="2" name="Bildobjekt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2725" y="963455"/>
            <a:ext cx="6928676" cy="601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828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Bildresultat för kinna if log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47" t="-136" r="35407" b="-273"/>
          <a:stretch/>
        </p:blipFill>
        <p:spPr bwMode="auto">
          <a:xfrm>
            <a:off x="0" y="-18660"/>
            <a:ext cx="3881535" cy="6885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ruta 2"/>
          <p:cNvSpPr txBox="1"/>
          <p:nvPr/>
        </p:nvSpPr>
        <p:spPr>
          <a:xfrm>
            <a:off x="4113495" y="134018"/>
            <a:ext cx="814251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/>
              <a:t>Kinna </a:t>
            </a:r>
            <a:r>
              <a:rPr lang="sv-SE" sz="4000" dirty="0" err="1"/>
              <a:t>IF´s</a:t>
            </a:r>
            <a:r>
              <a:rPr lang="sv-SE" sz="4000" dirty="0"/>
              <a:t> ungdomspolicy</a:t>
            </a:r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5604" y="906780"/>
            <a:ext cx="4592003" cy="3572494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5359" y="3686175"/>
            <a:ext cx="5200650" cy="3171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239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183</Words>
  <Application>Microsoft Office PowerPoint</Application>
  <PresentationFormat>Bredbild</PresentationFormat>
  <Paragraphs>63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User</dc:creator>
  <cp:lastModifiedBy>Oscar Kamperin</cp:lastModifiedBy>
  <cp:revision>17</cp:revision>
  <dcterms:created xsi:type="dcterms:W3CDTF">2020-01-22T15:04:51Z</dcterms:created>
  <dcterms:modified xsi:type="dcterms:W3CDTF">2020-02-07T07:36:20Z</dcterms:modified>
</cp:coreProperties>
</file>