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60"/>
  </p:normalViewPr>
  <p:slideViewPr>
    <p:cSldViewPr snapToGrid="0">
      <p:cViewPr varScale="1">
        <p:scale>
          <a:sx n="123" d="100"/>
          <a:sy n="123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5C7C02-C1C1-EBF7-A209-01DDAA243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6968013-0C4B-5A88-C5C2-113C23F6B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6F26DE-4943-116A-2595-A5BB140C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3BB-0C53-BD49-AC2C-00C57C7F2229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502FEC-53AB-C2DC-6C7B-F15DCD41A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E3A46E-AFEE-3537-5681-BAA5ADC4A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2E51-EE3E-EF40-948D-E1B61A8AAD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438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60E35D-27BA-C9CA-BD33-F05D7BA51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96AD270-168C-C65F-537F-0B11A1170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3E81F7-C87B-2245-E6E3-0C50CCA3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3BB-0C53-BD49-AC2C-00C57C7F2229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9FC565-DCEE-9B79-571F-44F86C58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244C9C-2064-E32E-8655-6EEC3D60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2E51-EE3E-EF40-948D-E1B61A8AAD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766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D004B55-778D-1552-0383-1493CBDC25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21910A2-82D8-9521-366D-26FDA1A4E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2C1E13-7ED1-955C-9E45-FF43D8E1C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3BB-0C53-BD49-AC2C-00C57C7F2229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B2C788-4169-AB20-76AA-5F58F715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566ED-CCA8-3FE7-AC14-B1B7C30A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2E51-EE3E-EF40-948D-E1B61A8AAD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49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20510E-EC2F-4E63-CBC6-871B5153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89E73D-C85C-242C-7347-407E5A097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C0612B-6B52-C169-D1B7-AE615AB9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3BB-0C53-BD49-AC2C-00C57C7F2229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F7A644-FE7E-1217-5849-8D665E8E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9203EA9-73B4-7060-901B-9DEA4B6D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2E51-EE3E-EF40-948D-E1B61A8AAD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6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C3AA78-3645-1948-E5B8-8D2D87F5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9C25FCC-3A7D-A32F-F789-428CA9DA8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A055D4-AFEF-872E-6A42-0D3D8F7D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3BB-0C53-BD49-AC2C-00C57C7F2229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605D18-59B7-2870-5CA8-1A29E777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837846-AA5E-F776-275F-99C933C97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2E51-EE3E-EF40-948D-E1B61A8AAD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753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9CA078-DEE3-9E79-5CC7-1C39AA40A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0AC688-0BA1-A51A-DA77-AAB038B3F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86EAD31-64AE-5C26-6FA0-29E22296A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3A6D44C-1D5E-7CE9-09DD-C057C532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3BB-0C53-BD49-AC2C-00C57C7F2229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E9BF2A9-78EE-B422-3A36-B18E85F13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3F687E-B455-81BE-683B-2B8E056E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2E51-EE3E-EF40-948D-E1B61A8AAD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18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11DBB7-B49D-EA42-3603-1E9E3427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33F691-05C0-58D3-1F18-69788DFC1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5A7FB30-2C5F-80F2-0D73-DBF98BF9D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24DEDF0-3A91-7E36-C50E-7C9A2D3FA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B27DCDC-0569-4053-AEAE-F07640001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8057ED5-7B89-8DDA-49CD-DE83BB55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3BB-0C53-BD49-AC2C-00C57C7F2229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7EA167C-9177-8294-B2B0-488A1600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2E80410-19A8-E0D7-F6BD-0E11B81A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2E51-EE3E-EF40-948D-E1B61A8AAD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462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9CB3F0-D829-5019-C178-1F1608A5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2101F26-0A84-05F7-D9FD-21A6D004E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3BB-0C53-BD49-AC2C-00C57C7F2229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0F7BD16-9715-3E25-6491-AD602EB2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40A33C8-94A2-BEDA-BCE6-02BD8BA1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2E51-EE3E-EF40-948D-E1B61A8AAD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762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478B57D-DD17-BFC3-5240-DE7AB03E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3BB-0C53-BD49-AC2C-00C57C7F2229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A1F3F62-5A71-4BE9-4030-25598C17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44C70FC-4F08-340C-17B2-AA931CDC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2E51-EE3E-EF40-948D-E1B61A8AAD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808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1DF1B6-2038-D338-5B18-8123042D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0588E5-AC14-001D-C6A3-DAFEF2AF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A8E9C5-7779-FFD6-22CB-06C5814F3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C93B7F0-7464-A9CE-A301-C1BFEBB4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3BB-0C53-BD49-AC2C-00C57C7F2229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9114E4-0964-3543-E973-63E7C332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564FD32-0F5E-BBCD-1B29-E91C624D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2E51-EE3E-EF40-948D-E1B61A8AAD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06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6EE52D-4B8B-FF0B-10ED-93C54742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9D2B402-49D5-7207-5F70-8156B8DEB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BB7771-5172-529F-89CA-C4D60BAE9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5EFF739-5AEE-CBC6-AD03-EB41F0D90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3BB-0C53-BD49-AC2C-00C57C7F2229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E361984-12F8-588F-17DB-01007AA1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754233-EE04-4BFB-2963-BDBEABB6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2E51-EE3E-EF40-948D-E1B61A8AAD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86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B7651D4-A8E3-A207-ACB8-B8C5F44E8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1DE64A9-101B-8DFE-DC09-0691678FD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FD298E-4BE8-F4D0-409C-6B69465A9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3BB-0C53-BD49-AC2C-00C57C7F2229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7C8D27-3711-717E-AD34-6C0FFB77F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F9E8F0-F48F-B932-1091-586957DFB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22E51-EE3E-EF40-948D-E1B61A8AAD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.sisuforlag.se/LemonwhaleVideoDisplay/?id=a706d147-44a1-4cb6-8f64-d7c89cf20e2f#video-dialo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n bild som visar Grafik, logotyp, symbol, röd&#10;&#10;Automatiskt genererad beskrivning">
            <a:extLst>
              <a:ext uri="{FF2B5EF4-FFF2-40B4-BE49-F238E27FC236}">
                <a16:creationId xmlns:a16="http://schemas.microsoft.com/office/drawing/2014/main" id="{DC5C5E2F-D62F-68A9-7BB3-3396F02AB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3" t="9091" r="28036"/>
          <a:stretch/>
        </p:blipFill>
        <p:spPr bwMode="auto">
          <a:xfrm>
            <a:off x="3523488" y="259783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B7741D7-82E6-C1F5-B765-984A4EB98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sv-SE" sz="4800" b="1" dirty="0"/>
              <a:t>Föräldramöte </a:t>
            </a:r>
            <a:br>
              <a:rPr lang="sv-SE" sz="4800" b="1" dirty="0"/>
            </a:br>
            <a:r>
              <a:rPr lang="sv-SE" sz="4800" b="1" dirty="0"/>
              <a:t>Kinna IF F13/14 (11-15)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8852547-BA8C-B33C-4D24-B86C65248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sv-SE" sz="2000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738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54F358E-A18B-ADFC-248C-0F425EB0A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r="12552" b="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F80394C-7E63-287D-E89D-64CA32E7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/>
              <a:t>Lagföräldrarnas ansvar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AD0354-EC1C-BD8A-9CB3-DB29B1CCB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sv-SE" sz="2000" b="1" dirty="0"/>
              <a:t>Skyldigheter gentemot klubben </a:t>
            </a:r>
          </a:p>
          <a:p>
            <a:r>
              <a:rPr lang="sv-SE" sz="2000" b="1" dirty="0"/>
              <a:t>Kiosk </a:t>
            </a:r>
          </a:p>
          <a:p>
            <a:r>
              <a:rPr lang="sv-SE" sz="2000" b="1" dirty="0"/>
              <a:t>Matchvärd </a:t>
            </a:r>
          </a:p>
          <a:p>
            <a:r>
              <a:rPr lang="sv-SE" sz="2000" b="1" dirty="0"/>
              <a:t>A lagsmatcher </a:t>
            </a:r>
          </a:p>
          <a:p>
            <a:r>
              <a:rPr lang="sv-SE" sz="2000" b="1" dirty="0"/>
              <a:t>Fotbollensdag </a:t>
            </a:r>
          </a:p>
          <a:p>
            <a:r>
              <a:rPr lang="sv-SE" sz="2000" b="1" dirty="0"/>
              <a:t>Second hand 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98699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624B849-4864-0F55-8191-30CB02A7B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r="12552" b="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717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3870E21-F6DF-23F8-FB94-DC9D79A3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/>
              <a:t>Övrigt</a:t>
            </a:r>
          </a:p>
        </p:txBody>
      </p: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AD609F05-27CE-B836-C386-F207D542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5733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2515C0-B720-DC05-B88D-6E98F1DDF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r="12552" b="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479EF93-C1E8-E871-8C1E-A78F05B5C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/>
              <a:t>Kvällens 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89B563-E1E3-EB3F-2C91-C8AA4E28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sv-SE" sz="2000" b="1" dirty="0"/>
              <a:t>Tränings och matchmiljö </a:t>
            </a:r>
          </a:p>
          <a:p>
            <a:r>
              <a:rPr lang="sv-SE" sz="2000" b="1" dirty="0"/>
              <a:t>Laget </a:t>
            </a:r>
          </a:p>
          <a:p>
            <a:r>
              <a:rPr lang="sv-SE" sz="2000" b="1" dirty="0"/>
              <a:t>Träningar </a:t>
            </a:r>
          </a:p>
          <a:p>
            <a:r>
              <a:rPr lang="sv-SE" sz="2000" b="1" dirty="0"/>
              <a:t>Match </a:t>
            </a:r>
          </a:p>
          <a:p>
            <a:r>
              <a:rPr lang="sv-SE" sz="2000" b="1" dirty="0"/>
              <a:t>Lagföräldrar</a:t>
            </a:r>
          </a:p>
          <a:p>
            <a:r>
              <a:rPr lang="sv-SE" sz="2000" b="1" dirty="0"/>
              <a:t>Övrigt 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00066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47BB1BA-B0FF-99F8-315E-CEBE2B895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r="12552" b="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31D176-1C26-1A86-92F3-8F5CA015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/>
              <a:t>Fotbollsmiljö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AF6A00-E3B1-30B7-DB6C-D0FD39247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sv-SE" sz="2000" b="1" i="0">
                <a:effectLst/>
                <a:highlight>
                  <a:srgbClr val="FFFFFF"/>
                </a:highlight>
                <a:latin typeface="Stag Sans"/>
              </a:rPr>
              <a:t>Miljön runt spelarna påverkar i stor utsträckning deras upplevelse av fotboll.</a:t>
            </a:r>
            <a:br>
              <a:rPr lang="sv-SE" sz="2000"/>
            </a:br>
            <a:r>
              <a:rPr lang="sv-SE" sz="2000" b="1" i="0">
                <a:effectLst/>
                <a:highlight>
                  <a:srgbClr val="FFFFFF"/>
                </a:highlight>
                <a:latin typeface="Stag Sans"/>
              </a:rPr>
              <a:t>Spelare som känner samhörighet, delaktighet och glädje i fotbollsföreningen</a:t>
            </a:r>
            <a:br>
              <a:rPr lang="sv-SE" sz="2000"/>
            </a:br>
            <a:r>
              <a:rPr lang="sv-SE" sz="2000" b="1" i="0">
                <a:effectLst/>
                <a:highlight>
                  <a:srgbClr val="FFFFFF"/>
                </a:highlight>
                <a:latin typeface="Stag Sans"/>
              </a:rPr>
              <a:t>fortsätter sannolikt att engagera sig i fotboll under lång tid. En god miljö ger</a:t>
            </a:r>
            <a:br>
              <a:rPr lang="sv-SE" sz="2000"/>
            </a:br>
            <a:r>
              <a:rPr lang="sv-SE" sz="2000" b="1" i="0">
                <a:effectLst/>
                <a:highlight>
                  <a:srgbClr val="FFFFFF"/>
                </a:highlight>
                <a:latin typeface="Stag Sans"/>
              </a:rPr>
              <a:t>även bra förutsättningar för spelarna att utvecklas och bli så bra som möjligt</a:t>
            </a:r>
          </a:p>
          <a:p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390367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otboll i målet">
            <a:extLst>
              <a:ext uri="{FF2B5EF4-FFF2-40B4-BE49-F238E27FC236}">
                <a16:creationId xmlns:a16="http://schemas.microsoft.com/office/drawing/2014/main" id="{4DFF2588-0E2E-BA47-7FAE-827D3FEBD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69F1493-D024-6922-F5A9-40CAB65B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/>
              <a:t>Fotbollsmiljö </a:t>
            </a:r>
            <a:br>
              <a:rPr lang="sv-SE" sz="4000"/>
            </a:br>
            <a:endParaRPr lang="sv-SE" sz="40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9ED315-B678-9D49-288A-8D28F9AA8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1600" b="1" dirty="0">
                <a:effectLst/>
                <a:highlight>
                  <a:srgbClr val="FFFFFF"/>
                </a:highlight>
                <a:latin typeface="Stag Sans"/>
              </a:rPr>
              <a:t>Riktlinjer för svensk barn- och ungdomsfotboll:</a:t>
            </a:r>
          </a:p>
          <a:p>
            <a:pPr marL="0" indent="0">
              <a:buNone/>
            </a:pPr>
            <a:endParaRPr lang="sv-SE" sz="1600" b="0" i="0" dirty="0">
              <a:effectLst/>
              <a:highlight>
                <a:srgbClr val="FFFFFF"/>
              </a:highlight>
              <a:latin typeface="Stag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600" b="1" i="0" dirty="0">
                <a:effectLst/>
                <a:highlight>
                  <a:srgbClr val="FFFFFF"/>
                </a:highlight>
                <a:latin typeface="Stag Sans"/>
              </a:rPr>
              <a:t>Fotboll för alla.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600" b="1" i="0" dirty="0">
                <a:effectLst/>
                <a:highlight>
                  <a:srgbClr val="FFFFFF"/>
                </a:highlight>
                <a:latin typeface="Stag Sans"/>
              </a:rPr>
              <a:t>Barns och ungdomars villkor.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600" b="1" i="0" dirty="0">
                <a:effectLst/>
                <a:highlight>
                  <a:srgbClr val="FFFFFF"/>
                </a:highlight>
                <a:latin typeface="Stag Sans"/>
              </a:rPr>
              <a:t>Fokus på glädje, ansträngning och lärande.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600" b="1" i="0" dirty="0">
                <a:effectLst/>
                <a:highlight>
                  <a:srgbClr val="FFFFFF"/>
                </a:highlight>
                <a:latin typeface="Stag Sans"/>
              </a:rPr>
              <a:t>Hållbart idrottande.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600" b="1" i="0" dirty="0">
                <a:effectLst/>
                <a:highlight>
                  <a:srgbClr val="FFFFFF"/>
                </a:highlight>
                <a:latin typeface="Stag Sans"/>
              </a:rPr>
              <a:t>Fair play.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600" b="1" i="0" dirty="0">
                <a:effectLst/>
                <a:highlight>
                  <a:srgbClr val="FFFFFF"/>
                </a:highlight>
                <a:latin typeface="Stag Sans"/>
                <a:hlinkClick r:id="rId3"/>
              </a:rPr>
              <a:t>https://utbildning.sisuforlag.se/LemonwhaleVideoDisplay/?id=a706d147-44a1-4cb6-8f64-d7c89cf20e2f - video-dialog</a:t>
            </a:r>
            <a:endParaRPr lang="sv-SE" sz="1600" b="1" i="0" dirty="0">
              <a:effectLst/>
              <a:highlight>
                <a:srgbClr val="FFFFFF"/>
              </a:highlight>
              <a:latin typeface="Stag Sans"/>
            </a:endParaRPr>
          </a:p>
        </p:txBody>
      </p:sp>
    </p:spTree>
    <p:extLst>
      <p:ext uri="{BB962C8B-B14F-4D97-AF65-F5344CB8AC3E}">
        <p14:creationId xmlns:p14="http://schemas.microsoft.com/office/powerpoint/2010/main" val="7027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FEA9DA-039E-5CF1-2E3A-97DF10EF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Fotbollsmiljö 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C6C1F464-E611-F69E-EAD2-047AC5820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672" y="1350845"/>
            <a:ext cx="8963891" cy="54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6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BEC297-F022-861E-C550-E1281557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Spelformer 7 mot 7 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B19F6838-6BFA-12FE-9C51-597648901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9990" y="1825625"/>
            <a:ext cx="79120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1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B1FBC8E-936C-FB4E-9C0F-EE9559BB1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r="12552" b="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C19A135-0048-DF02-3E4D-9D239BF8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/>
              <a:t>Laget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86D176-0696-C198-D1CD-92487FBF6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sv-SE" sz="2000" b="1" dirty="0"/>
              <a:t>22 spelare ( just nu) </a:t>
            </a:r>
          </a:p>
          <a:p>
            <a:r>
              <a:rPr lang="sv-SE" sz="2000" b="1" dirty="0"/>
              <a:t>6 tränare med olika uppdrag </a:t>
            </a:r>
          </a:p>
          <a:p>
            <a:r>
              <a:rPr lang="sv-SE" sz="2000" b="1" dirty="0"/>
              <a:t>2 lagföräldrar plus alla andra lagföräldrar! 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85734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2EF117E-C030-369D-DDA1-A4C1AE729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r="12552" b="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2EF6021-3CB3-2A3C-0956-11525C88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/>
              <a:t>Träningar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EE9F07-2CBD-BCD4-E3CF-AE9E9EBEA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sv-SE" sz="1900" b="1" dirty="0"/>
              <a:t>2 gånger i veckan plus enstaka extra tillfällen </a:t>
            </a:r>
          </a:p>
          <a:p>
            <a:r>
              <a:rPr lang="sv-SE" sz="1900" b="1" dirty="0"/>
              <a:t>Båda träningar är på </a:t>
            </a:r>
            <a:r>
              <a:rPr lang="sv-SE" sz="1900" b="1" dirty="0" err="1"/>
              <a:t>Pruhult</a:t>
            </a:r>
            <a:r>
              <a:rPr lang="sv-SE" sz="1900" b="1" dirty="0"/>
              <a:t>, vid ändring kommer vi att meddela </a:t>
            </a:r>
          </a:p>
          <a:p>
            <a:r>
              <a:rPr lang="sv-SE" sz="1900" b="1" dirty="0"/>
              <a:t>Måndagar och onsdagar 18.00-19.30 </a:t>
            </a:r>
          </a:p>
          <a:p>
            <a:r>
              <a:rPr lang="sv-SE" sz="1900" b="1" dirty="0"/>
              <a:t>Upplägg på träningar: </a:t>
            </a:r>
          </a:p>
          <a:p>
            <a:pPr marL="0" indent="0">
              <a:buNone/>
            </a:pPr>
            <a:r>
              <a:rPr lang="sv-SE" sz="1900" b="1" dirty="0"/>
              <a:t>Mycket bollbehandling, spelförståelse, målvaktspel( för alla), fotbollslek</a:t>
            </a:r>
          </a:p>
          <a:p>
            <a:pPr marL="0" indent="0">
              <a:buNone/>
            </a:pPr>
            <a:r>
              <a:rPr lang="sv-SE" sz="1900" b="1" dirty="0"/>
              <a:t> </a:t>
            </a:r>
          </a:p>
          <a:p>
            <a:pPr marL="0" indent="0">
              <a:buNone/>
            </a:pP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143293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F9DBF31-3F01-6F91-C403-537F36C9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>
            <a:normAutofit/>
          </a:bodyPr>
          <a:lstStyle/>
          <a:p>
            <a:r>
              <a:rPr lang="sv-SE" sz="4000" dirty="0"/>
              <a:t>Matcher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25CF78-B8B5-2E0E-37B8-6D77F2EC1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6650"/>
            <a:ext cx="5181508" cy="3722438"/>
          </a:xfrm>
        </p:spPr>
        <p:txBody>
          <a:bodyPr>
            <a:normAutofit/>
          </a:bodyPr>
          <a:lstStyle/>
          <a:p>
            <a:r>
              <a:rPr lang="sv-SE" sz="1600" b="1" dirty="0"/>
              <a:t>2 olika divisioner </a:t>
            </a:r>
          </a:p>
          <a:p>
            <a:r>
              <a:rPr lang="sv-SE" sz="1600" b="1" dirty="0"/>
              <a:t>DIV 7 och DIV 6 </a:t>
            </a:r>
          </a:p>
          <a:p>
            <a:r>
              <a:rPr lang="sv-SE" sz="1600" b="1" dirty="0"/>
              <a:t>Lite tuffare i år men vi är eniga om att det kommer hjälpa till utveckling </a:t>
            </a:r>
          </a:p>
          <a:p>
            <a:r>
              <a:rPr lang="sv-SE" sz="1600" b="1" dirty="0"/>
              <a:t>Datum för alla matcher ligger på laget (förändringar kan förekomma men ska meddelas i god tid) </a:t>
            </a:r>
          </a:p>
          <a:p>
            <a:r>
              <a:rPr lang="sv-SE" sz="1600" b="1" dirty="0"/>
              <a:t>Ledare coachar, vårdnadshavare och publik hejar!</a:t>
            </a:r>
          </a:p>
          <a:p>
            <a:r>
              <a:rPr lang="sv-SE" sz="1600" b="1" dirty="0"/>
              <a:t>Laget på ena sidan av planet, publik på det andra</a:t>
            </a:r>
          </a:p>
          <a:p>
            <a:r>
              <a:rPr lang="sv-SE" sz="1600" b="1" dirty="0"/>
              <a:t>Matchvärds roll </a:t>
            </a:r>
          </a:p>
          <a:p>
            <a:pPr marL="0" indent="0">
              <a:buNone/>
            </a:pPr>
            <a:endParaRPr lang="sv-SE" sz="1700" dirty="0"/>
          </a:p>
        </p:txBody>
      </p:sp>
      <p:pic>
        <p:nvPicPr>
          <p:cNvPr id="5" name="Picture 4" descr="Närbild av fotbollsbord">
            <a:extLst>
              <a:ext uri="{FF2B5EF4-FFF2-40B4-BE49-F238E27FC236}">
                <a16:creationId xmlns:a16="http://schemas.microsoft.com/office/drawing/2014/main" id="{A74EF4E0-6E82-B6DE-C0CF-B4DAD6D4A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9" r="19834" b="-1"/>
          <a:stretch/>
        </p:blipFill>
        <p:spPr>
          <a:xfrm>
            <a:off x="6189155" y="10"/>
            <a:ext cx="60028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48741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260</Words>
  <Application>Microsoft Macintosh PowerPoint</Application>
  <PresentationFormat>Bredbild</PresentationFormat>
  <Paragraphs>48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Stag Sans</vt:lpstr>
      <vt:lpstr>Office-tema</vt:lpstr>
      <vt:lpstr>Föräldramöte  Kinna IF F13/14 (11-15)</vt:lpstr>
      <vt:lpstr>Kvällens agenda</vt:lpstr>
      <vt:lpstr>Fotbollsmiljö </vt:lpstr>
      <vt:lpstr>Fotbollsmiljö  </vt:lpstr>
      <vt:lpstr>Fotbollsmiljö </vt:lpstr>
      <vt:lpstr>Spelformer 7 mot 7 </vt:lpstr>
      <vt:lpstr>Laget </vt:lpstr>
      <vt:lpstr>Träningar </vt:lpstr>
      <vt:lpstr>Matcher </vt:lpstr>
      <vt:lpstr>Lagföräldrarnas ansvar</vt:lpstr>
      <vt:lpstr>Övrigt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 Kinna IF F13/14 (11-15)</dc:title>
  <dc:creator>Sladja Mijatovic</dc:creator>
  <cp:lastModifiedBy>Sladja Mijatovic</cp:lastModifiedBy>
  <cp:revision>2</cp:revision>
  <dcterms:created xsi:type="dcterms:W3CDTF">2024-04-05T06:49:49Z</dcterms:created>
  <dcterms:modified xsi:type="dcterms:W3CDTF">2024-04-05T07:26:44Z</dcterms:modified>
</cp:coreProperties>
</file>