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63" r:id="rId6"/>
    <p:sldId id="262" r:id="rId7"/>
    <p:sldId id="259" r:id="rId8"/>
    <p:sldId id="260" r:id="rId9"/>
    <p:sldId id="261" r:id="rId10"/>
    <p:sldId id="264" r:id="rId11"/>
  </p:sldIdLst>
  <p:sldSz cx="9144000" cy="5143500" type="screen16x9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0FE6B3-E7FC-437E-9146-F3A927AD77C7}" v="2" dt="2022-05-04T16:29:15.5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4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int Robert" userId="8b0be2cc-cf50-43ca-a725-19a2c4e38847" providerId="ADAL" clId="{0A0FE6B3-E7FC-437E-9146-F3A927AD77C7}"/>
    <pc:docChg chg="undo custSel delSld modSld sldOrd">
      <pc:chgData name="Balint Robert" userId="8b0be2cc-cf50-43ca-a725-19a2c4e38847" providerId="ADAL" clId="{0A0FE6B3-E7FC-437E-9146-F3A927AD77C7}" dt="2022-05-05T09:06:37.204" v="139" actId="47"/>
      <pc:docMkLst>
        <pc:docMk/>
      </pc:docMkLst>
      <pc:sldChg chg="modSp mod">
        <pc:chgData name="Balint Robert" userId="8b0be2cc-cf50-43ca-a725-19a2c4e38847" providerId="ADAL" clId="{0A0FE6B3-E7FC-437E-9146-F3A927AD77C7}" dt="2022-05-04T16:29:46.577" v="94" actId="1076"/>
        <pc:sldMkLst>
          <pc:docMk/>
          <pc:sldMk cId="0" sldId="257"/>
        </pc:sldMkLst>
        <pc:spChg chg="mod">
          <ac:chgData name="Balint Robert" userId="8b0be2cc-cf50-43ca-a725-19a2c4e38847" providerId="ADAL" clId="{0A0FE6B3-E7FC-437E-9146-F3A927AD77C7}" dt="2022-05-04T16:28:25.161" v="28" actId="14100"/>
          <ac:spMkLst>
            <pc:docMk/>
            <pc:sldMk cId="0" sldId="257"/>
            <ac:spMk id="86" creationId="{00000000-0000-0000-0000-000000000000}"/>
          </ac:spMkLst>
        </pc:spChg>
        <pc:picChg chg="mod">
          <ac:chgData name="Balint Robert" userId="8b0be2cc-cf50-43ca-a725-19a2c4e38847" providerId="ADAL" clId="{0A0FE6B3-E7FC-437E-9146-F3A927AD77C7}" dt="2022-05-04T16:29:46.577" v="94" actId="1076"/>
          <ac:picMkLst>
            <pc:docMk/>
            <pc:sldMk cId="0" sldId="257"/>
            <ac:picMk id="84" creationId="{00000000-0000-0000-0000-000000000000}"/>
          </ac:picMkLst>
        </pc:picChg>
      </pc:sldChg>
      <pc:sldChg chg="modSp mod">
        <pc:chgData name="Balint Robert" userId="8b0be2cc-cf50-43ca-a725-19a2c4e38847" providerId="ADAL" clId="{0A0FE6B3-E7FC-437E-9146-F3A927AD77C7}" dt="2022-05-04T16:48:36.575" v="137" actId="20577"/>
        <pc:sldMkLst>
          <pc:docMk/>
          <pc:sldMk cId="0" sldId="260"/>
        </pc:sldMkLst>
        <pc:spChg chg="mod">
          <ac:chgData name="Balint Robert" userId="8b0be2cc-cf50-43ca-a725-19a2c4e38847" providerId="ADAL" clId="{0A0FE6B3-E7FC-437E-9146-F3A927AD77C7}" dt="2022-05-04T16:48:36.575" v="137" actId="20577"/>
          <ac:spMkLst>
            <pc:docMk/>
            <pc:sldMk cId="0" sldId="260"/>
            <ac:spMk id="102" creationId="{00000000-0000-0000-0000-000000000000}"/>
          </ac:spMkLst>
        </pc:spChg>
      </pc:sldChg>
      <pc:sldChg chg="ord">
        <pc:chgData name="Balint Robert" userId="8b0be2cc-cf50-43ca-a725-19a2c4e38847" providerId="ADAL" clId="{0A0FE6B3-E7FC-437E-9146-F3A927AD77C7}" dt="2022-05-04T16:01:06.139" v="13"/>
        <pc:sldMkLst>
          <pc:docMk/>
          <pc:sldMk cId="0" sldId="262"/>
        </pc:sldMkLst>
      </pc:sldChg>
      <pc:sldChg chg="modSp mod ord">
        <pc:chgData name="Balint Robert" userId="8b0be2cc-cf50-43ca-a725-19a2c4e38847" providerId="ADAL" clId="{0A0FE6B3-E7FC-437E-9146-F3A927AD77C7}" dt="2022-05-04T16:30:24.037" v="97" actId="1076"/>
        <pc:sldMkLst>
          <pc:docMk/>
          <pc:sldMk cId="0" sldId="263"/>
        </pc:sldMkLst>
        <pc:picChg chg="mod">
          <ac:chgData name="Balint Robert" userId="8b0be2cc-cf50-43ca-a725-19a2c4e38847" providerId="ADAL" clId="{0A0FE6B3-E7FC-437E-9146-F3A927AD77C7}" dt="2022-05-04T16:30:24.037" v="97" actId="1076"/>
          <ac:picMkLst>
            <pc:docMk/>
            <pc:sldMk cId="0" sldId="263"/>
            <ac:picMk id="108" creationId="{00000000-0000-0000-0000-000000000000}"/>
          </ac:picMkLst>
        </pc:picChg>
      </pc:sldChg>
      <pc:sldChg chg="modSp mod">
        <pc:chgData name="Balint Robert" userId="8b0be2cc-cf50-43ca-a725-19a2c4e38847" providerId="ADAL" clId="{0A0FE6B3-E7FC-437E-9146-F3A927AD77C7}" dt="2022-05-04T16:00:32.764" v="11" actId="108"/>
        <pc:sldMkLst>
          <pc:docMk/>
          <pc:sldMk cId="0" sldId="264"/>
        </pc:sldMkLst>
        <pc:spChg chg="mod">
          <ac:chgData name="Balint Robert" userId="8b0be2cc-cf50-43ca-a725-19a2c4e38847" providerId="ADAL" clId="{0A0FE6B3-E7FC-437E-9146-F3A927AD77C7}" dt="2022-05-04T15:59:43.571" v="8" actId="1076"/>
          <ac:spMkLst>
            <pc:docMk/>
            <pc:sldMk cId="0" sldId="264"/>
            <ac:spMk id="110" creationId="{00000000-0000-0000-0000-000000000000}"/>
          </ac:spMkLst>
        </pc:spChg>
        <pc:picChg chg="mod">
          <ac:chgData name="Balint Robert" userId="8b0be2cc-cf50-43ca-a725-19a2c4e38847" providerId="ADAL" clId="{0A0FE6B3-E7FC-437E-9146-F3A927AD77C7}" dt="2022-05-04T16:00:32.764" v="11" actId="108"/>
          <ac:picMkLst>
            <pc:docMk/>
            <pc:sldMk cId="0" sldId="264"/>
            <ac:picMk id="111" creationId="{00000000-0000-0000-0000-000000000000}"/>
          </ac:picMkLst>
        </pc:picChg>
      </pc:sldChg>
      <pc:sldChg chg="del ord">
        <pc:chgData name="Balint Robert" userId="8b0be2cc-cf50-43ca-a725-19a2c4e38847" providerId="ADAL" clId="{0A0FE6B3-E7FC-437E-9146-F3A927AD77C7}" dt="2022-05-05T09:06:37.204" v="139" actId="47"/>
        <pc:sldMkLst>
          <pc:docMk/>
          <pc:sldMk cId="0" sldId="265"/>
        </pc:sldMkLst>
      </pc:sldChg>
      <pc:sldChg chg="del">
        <pc:chgData name="Balint Robert" userId="8b0be2cc-cf50-43ca-a725-19a2c4e38847" providerId="ADAL" clId="{0A0FE6B3-E7FC-437E-9146-F3A927AD77C7}" dt="2022-05-05T09:06:36.042" v="138" actId="47"/>
        <pc:sldMkLst>
          <pc:docMk/>
          <pc:sldMk cId="0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7886520" cy="155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8560" y="3073680"/>
            <a:ext cx="7886520" cy="155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155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69920" y="1369080"/>
            <a:ext cx="3848400" cy="155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8560" y="3073680"/>
            <a:ext cx="3848400" cy="155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69920" y="3073680"/>
            <a:ext cx="3848400" cy="155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2539080" cy="155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95080" y="1369080"/>
            <a:ext cx="2539080" cy="155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961240" y="1369080"/>
            <a:ext cx="2539080" cy="155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28560" y="3073680"/>
            <a:ext cx="2539080" cy="155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95080" y="3073680"/>
            <a:ext cx="2539080" cy="155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961240" y="3073680"/>
            <a:ext cx="2539080" cy="155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326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69920" y="1369080"/>
            <a:ext cx="3848400" cy="326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28560" y="273960"/>
            <a:ext cx="7886520" cy="4608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155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69920" y="1369080"/>
            <a:ext cx="3848400" cy="326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28560" y="3073680"/>
            <a:ext cx="3848400" cy="155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326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69920" y="1369080"/>
            <a:ext cx="3848400" cy="155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69920" y="3073680"/>
            <a:ext cx="3848400" cy="155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155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69920" y="1369080"/>
            <a:ext cx="3848400" cy="155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28560" y="3073680"/>
            <a:ext cx="7886520" cy="155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7886520" cy="155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8560" y="3073680"/>
            <a:ext cx="7886520" cy="155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155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69920" y="1369080"/>
            <a:ext cx="3848400" cy="155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28560" y="3073680"/>
            <a:ext cx="3848400" cy="155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69920" y="3073680"/>
            <a:ext cx="3848400" cy="155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2539080" cy="155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95080" y="1369080"/>
            <a:ext cx="2539080" cy="155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5961240" y="1369080"/>
            <a:ext cx="2539080" cy="155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28560" y="3073680"/>
            <a:ext cx="2539080" cy="155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95080" y="3073680"/>
            <a:ext cx="2539080" cy="155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5961240" y="3073680"/>
            <a:ext cx="2539080" cy="155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326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69920" y="1369080"/>
            <a:ext cx="3848400" cy="326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28560" y="273960"/>
            <a:ext cx="7886520" cy="4608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v-S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155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69920" y="1369080"/>
            <a:ext cx="3848400" cy="326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8560" y="3073680"/>
            <a:ext cx="3848400" cy="155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3263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69920" y="1369080"/>
            <a:ext cx="3848400" cy="155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69920" y="3073680"/>
            <a:ext cx="3848400" cy="155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3848400" cy="155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69920" y="1369080"/>
            <a:ext cx="3848400" cy="155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8560" y="3073680"/>
            <a:ext cx="7886520" cy="155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841680"/>
            <a:ext cx="7772040" cy="179028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sv-SE" sz="6000" b="0" strike="noStrike" spc="-1">
                <a:solidFill>
                  <a:srgbClr val="000000"/>
                </a:solidFill>
                <a:latin typeface="Calibri Light"/>
              </a:rPr>
              <a:t>Klicka här för att ändra mall för rubrikformat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2CE3801-00B3-4EA8-9BF2-0B905726D4CB}" type="datetime">
              <a:rPr lang="sv-SE" sz="1200" b="0" strike="noStrike" spc="-1">
                <a:solidFill>
                  <a:srgbClr val="8B8B8B"/>
                </a:solidFill>
                <a:latin typeface="Calibri"/>
              </a:rPr>
              <a:t>2022-05-05</a:t>
            </a:fld>
            <a:endParaRPr lang="sv-SE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sv-SE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FB4CB58-037A-4B4C-950A-423796EA4B7B}" type="slidenum">
              <a:rPr lang="sv-SE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sv-SE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Klicka för att redigera dispositionstextens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Andra dispositionsnivån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Tredje dispositionsnivån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Fjärde dispositionsnivån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Femte dispositionsnivån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Sjätte dispositionsnivån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Sjunde dispositionsnivån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sv-SE" sz="4400" b="0" strike="noStrike" spc="-1">
                <a:solidFill>
                  <a:srgbClr val="000000"/>
                </a:solidFill>
                <a:latin typeface="Calibri Light"/>
              </a:rPr>
              <a:t>Klicka här för att ändra mall för rubrikformat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2800" b="0" strike="noStrike" spc="-1">
                <a:solidFill>
                  <a:srgbClr val="000000"/>
                </a:solidFill>
                <a:latin typeface="Calibri"/>
              </a:rPr>
              <a:t>Klicka här för att ändra format på bakgrundstexten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v-SE" sz="2400" b="0" strike="noStrike" spc="-1">
                <a:solidFill>
                  <a:srgbClr val="000000"/>
                </a:solidFill>
                <a:latin typeface="Calibri"/>
              </a:rPr>
              <a:t>Nivå två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v-SE" sz="2000" b="0" strike="noStrike" spc="-1">
                <a:solidFill>
                  <a:srgbClr val="000000"/>
                </a:solidFill>
                <a:latin typeface="Calibri"/>
              </a:rPr>
              <a:t>Nivå tre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v-SE" sz="1800" b="0" strike="noStrike" spc="-1">
                <a:solidFill>
                  <a:srgbClr val="000000"/>
                </a:solidFill>
                <a:latin typeface="Calibri"/>
              </a:rPr>
              <a:t>Nivå fyra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sv-SE" sz="1800" b="0" strike="noStrike" spc="-1">
                <a:solidFill>
                  <a:srgbClr val="000000"/>
                </a:solidFill>
                <a:latin typeface="Calibri"/>
              </a:rPr>
              <a:t>Nivå fem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36BD2081-AA01-47EF-AD57-D8BD28E55372}" type="datetime">
              <a:rPr lang="sv-SE" sz="1200" b="0" strike="noStrike" spc="-1">
                <a:solidFill>
                  <a:srgbClr val="8B8B8B"/>
                </a:solidFill>
                <a:latin typeface="Calibri"/>
              </a:rPr>
              <a:t>2022-05-05</a:t>
            </a:fld>
            <a:endParaRPr lang="sv-SE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sv-SE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136A5E0-449C-40BD-AA2B-434FB6830A4B}" type="slidenum">
              <a:rPr lang="sv-SE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sv-SE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ubrik 1"/>
          <p:cNvSpPr txBox="1"/>
          <p:nvPr/>
        </p:nvSpPr>
        <p:spPr>
          <a:xfrm>
            <a:off x="498240" y="2328120"/>
            <a:ext cx="4600080" cy="22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sv-SE" sz="8000" b="1" strike="noStrike" spc="-1">
                <a:solidFill>
                  <a:srgbClr val="FFFFFF"/>
                </a:solidFill>
                <a:latin typeface="Calibri"/>
              </a:rPr>
              <a:t>Kinna IF</a:t>
            </a:r>
            <a:endParaRPr lang="en-US" sz="8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Underrubrik 2"/>
          <p:cNvSpPr txBox="1"/>
          <p:nvPr/>
        </p:nvSpPr>
        <p:spPr>
          <a:xfrm>
            <a:off x="546480" y="4426920"/>
            <a:ext cx="6166800" cy="7164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sv-SE" sz="2200" b="0" strike="noStrike" cap="all" spc="-1">
                <a:solidFill>
                  <a:srgbClr val="FFFFFF"/>
                </a:solidFill>
                <a:latin typeface="Calibri"/>
              </a:rPr>
              <a:t>F11/12 Föräldramöte 22-05-04</a:t>
            </a:r>
            <a:endParaRPr lang="sv-SE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6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4085640" y="1324260"/>
            <a:ext cx="4114800" cy="3086100"/>
          </a:xfrm>
          <a:prstGeom prst="rect">
            <a:avLst/>
          </a:prstGeom>
          <a:ln w="0">
            <a:noFill/>
          </a:ln>
          <a:effectLst>
            <a:outerShdw blurRad="190440" algn="tl" rotWithShape="0">
              <a:srgbClr val="000000">
                <a:alpha val="70000"/>
              </a:srgbClr>
            </a:outerShdw>
          </a:effectLst>
        </p:spPr>
      </p:pic>
      <p:sp>
        <p:nvSpPr>
          <p:cNvPr id="85" name="Rubrik 1"/>
          <p:cNvSpPr txBox="1"/>
          <p:nvPr/>
        </p:nvSpPr>
        <p:spPr>
          <a:xfrm>
            <a:off x="604800" y="51120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400" b="0" strike="noStrike" spc="-1">
                <a:solidFill>
                  <a:srgbClr val="000000"/>
                </a:solidFill>
                <a:latin typeface="Calibri"/>
              </a:rPr>
              <a:t>Agenda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tshållare för innehåll 2"/>
          <p:cNvSpPr txBox="1"/>
          <p:nvPr/>
        </p:nvSpPr>
        <p:spPr>
          <a:xfrm>
            <a:off x="628560" y="1505520"/>
            <a:ext cx="3166200" cy="27235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228600" indent="-22824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sv-SE" sz="1400" b="0" strike="noStrike" spc="-1" dirty="0">
                <a:solidFill>
                  <a:srgbClr val="000000"/>
                </a:solidFill>
                <a:latin typeface="Calibri"/>
              </a:rPr>
              <a:t>Laget</a:t>
            </a:r>
            <a:endParaRPr lang="en-US" sz="14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sv-SE" sz="1400" b="0" strike="noStrike" spc="-1" dirty="0">
                <a:solidFill>
                  <a:srgbClr val="000000"/>
                </a:solidFill>
                <a:latin typeface="Calibri"/>
              </a:rPr>
              <a:t>Seriespel 2022</a:t>
            </a:r>
            <a:endParaRPr lang="en-US" sz="14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sv-SE" sz="1400" b="0" strike="noStrike" spc="-1" dirty="0">
                <a:solidFill>
                  <a:srgbClr val="000000"/>
                </a:solidFill>
                <a:latin typeface="Calibri"/>
              </a:rPr>
              <a:t>Träningar</a:t>
            </a:r>
            <a:endParaRPr lang="en-US" sz="14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sv-SE" sz="1400" spc="-1" dirty="0">
                <a:solidFill>
                  <a:srgbClr val="000000"/>
                </a:solidFill>
                <a:latin typeface="Calibri"/>
              </a:rPr>
              <a:t>Övrigt</a:t>
            </a:r>
            <a:endParaRPr lang="en-US" sz="1400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5"/>
          <p:cNvSpPr/>
          <p:nvPr/>
        </p:nvSpPr>
        <p:spPr>
          <a:xfrm>
            <a:off x="628560" y="1505520"/>
            <a:ext cx="3147480" cy="28188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Rubrik 1"/>
          <p:cNvSpPr txBox="1"/>
          <p:nvPr/>
        </p:nvSpPr>
        <p:spPr>
          <a:xfrm>
            <a:off x="604800" y="51120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400" b="0" strike="noStrike" spc="-1">
                <a:solidFill>
                  <a:srgbClr val="000000"/>
                </a:solidFill>
                <a:latin typeface="Calibri"/>
              </a:rPr>
              <a:t>Laget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tshållare för innehåll 2"/>
          <p:cNvSpPr txBox="1"/>
          <p:nvPr/>
        </p:nvSpPr>
        <p:spPr>
          <a:xfrm>
            <a:off x="628560" y="1505520"/>
            <a:ext cx="4231080" cy="31269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sv-SE" sz="1400" b="0" strike="noStrike" spc="-1">
                <a:solidFill>
                  <a:srgbClr val="000000"/>
                </a:solidFill>
                <a:latin typeface="Calibri"/>
              </a:rPr>
              <a:t>Spelarna + Ledarna + Föräldrarna = Laget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v-SE" sz="1400" b="0" strike="noStrike" spc="-1">
                <a:solidFill>
                  <a:srgbClr val="000000"/>
                </a:solidFill>
                <a:latin typeface="Calibri"/>
              </a:rPr>
              <a:t>Prata om schyssta värderingar på och utanför planen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v-SE" sz="1400" b="0" strike="noStrike" spc="-1">
                <a:solidFill>
                  <a:srgbClr val="000000"/>
                </a:solidFill>
                <a:latin typeface="Calibri"/>
              </a:rPr>
              <a:t>Tillsammans skapa en kul och trygg plats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v-SE" sz="1400" b="0" strike="noStrike" spc="-1">
                <a:solidFill>
                  <a:srgbClr val="000000"/>
                </a:solidFill>
                <a:latin typeface="Calibri"/>
              </a:rPr>
              <a:t>Ställa upp för varandra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v-SE" sz="1400" b="0" strike="noStrike" spc="-1">
                <a:solidFill>
                  <a:srgbClr val="000000"/>
                </a:solidFill>
                <a:latin typeface="Calibri"/>
              </a:rPr>
              <a:t>Kioskansvar, Second hand, Fotbollens dag, (Nyårskulan), Föreningslotter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sv-SE" sz="1400" b="0" strike="noStrike" spc="-1">
                <a:solidFill>
                  <a:srgbClr val="000000"/>
                </a:solidFill>
                <a:latin typeface="Calibri"/>
              </a:rPr>
              <a:t>Lagkassa/Lagaktivitet 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0" name="Picture 3"/>
          <p:cNvPicPr/>
          <p:nvPr/>
        </p:nvPicPr>
        <p:blipFill>
          <a:blip r:embed="rId3"/>
          <a:stretch/>
        </p:blipFill>
        <p:spPr>
          <a:xfrm rot="385800">
            <a:off x="6079680" y="1821960"/>
            <a:ext cx="2516040" cy="2040840"/>
          </a:xfrm>
          <a:prstGeom prst="rect">
            <a:avLst/>
          </a:prstGeom>
          <a:ln w="0">
            <a:noFill/>
          </a:ln>
        </p:spPr>
      </p:pic>
      <p:sp>
        <p:nvSpPr>
          <p:cNvPr id="91" name="TextBox 6"/>
          <p:cNvSpPr/>
          <p:nvPr/>
        </p:nvSpPr>
        <p:spPr>
          <a:xfrm>
            <a:off x="6437520" y="2842560"/>
            <a:ext cx="900360" cy="30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sv-SE" sz="1400" b="1" strike="noStrike" spc="-1">
                <a:solidFill>
                  <a:srgbClr val="000000"/>
                </a:solidFill>
                <a:latin typeface="Ink Free"/>
              </a:rPr>
              <a:t>Spelare</a:t>
            </a:r>
            <a:endParaRPr lang="sv-SE" sz="1400" b="0" strike="noStrike" spc="-1">
              <a:latin typeface="Arial"/>
            </a:endParaRPr>
          </a:p>
        </p:txBody>
      </p:sp>
      <p:sp>
        <p:nvSpPr>
          <p:cNvPr id="92" name="TextBox 7"/>
          <p:cNvSpPr/>
          <p:nvPr/>
        </p:nvSpPr>
        <p:spPr>
          <a:xfrm>
            <a:off x="7516080" y="2327400"/>
            <a:ext cx="900360" cy="30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sv-SE" sz="1400" b="1" strike="noStrike" spc="-1">
                <a:solidFill>
                  <a:srgbClr val="000000"/>
                </a:solidFill>
                <a:latin typeface="Ink Free"/>
              </a:rPr>
              <a:t>Ledare</a:t>
            </a:r>
            <a:endParaRPr lang="sv-SE" sz="1400" b="0" strike="noStrike" spc="-1">
              <a:latin typeface="Arial"/>
            </a:endParaRPr>
          </a:p>
        </p:txBody>
      </p:sp>
      <p:sp>
        <p:nvSpPr>
          <p:cNvPr id="93" name="TextBox 8"/>
          <p:cNvSpPr/>
          <p:nvPr/>
        </p:nvSpPr>
        <p:spPr>
          <a:xfrm>
            <a:off x="5536800" y="2219760"/>
            <a:ext cx="90036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sv-SE" sz="1400" b="1" strike="noStrike" spc="-1">
                <a:solidFill>
                  <a:srgbClr val="000000"/>
                </a:solidFill>
                <a:latin typeface="Ink Free"/>
              </a:rPr>
              <a:t>Föräldrar</a:t>
            </a:r>
            <a:endParaRPr lang="sv-SE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v-SE" sz="1400" b="1" strike="noStrike" spc="-1">
                <a:solidFill>
                  <a:srgbClr val="000000"/>
                </a:solidFill>
                <a:latin typeface="Ink Free"/>
              </a:rPr>
              <a:t>”Fans”</a:t>
            </a:r>
            <a:endParaRPr lang="sv-SE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9"/>
          <p:cNvPicPr/>
          <p:nvPr/>
        </p:nvPicPr>
        <p:blipFill>
          <a:blip r:embed="rId3"/>
          <a:srcRect l="1770" t="11493" b="11584"/>
          <a:stretch/>
        </p:blipFill>
        <p:spPr>
          <a:xfrm>
            <a:off x="804600" y="638057"/>
            <a:ext cx="7033114" cy="3867386"/>
          </a:xfrm>
          <a:prstGeom prst="rect">
            <a:avLst/>
          </a:prstGeom>
          <a:ln w="0">
            <a:noFill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9"/>
          <p:cNvPicPr/>
          <p:nvPr/>
        </p:nvPicPr>
        <p:blipFill>
          <a:blip r:embed="rId3"/>
          <a:srcRect l="2336" t="5457" b="16002"/>
          <a:stretch/>
        </p:blipFill>
        <p:spPr>
          <a:xfrm>
            <a:off x="850320" y="551880"/>
            <a:ext cx="7099560" cy="40395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5"/>
          <p:cNvSpPr/>
          <p:nvPr/>
        </p:nvSpPr>
        <p:spPr>
          <a:xfrm>
            <a:off x="604800" y="1505520"/>
            <a:ext cx="3966840" cy="986760"/>
          </a:xfrm>
          <a:prstGeom prst="rect">
            <a:avLst/>
          </a:prstGeom>
          <a:solidFill>
            <a:schemeClr val="accent3">
              <a:alpha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Rubrik 1"/>
          <p:cNvSpPr txBox="1"/>
          <p:nvPr/>
        </p:nvSpPr>
        <p:spPr>
          <a:xfrm>
            <a:off x="604800" y="51120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400" b="0" strike="noStrike" spc="-1">
                <a:solidFill>
                  <a:srgbClr val="000000"/>
                </a:solidFill>
                <a:latin typeface="Calibri"/>
              </a:rPr>
              <a:t>Seriespel 2022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tshållare för innehåll 2"/>
          <p:cNvSpPr txBox="1"/>
          <p:nvPr/>
        </p:nvSpPr>
        <p:spPr>
          <a:xfrm>
            <a:off x="628560" y="1505520"/>
            <a:ext cx="3966840" cy="31269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sv-SE" sz="1400" b="1" strike="noStrike" spc="-1">
                <a:solidFill>
                  <a:srgbClr val="000000"/>
                </a:solidFill>
                <a:latin typeface="Calibri"/>
              </a:rPr>
              <a:t>Div 7 Mark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sv-SE" sz="1400" b="0" strike="noStrike" spc="-1">
                <a:solidFill>
                  <a:srgbClr val="000000"/>
                </a:solidFill>
                <a:latin typeface="Calibri"/>
              </a:rPr>
              <a:t>7 mot 7 – Rek 2011 – 3x20min – ca 50x30m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sv-SE" sz="1400" b="0" strike="noStrike" spc="-1">
                <a:solidFill>
                  <a:srgbClr val="000000"/>
                </a:solidFill>
                <a:latin typeface="Calibri"/>
              </a:rPr>
              <a:t>Retreatlinje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sv-SE" sz="1400" b="0" strike="noStrike" spc="-1">
                <a:solidFill>
                  <a:srgbClr val="000000"/>
                </a:solidFill>
                <a:latin typeface="Calibri"/>
              </a:rPr>
              <a:t>Vi kallar 2 grupper (10 spelare)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sv-SE" sz="1400" b="0" strike="noStrike" spc="-1">
                <a:solidFill>
                  <a:srgbClr val="000000"/>
                </a:solidFill>
                <a:latin typeface="Calibri"/>
              </a:rPr>
              <a:t>Kom ihåg att en match är ett bättre träningstillfälle!</a:t>
            </a: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tabLst>
                <a:tab pos="0" algn="l"/>
              </a:tabLst>
            </a:pPr>
            <a:endParaRPr lang="en-US" sz="1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7" name="Picture 4"/>
          <p:cNvPicPr/>
          <p:nvPr/>
        </p:nvPicPr>
        <p:blipFill>
          <a:blip r:embed="rId3"/>
          <a:stretch/>
        </p:blipFill>
        <p:spPr>
          <a:xfrm>
            <a:off x="5234760" y="1522800"/>
            <a:ext cx="3256560" cy="2768760"/>
          </a:xfrm>
          <a:prstGeom prst="rect">
            <a:avLst/>
          </a:prstGeom>
          <a:ln w="0">
            <a:noFill/>
          </a:ln>
          <a:effectLst>
            <a:outerShdw blurRad="19044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ubrik 1"/>
          <p:cNvSpPr txBox="1"/>
          <p:nvPr/>
        </p:nvSpPr>
        <p:spPr>
          <a:xfrm>
            <a:off x="604800" y="51120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400" b="0" strike="noStrike" spc="-1">
                <a:solidFill>
                  <a:srgbClr val="000000"/>
                </a:solidFill>
                <a:latin typeface="Calibri"/>
              </a:rPr>
              <a:t>Seriespel 2022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Rectangle 6"/>
          <p:cNvSpPr/>
          <p:nvPr/>
        </p:nvSpPr>
        <p:spPr>
          <a:xfrm>
            <a:off x="5736600" y="2194560"/>
            <a:ext cx="847800" cy="1777320"/>
          </a:xfrm>
          <a:prstGeom prst="rect">
            <a:avLst/>
          </a:prstGeom>
          <a:gradFill rotWithShape="0">
            <a:gsLst>
              <a:gs pos="0">
                <a:srgbClr val="9D9D9D"/>
              </a:gs>
              <a:gs pos="100000">
                <a:srgbClr val="909090"/>
              </a:gs>
            </a:gsLst>
            <a:lin ang="5400000"/>
          </a:gra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v-SE" sz="1400" b="0" strike="noStrike" spc="-1">
                <a:solidFill>
                  <a:srgbClr val="000000"/>
                </a:solidFill>
                <a:latin typeface="Calibri"/>
              </a:rPr>
              <a:t>Grupp 1</a:t>
            </a:r>
            <a:endParaRPr lang="sv-SE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v-SE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v-SE" sz="1400" b="0" strike="noStrike" spc="-1">
                <a:solidFill>
                  <a:srgbClr val="000000"/>
                </a:solidFill>
                <a:latin typeface="Calibri"/>
              </a:rPr>
              <a:t>Ella</a:t>
            </a:r>
            <a:endParaRPr lang="sv-SE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v-SE" sz="1400" b="0" strike="noStrike" spc="-1">
                <a:solidFill>
                  <a:srgbClr val="000000"/>
                </a:solidFill>
                <a:latin typeface="Calibri"/>
              </a:rPr>
              <a:t>Bianca</a:t>
            </a:r>
            <a:endParaRPr lang="sv-SE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v-SE" sz="1400" b="0" strike="noStrike" spc="-1">
                <a:solidFill>
                  <a:srgbClr val="000000"/>
                </a:solidFill>
                <a:latin typeface="Calibri"/>
              </a:rPr>
              <a:t>Willa</a:t>
            </a:r>
            <a:endParaRPr lang="sv-SE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v-SE" sz="1400" b="0" strike="noStrike" spc="-1">
                <a:solidFill>
                  <a:srgbClr val="000000"/>
                </a:solidFill>
                <a:latin typeface="Calibri"/>
              </a:rPr>
              <a:t>Tova</a:t>
            </a:r>
            <a:endParaRPr lang="sv-SE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v-SE" sz="1400" b="0" strike="noStrike" spc="-1">
                <a:solidFill>
                  <a:srgbClr val="000000"/>
                </a:solidFill>
                <a:latin typeface="Calibri"/>
              </a:rPr>
              <a:t>Lyra</a:t>
            </a:r>
            <a:endParaRPr lang="sv-SE" sz="1400" b="0" strike="noStrike" spc="-1">
              <a:latin typeface="Arial"/>
            </a:endParaRPr>
          </a:p>
        </p:txBody>
      </p:sp>
      <p:sp>
        <p:nvSpPr>
          <p:cNvPr id="100" name="Rectangle 14"/>
          <p:cNvSpPr/>
          <p:nvPr/>
        </p:nvSpPr>
        <p:spPr>
          <a:xfrm>
            <a:off x="6689880" y="2194560"/>
            <a:ext cx="847800" cy="1777320"/>
          </a:xfrm>
          <a:prstGeom prst="rect">
            <a:avLst/>
          </a:prstGeom>
          <a:gradFill rotWithShape="0">
            <a:gsLst>
              <a:gs pos="0">
                <a:srgbClr val="9D9D9D"/>
              </a:gs>
              <a:gs pos="100000">
                <a:srgbClr val="909090"/>
              </a:gs>
            </a:gsLst>
            <a:lin ang="5400000"/>
          </a:gra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v-SE" sz="1400" b="0" strike="noStrike" spc="-1">
                <a:solidFill>
                  <a:srgbClr val="000000"/>
                </a:solidFill>
                <a:latin typeface="Calibri"/>
              </a:rPr>
              <a:t>Grupp 2</a:t>
            </a:r>
            <a:endParaRPr lang="sv-SE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v-SE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v-SE" sz="1400" b="0" strike="noStrike" spc="-1">
                <a:solidFill>
                  <a:srgbClr val="000000"/>
                </a:solidFill>
                <a:latin typeface="Calibri"/>
              </a:rPr>
              <a:t>Elin</a:t>
            </a:r>
            <a:endParaRPr lang="sv-SE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v-SE" sz="1400" b="0" strike="noStrike" spc="-1">
                <a:solidFill>
                  <a:srgbClr val="000000"/>
                </a:solidFill>
                <a:latin typeface="Calibri"/>
              </a:rPr>
              <a:t>Tyra</a:t>
            </a:r>
            <a:endParaRPr lang="sv-SE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Tuva</a:t>
            </a:r>
            <a:endParaRPr lang="sv-SE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Svea</a:t>
            </a:r>
            <a:endParaRPr lang="sv-SE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Embla</a:t>
            </a:r>
            <a:endParaRPr lang="sv-SE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Calibri"/>
              </a:rPr>
              <a:t>Julia</a:t>
            </a:r>
            <a:endParaRPr lang="sv-SE" sz="1400" b="0" strike="noStrike" spc="-1">
              <a:latin typeface="Arial"/>
            </a:endParaRPr>
          </a:p>
        </p:txBody>
      </p:sp>
      <p:sp>
        <p:nvSpPr>
          <p:cNvPr id="101" name="Rectangle 15"/>
          <p:cNvSpPr/>
          <p:nvPr/>
        </p:nvSpPr>
        <p:spPr>
          <a:xfrm>
            <a:off x="7643520" y="2194560"/>
            <a:ext cx="847800" cy="1777320"/>
          </a:xfrm>
          <a:prstGeom prst="rect">
            <a:avLst/>
          </a:prstGeom>
          <a:gradFill rotWithShape="0">
            <a:gsLst>
              <a:gs pos="0">
                <a:srgbClr val="9D9D9D"/>
              </a:gs>
              <a:gs pos="100000">
                <a:srgbClr val="909090"/>
              </a:gs>
            </a:gsLst>
            <a:lin ang="5400000"/>
          </a:gradFill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sv-SE" sz="1400" b="0" strike="noStrike" spc="-1">
                <a:solidFill>
                  <a:srgbClr val="000000"/>
                </a:solidFill>
                <a:latin typeface="Calibri"/>
              </a:rPr>
              <a:t>Grupp 3</a:t>
            </a:r>
            <a:endParaRPr lang="sv-SE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v-SE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v-SE" sz="1400" b="0" strike="noStrike" spc="-1">
                <a:solidFill>
                  <a:srgbClr val="000000"/>
                </a:solidFill>
                <a:latin typeface="Calibri"/>
              </a:rPr>
              <a:t>Annie</a:t>
            </a:r>
            <a:endParaRPr lang="sv-SE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v-SE" sz="1400" b="0" strike="noStrike" spc="-1">
                <a:solidFill>
                  <a:srgbClr val="000000"/>
                </a:solidFill>
                <a:latin typeface="Calibri"/>
              </a:rPr>
              <a:t>Ines</a:t>
            </a:r>
            <a:endParaRPr lang="sv-SE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v-SE" sz="1400" b="0" strike="noStrike" spc="-1">
                <a:solidFill>
                  <a:srgbClr val="000000"/>
                </a:solidFill>
                <a:latin typeface="Calibri"/>
              </a:rPr>
              <a:t>Janina</a:t>
            </a:r>
            <a:endParaRPr lang="sv-SE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v-SE" sz="1400" b="0" strike="noStrike" spc="-1">
                <a:solidFill>
                  <a:srgbClr val="000000"/>
                </a:solidFill>
                <a:latin typeface="Calibri"/>
              </a:rPr>
              <a:t>Stella</a:t>
            </a:r>
            <a:endParaRPr lang="sv-SE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v-SE" sz="1400" b="0" strike="noStrike" spc="-1">
                <a:solidFill>
                  <a:srgbClr val="000000"/>
                </a:solidFill>
                <a:latin typeface="Calibri"/>
              </a:rPr>
              <a:t>Nicole</a:t>
            </a:r>
            <a:endParaRPr lang="sv-SE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v-SE" sz="1400" b="0" strike="noStrike" spc="-1">
                <a:solidFill>
                  <a:srgbClr val="000000"/>
                </a:solidFill>
                <a:latin typeface="Calibri"/>
              </a:rPr>
              <a:t>Nelly</a:t>
            </a:r>
            <a:endParaRPr lang="sv-SE" sz="1400" b="0" strike="noStrike" spc="-1">
              <a:latin typeface="Arial"/>
            </a:endParaRPr>
          </a:p>
        </p:txBody>
      </p:sp>
      <p:sp>
        <p:nvSpPr>
          <p:cNvPr id="102" name="TextBox 26"/>
          <p:cNvSpPr/>
          <p:nvPr/>
        </p:nvSpPr>
        <p:spPr>
          <a:xfrm>
            <a:off x="604800" y="1423440"/>
            <a:ext cx="5853150" cy="5602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sv-SE" sz="1400" b="0" strike="noStrike" spc="-1" dirty="0">
                <a:solidFill>
                  <a:srgbClr val="000000"/>
                </a:solidFill>
                <a:latin typeface="Calibri"/>
              </a:rPr>
              <a:t>Alla kallas till lika många matcher – Svara alltid </a:t>
            </a:r>
            <a:r>
              <a:rPr lang="sv-SE" sz="1400" b="0" strike="noStrike" spc="-1">
                <a:solidFill>
                  <a:srgbClr val="000000"/>
                </a:solidFill>
                <a:latin typeface="Calibri"/>
              </a:rPr>
              <a:t>på kallelser oavsett</a:t>
            </a:r>
            <a:endParaRPr lang="sv-SE" sz="14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sv-SE" sz="1400" b="0" strike="noStrike" spc="-1" dirty="0">
                <a:solidFill>
                  <a:srgbClr val="000000"/>
                </a:solidFill>
                <a:latin typeface="Calibri"/>
              </a:rPr>
              <a:t>Grupperna kan ändras vid behov</a:t>
            </a:r>
            <a:endParaRPr lang="sv-SE" sz="1400" b="0" strike="noStrike" spc="-1" dirty="0">
              <a:latin typeface="Arial"/>
            </a:endParaRPr>
          </a:p>
        </p:txBody>
      </p:sp>
      <p:pic>
        <p:nvPicPr>
          <p:cNvPr id="103" name="Picture 3"/>
          <p:cNvPicPr/>
          <p:nvPr/>
        </p:nvPicPr>
        <p:blipFill>
          <a:blip r:embed="rId3"/>
          <a:stretch/>
        </p:blipFill>
        <p:spPr>
          <a:xfrm>
            <a:off x="609840" y="2194560"/>
            <a:ext cx="4652280" cy="1776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ubrik 1"/>
          <p:cNvSpPr txBox="1"/>
          <p:nvPr/>
        </p:nvSpPr>
        <p:spPr>
          <a:xfrm>
            <a:off x="604800" y="51120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400" b="0" strike="noStrike" spc="-1">
                <a:solidFill>
                  <a:srgbClr val="000000"/>
                </a:solidFill>
                <a:latin typeface="Calibri"/>
              </a:rPr>
              <a:t>Träningar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05" name="Table 6"/>
          <p:cNvGraphicFramePr/>
          <p:nvPr/>
        </p:nvGraphicFramePr>
        <p:xfrm>
          <a:off x="628560" y="1505520"/>
          <a:ext cx="7886520" cy="1112400"/>
        </p:xfrm>
        <a:graphic>
          <a:graphicData uri="http://schemas.openxmlformats.org/drawingml/2006/table">
            <a:tbl>
              <a:tblPr/>
              <a:tblGrid>
                <a:gridCol w="174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9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0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16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Dag</a:t>
                      </a:r>
                      <a:endParaRPr lang="sv-SE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16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Plan</a:t>
                      </a:r>
                      <a:endParaRPr lang="sv-SE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16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Tid</a:t>
                      </a:r>
                      <a:endParaRPr lang="sv-SE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16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Fokus</a:t>
                      </a:r>
                      <a:endParaRPr lang="sv-SE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Onsdagar</a:t>
                      </a:r>
                      <a:endParaRPr lang="sv-SE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Viskavallen Lilla plan</a:t>
                      </a:r>
                      <a:endParaRPr lang="sv-SE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18:30 – 19:45</a:t>
                      </a:r>
                      <a:endParaRPr lang="sv-SE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Fysik Teknik</a:t>
                      </a:r>
                      <a:endParaRPr lang="sv-SE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FD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Torsdagar</a:t>
                      </a:r>
                      <a:endParaRPr lang="sv-SE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Viskavallen Lilla plan</a:t>
                      </a:r>
                      <a:endParaRPr lang="sv-SE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18:30 – 19:45</a:t>
                      </a:r>
                      <a:endParaRPr lang="sv-SE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sv-SE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Teknik Taktik</a:t>
                      </a:r>
                      <a:endParaRPr lang="sv-SE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6" name="TextBox 2"/>
          <p:cNvSpPr/>
          <p:nvPr/>
        </p:nvSpPr>
        <p:spPr>
          <a:xfrm>
            <a:off x="628560" y="2889360"/>
            <a:ext cx="7406280" cy="117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1400" b="0" strike="noStrike" spc="-1" dirty="0">
                <a:solidFill>
                  <a:srgbClr val="000000"/>
                </a:solidFill>
                <a:latin typeface="Calibri"/>
              </a:rPr>
              <a:t>Kom i tid – Gärna 15min innan</a:t>
            </a:r>
            <a:endParaRPr lang="sv-SE" sz="14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1400" b="0" strike="noStrike" spc="-1" dirty="0">
                <a:solidFill>
                  <a:srgbClr val="000000"/>
                </a:solidFill>
                <a:latin typeface="Calibri"/>
              </a:rPr>
              <a:t>Förberedelseträning (uppvärmning) – FIFA 11 &amp; Knäkontroll</a:t>
            </a:r>
            <a:endParaRPr lang="sv-SE" sz="14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1400" b="0" strike="noStrike" spc="-1" dirty="0">
                <a:solidFill>
                  <a:srgbClr val="000000"/>
                </a:solidFill>
                <a:latin typeface="Calibri"/>
              </a:rPr>
              <a:t>Rörlighetsträning (stretching)</a:t>
            </a:r>
            <a:endParaRPr lang="sv-SE" sz="14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sv-SE" sz="1400" b="0" strike="noStrike" spc="-1" dirty="0">
                <a:solidFill>
                  <a:srgbClr val="000000"/>
                </a:solidFill>
                <a:latin typeface="Calibri"/>
              </a:rPr>
              <a:t>Rehabträning med gänget</a:t>
            </a:r>
            <a:endParaRPr lang="sv-SE" sz="1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ubrik 1"/>
          <p:cNvSpPr txBox="1"/>
          <p:nvPr/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400" b="0" strike="noStrike" spc="-1">
                <a:solidFill>
                  <a:srgbClr val="000000"/>
                </a:solidFill>
                <a:latin typeface="Calibri"/>
              </a:rPr>
              <a:t>Övrigt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19640" y="1267920"/>
            <a:ext cx="7886520" cy="106806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>
            <a:defPPr>
              <a:defRPr lang="en-US"/>
            </a:defPPr>
            <a:lvl1pPr marL="285840" indent="-28548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•"/>
              <a:defRPr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r>
              <a:rPr lang="sv-SE" dirty="0"/>
              <a:t>Våravslutning på kansliet kl 18:00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111" name="Picture 110"/>
          <p:cNvPicPr/>
          <p:nvPr/>
        </p:nvPicPr>
        <p:blipFill>
          <a:blip r:embed="rId3"/>
          <a:stretch/>
        </p:blipFill>
        <p:spPr>
          <a:xfrm>
            <a:off x="4034790" y="1444140"/>
            <a:ext cx="4480290" cy="2773530"/>
          </a:xfrm>
          <a:prstGeom prst="rect">
            <a:avLst/>
          </a:prstGeom>
          <a:ln w="0">
            <a:noFill/>
          </a:ln>
          <a:effectLst>
            <a:outerShdw blurRad="19044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8186</TotalTime>
  <Words>188</Words>
  <Application>Microsoft Office PowerPoint</Application>
  <PresentationFormat>On-screen Show (16:9)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Ink Free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Kinna IF</dc:title>
  <dc:subject/>
  <dc:creator>Paul Felten</dc:creator>
  <dc:description/>
  <cp:lastModifiedBy>Balint Robert</cp:lastModifiedBy>
  <cp:revision>7</cp:revision>
  <dcterms:created xsi:type="dcterms:W3CDTF">2021-12-06T07:53:53Z</dcterms:created>
  <dcterms:modified xsi:type="dcterms:W3CDTF">2022-05-05T09:06:48Z</dcterms:modified>
  <dc:language>sv-SE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2</vt:i4>
  </property>
  <property fmtid="{D5CDD505-2E9C-101B-9397-08002B2CF9AE}" pid="3" name="MSIP_Label_19540963-e559-4020-8a90-fe8a502c2801_ActionId">
    <vt:lpwstr>8d302ba0-d313-474b-ac7a-0a5041cdcbf7</vt:lpwstr>
  </property>
  <property fmtid="{D5CDD505-2E9C-101B-9397-08002B2CF9AE}" pid="4" name="MSIP_Label_19540963-e559-4020-8a90-fe8a502c2801_ContentBits">
    <vt:lpwstr>0</vt:lpwstr>
  </property>
  <property fmtid="{D5CDD505-2E9C-101B-9397-08002B2CF9AE}" pid="5" name="MSIP_Label_19540963-e559-4020-8a90-fe8a502c2801_Enabled">
    <vt:lpwstr>true</vt:lpwstr>
  </property>
  <property fmtid="{D5CDD505-2E9C-101B-9397-08002B2CF9AE}" pid="6" name="MSIP_Label_19540963-e559-4020-8a90-fe8a502c2801_Method">
    <vt:lpwstr>Standard</vt:lpwstr>
  </property>
  <property fmtid="{D5CDD505-2E9C-101B-9397-08002B2CF9AE}" pid="7" name="MSIP_Label_19540963-e559-4020-8a90-fe8a502c2801_Name">
    <vt:lpwstr>19540963-e559-4020-8a90-fe8a502c2801</vt:lpwstr>
  </property>
  <property fmtid="{D5CDD505-2E9C-101B-9397-08002B2CF9AE}" pid="8" name="MSIP_Label_19540963-e559-4020-8a90-fe8a502c2801_SetDate">
    <vt:lpwstr>2022-04-19T08:34:25Z</vt:lpwstr>
  </property>
  <property fmtid="{D5CDD505-2E9C-101B-9397-08002B2CF9AE}" pid="9" name="MSIP_Label_19540963-e559-4020-8a90-fe8a502c2801_SiteId">
    <vt:lpwstr>f25493ae-1c98-41d7-8a33-0be75f5fe603</vt:lpwstr>
  </property>
  <property fmtid="{D5CDD505-2E9C-101B-9397-08002B2CF9AE}" pid="10" name="PresentationFormat">
    <vt:lpwstr>On-screen Show (16:9)</vt:lpwstr>
  </property>
  <property fmtid="{D5CDD505-2E9C-101B-9397-08002B2CF9AE}" pid="11" name="Slides">
    <vt:i4>11</vt:i4>
  </property>
</Properties>
</file>