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67" r:id="rId7"/>
    <p:sldId id="268" r:id="rId8"/>
    <p:sldId id="275" r:id="rId9"/>
    <p:sldId id="274" r:id="rId10"/>
  </p:sldIdLst>
  <p:sldSz cx="12192000" cy="6858000"/>
  <p:notesSz cx="6858000" cy="9144000"/>
  <p:custDataLst>
    <p:tags r:id="rId11"/>
  </p:custDataLst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9CA69-26BD-4610-95F9-33D9DDFE3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ADA1E-82E1-409E-AC7A-6CBD13C89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A9DBD-C44E-44F0-B87D-5F02E304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E0209-992D-4B3D-8D66-0DD1A040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CBDFC-6DDC-4916-B712-2D148BC9B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16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4B31D-5C3D-4EBF-B054-0D44D70F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422AC-2616-4DA4-9904-96D371CD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7B3AE-5212-41A1-9C6E-B6C0424B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25E40-4B9C-46C5-BB20-C5EE551A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0208A-B608-4A70-8628-F039848D5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28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9CF61D-4481-40FD-952E-51E492125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678EF8-4853-4674-A2C1-D645D6D72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4C0E9-B51A-4D30-A586-86A9432A9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6C1D8-D761-41EC-A2FB-86C652DAE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DBFEF-A01B-4E9C-847B-C7159E55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27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A5CEC-7A2E-4738-AD3A-2CD0FF10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F9B7B-638F-4C63-8D0D-CADCC39DC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095A2-5A95-4C7F-9022-39F6E44FD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4D54F-780D-4835-AADA-0937AC98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1BD5F-421C-441C-9449-F04A72A1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62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ADDB-87C3-4426-AC06-3D6EF0F86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B7E44-3BF5-4E7F-9BAA-C0AC3A630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C9BF4-D11D-4D4A-B18F-1D9CA0BB7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7CE06-1D71-40F4-BFCE-50147B22F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8F87E-FB5A-48C6-98D0-FFEAB8D0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735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76EC-4298-4308-BB11-A43E7240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5BEBF-9912-4A76-8075-19A576651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E33F-6D36-4C1D-A505-99ECC3B79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B1890-D044-428E-A9CD-00567455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797FE1-FB4B-413E-BF10-E9B45C2E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FD006-AA32-49DA-8E8E-8D5FD4EB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92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7F311-4944-408E-8FE5-77E37BE16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F8F9F-81A2-44D1-A711-AD36A3136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58696-DD58-449A-ABA3-4FAD08A5E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7DC88E-B29D-4657-AFEC-3F0B4A563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74371-6B91-48BB-AFF2-FF8C5947A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FD1E80-0544-4C94-A18D-8DD16773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92600B-6945-44DD-A683-805D95F7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9AFDC6-F038-4C57-83B3-6EE6FD93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489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E4B9-57D1-4008-9467-BDA9BCC9E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1D7D9-0616-48BE-A586-41A9BACBE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BEE9A-9F3B-4D4F-A5EF-44608996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F189F5-CFEF-4CAA-8DC0-CE8E6284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17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67FC7-8D9C-463D-BB1F-0EE217199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9A7B88-C904-4F79-AF71-7C0A29834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B93F9-8C8B-47CF-A5BA-EE84F4F3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84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0DEF-BFDF-4461-AA6D-1E6B0A07F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52ADD-18CD-4609-904D-0915A8EAA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B7C534-3B89-4907-854C-F0403635B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15A4B-301A-4700-979E-CB4E9C6C6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6058-DEC5-474B-A0EF-8CF8BC7E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6A9BF-E815-45B6-BE29-786E78A6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87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D9B1-BDF4-4DA9-9CEC-DF97E950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19FC9A-F5B4-41E7-ABB8-FDF9C113F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B9F0F-5F48-4333-B91F-EA048FED6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7C156-6A44-4FA4-A17C-9CCD5C9EF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EA4B0-2E46-4838-8970-C47E93EB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13399-4482-4E57-8D22-F80203EA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532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1BB27DAA-B1C3-4FC2-A5C3-A4DBF43AC9A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0318912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16" imgW="408" imgH="408" progId="TCLayout.ActiveDocument.1">
                  <p:embed/>
                </p:oleObj>
              </mc:Choice>
              <mc:Fallback>
                <p:oleObj name="think-cell Slide" r:id="rId16" imgW="408" imgH="40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1BB27DAA-B1C3-4FC2-A5C3-A4DBF43AC9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F1C7D51D-E112-46CC-A3AE-B92488D59FC5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55BAB7-255A-4411-9B25-58443EDC6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AE9F8-3A3E-416D-AA0C-2AC5C0528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DA5C8-DE9A-4BB2-B42D-49423224A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24D6-91C9-4321-BEE9-378E10B7A5D3}" type="datetimeFigureOut">
              <a:rPr lang="sv-SE" smtClean="0"/>
              <a:t>2021-10-13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FB3AB-EC2A-4D6E-808E-411E6CB23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1A40A-B4D6-44D7-8CC6-84F323727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FFAC-B1D6-4FC9-BA0D-6C3267E457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754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5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2.png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hyperlink" Target="mailto:kansli@karlstadinnebandy.se" TargetMode="Externa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52F6C474-C032-4A95-BCBB-B3AAC9D6A43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899846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52F6C474-C032-4A95-BCBB-B3AAC9D6A4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B4582072-2355-4DDC-BBF2-DDFCFDEABF4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sv-SE" sz="7200" b="1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5E6EC9-D22F-4507-AF59-912AD9A06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147210"/>
            <a:ext cx="9144000" cy="2387600"/>
          </a:xfrm>
        </p:spPr>
        <p:txBody>
          <a:bodyPr>
            <a:normAutofit/>
          </a:bodyPr>
          <a:lstStyle/>
          <a:p>
            <a:r>
              <a:rPr lang="sv-SE" sz="7200" b="1" dirty="0">
                <a:solidFill>
                  <a:schemeClr val="bg1"/>
                </a:solidFill>
              </a:rPr>
              <a:t>Föräldramöte 2020/21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09F26B-BA4C-4173-9FDA-1E6344933D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  <p:sp>
        <p:nvSpPr>
          <p:cNvPr id="10" name="Subtitle 9">
            <a:extLst>
              <a:ext uri="{FF2B5EF4-FFF2-40B4-BE49-F238E27FC236}">
                <a16:creationId xmlns:a16="http://schemas.microsoft.com/office/drawing/2014/main" id="{536B9A0B-0DB8-408F-B250-F6A890ECF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06545"/>
            <a:ext cx="9144000" cy="4730930"/>
          </a:xfrm>
        </p:spPr>
        <p:txBody>
          <a:bodyPr>
            <a:normAutofit/>
          </a:bodyPr>
          <a:lstStyle/>
          <a:p>
            <a:r>
              <a:rPr lang="sv-SE" sz="4800" dirty="0"/>
              <a:t>Föräldramöte 2021/2022</a:t>
            </a:r>
          </a:p>
          <a:p>
            <a:r>
              <a:rPr lang="sv-SE" sz="4800" dirty="0"/>
              <a:t>P11 Central</a:t>
            </a:r>
          </a:p>
        </p:txBody>
      </p:sp>
      <p:pic>
        <p:nvPicPr>
          <p:cNvPr id="2057" name="Picture 9" descr="Logotyper | Innebandy.se">
            <a:extLst>
              <a:ext uri="{FF2B5EF4-FFF2-40B4-BE49-F238E27FC236}">
                <a16:creationId xmlns:a16="http://schemas.microsoft.com/office/drawing/2014/main" id="{AF219ECF-C10A-422A-9402-1D51B403B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462" y="2896306"/>
            <a:ext cx="7622085" cy="247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62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0EA13CA1-69A3-4596-882C-74C2C4D1FF6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207345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0EA13CA1-69A3-4596-882C-74C2C4D1FF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204107CC-8E50-4D8F-BA5D-A76AE5E6024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sv-SE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0FD3E1-7B8F-4325-8D9D-C04D0F5CE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A64D3-EBC0-4218-B559-88F5593BEF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76678"/>
          </a:xfrm>
        </p:spPr>
        <p:txBody>
          <a:bodyPr>
            <a:normAutofit/>
          </a:bodyPr>
          <a:lstStyle/>
          <a:p>
            <a:r>
              <a:rPr lang="sv-SE" dirty="0"/>
              <a:t>Ledarpresentation</a:t>
            </a:r>
          </a:p>
          <a:p>
            <a:r>
              <a:rPr lang="sv-SE" dirty="0"/>
              <a:t>Föreningen</a:t>
            </a:r>
          </a:p>
          <a:p>
            <a:r>
              <a:rPr lang="sv-SE" dirty="0"/>
              <a:t>Föräldraansvar i föreningen</a:t>
            </a:r>
          </a:p>
          <a:p>
            <a:r>
              <a:rPr lang="sv-SE" dirty="0"/>
              <a:t>Medlemsavgifter</a:t>
            </a:r>
          </a:p>
          <a:p>
            <a:r>
              <a:rPr lang="sv-SE" dirty="0"/>
              <a:t>Truppen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Matcher och cup</a:t>
            </a:r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582C74-07C9-431E-8030-59B70BE051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66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B35382E-DD5C-415D-9AB0-F76F9917451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704812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4B35382E-DD5C-415D-9AB0-F76F99174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182C9E82-002B-45A5-B7FF-CF18284D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Ledarpresentation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0CCCF2-6A0E-4443-872D-4C1FEC17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Fredrik </a:t>
            </a:r>
            <a:r>
              <a:rPr lang="sv-SE" dirty="0" err="1"/>
              <a:t>Appel</a:t>
            </a:r>
            <a:r>
              <a:rPr lang="sv-SE" dirty="0"/>
              <a:t> (Tränare)</a:t>
            </a:r>
          </a:p>
          <a:p>
            <a:r>
              <a:rPr lang="sv-SE" dirty="0"/>
              <a:t>Erik Nilsson (Tränare)</a:t>
            </a:r>
          </a:p>
          <a:p>
            <a:r>
              <a:rPr lang="sv-SE" dirty="0"/>
              <a:t>Jon Hagman (Tränare)</a:t>
            </a:r>
          </a:p>
          <a:p>
            <a:r>
              <a:rPr lang="sv-SE" dirty="0"/>
              <a:t>Christer Olsson (Administration &amp; hemsida)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8B3-6163-4044-B2DF-7F794A5B52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4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B35382E-DD5C-415D-9AB0-F76F9917451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199996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4B35382E-DD5C-415D-9AB0-F76F99174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1C50F04-B6A3-46E9-ACF2-21714672737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sv-SE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82C9E82-002B-45A5-B7FF-CF18284D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Tillsammans är vi Karlstad Innebandy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0CCCF2-6A0E-4443-872D-4C1FEC17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b="1" dirty="0"/>
              <a:t>Föreningen</a:t>
            </a:r>
          </a:p>
          <a:p>
            <a:r>
              <a:rPr lang="sv-SE" dirty="0"/>
              <a:t>Karlstad Innebandy består av 3 föreningar, Karlstad IBF, Karlstad IBF Ungdom och Karlstad IBF Bredd. Verksamhet bedrivs i stor utsträckning gemensamt i alla föreningar och spelarna tillhör de olika föreningarna beroende på ålder och spelinriktning.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Föreningens policy</a:t>
            </a:r>
          </a:p>
          <a:p>
            <a:r>
              <a:rPr lang="sv-SE" dirty="0"/>
              <a:t>Alla som företräder Karlstad IBF; ledare, spelare, föräldrar, funktionärer, uppträder i enlighet med föreningens policy som finns att läsa i sin helhet på vår hemsida under fliken dokument. Ta del av den. </a:t>
            </a:r>
          </a:p>
          <a:p>
            <a:r>
              <a:rPr lang="sv-SE" dirty="0"/>
              <a:t>Föreningens barn- och ungdomspolicy kan sammanfattas med ledorden glädje, gemenskap, ansträngning och lärande. Vår uppgift som ledare i föreningen är att ge barn och ungdomar möjligheten att utöva innebandy utifrån sina egna villkor. Policyn finns i sin helhet under föreningens policydokument på laget.se</a:t>
            </a:r>
          </a:p>
          <a:p>
            <a:endParaRPr lang="sv-S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8B3-6163-4044-B2DF-7F794A5B52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8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B35382E-DD5C-415D-9AB0-F76F9917451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92205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think-cell Slide" r:id="rId5" imgW="353" imgH="353" progId="TCLayout.ActiveDocument.1">
                  <p:embed/>
                </p:oleObj>
              </mc:Choice>
              <mc:Fallback>
                <p:oleObj name="think-cell Slide" r:id="rId5" imgW="353" imgH="35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4B35382E-DD5C-415D-9AB0-F76F99174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04DA09A-6C2E-45BF-93B3-12427B65E6E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sv-SE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82C9E82-002B-45A5-B7FF-CF18284D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Föräldraansvar i föreningen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0CCCF2-6A0E-4443-872D-4C1FEC179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3756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Alla ska läsa policyn</a:t>
            </a:r>
          </a:p>
          <a:p>
            <a:r>
              <a:rPr lang="sv-SE" dirty="0"/>
              <a:t>Föreningsförsäljning</a:t>
            </a:r>
          </a:p>
          <a:p>
            <a:pPr lvl="1"/>
            <a:r>
              <a:rPr lang="sv-SE" dirty="0"/>
              <a:t>Dreamstar 2 omgångar (höst &amp; vår)</a:t>
            </a:r>
          </a:p>
          <a:p>
            <a:pPr lvl="1"/>
            <a:r>
              <a:rPr lang="sv-SE" dirty="0"/>
              <a:t>Bingolotto uppesittarkväll frivilligt</a:t>
            </a:r>
          </a:p>
          <a:p>
            <a:r>
              <a:rPr lang="sv-SE" dirty="0"/>
              <a:t>Sarghjälp på tisdagsträningen</a:t>
            </a:r>
          </a:p>
          <a:p>
            <a:pPr lvl="1"/>
            <a:r>
              <a:rPr lang="sv-SE" dirty="0"/>
              <a:t>När man lämnar hjälps vi åt att bygga upp sargen för att inte det ska ta tid av träningen</a:t>
            </a:r>
          </a:p>
          <a:p>
            <a:pPr lvl="1"/>
            <a:r>
              <a:rPr lang="sv-SE" dirty="0"/>
              <a:t>När man hämtar behövs hjälp att ta ner halva sargen</a:t>
            </a:r>
          </a:p>
          <a:p>
            <a:r>
              <a:rPr lang="sv-SE" dirty="0"/>
              <a:t>Sekretariatet på hemmamatcher (se schema under ”Dokument”)</a:t>
            </a:r>
          </a:p>
          <a:p>
            <a:pPr lvl="1"/>
            <a:r>
              <a:rPr lang="sv-SE" dirty="0"/>
              <a:t>Om ens barn inte spelar eller man har förhinder just sin match byter man med någon, kontaktuppgifter finns i samma fil.</a:t>
            </a:r>
          </a:p>
          <a:p>
            <a:r>
              <a:rPr lang="sv-SE" dirty="0"/>
              <a:t>Kioskbemanning (inget i år, men med stor sannolikhet nästa år)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8B3-6163-4044-B2DF-7F794A5B52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2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B35382E-DD5C-415D-9AB0-F76F9917451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837635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4B35382E-DD5C-415D-9AB0-F76F99174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182C9E82-002B-45A5-B7FF-CF18284D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Medlemsavgifter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0CCCF2-6A0E-4443-872D-4C1FEC179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29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Spelare födda 2011-2014 </a:t>
            </a:r>
            <a:endParaRPr lang="sv-SE" dirty="0"/>
          </a:p>
          <a:p>
            <a:r>
              <a:rPr lang="sv-SE" dirty="0"/>
              <a:t>Medlemsavgift 600 kr – Träningsavgift 350 kr = 950 kr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Familjerabatt</a:t>
            </a:r>
            <a:endParaRPr lang="sv-SE" dirty="0"/>
          </a:p>
          <a:p>
            <a:r>
              <a:rPr lang="sv-SE" dirty="0"/>
              <a:t>300 kr avdrag på träningsavgift fr.o.m. barn nummer 2. För att omfattas av syskonrabatt skall detta meddelas Karlstad IBF kansli via </a:t>
            </a:r>
            <a:r>
              <a:rPr lang="sv-SE" u="sng" dirty="0">
                <a:hlinkClick r:id="rId6"/>
              </a:rPr>
              <a:t>kansli@karlstadinnebandy.se</a:t>
            </a:r>
            <a:r>
              <a:rPr lang="sv-SE" dirty="0"/>
              <a:t> innan sista betalningsdag på aktuell faktura för medlems och träningsavgift</a:t>
            </a:r>
          </a:p>
          <a:p>
            <a:endParaRPr lang="sv-S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8B3-6163-4044-B2DF-7F794A5B52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99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B35382E-DD5C-415D-9AB0-F76F9917451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69647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4B35382E-DD5C-415D-9AB0-F76F99174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182C9E82-002B-45A5-B7FF-CF18284D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0CCCF2-6A0E-4443-872D-4C1FEC179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18222"/>
          </a:xfrm>
        </p:spPr>
        <p:txBody>
          <a:bodyPr>
            <a:normAutofit/>
          </a:bodyPr>
          <a:lstStyle/>
          <a:p>
            <a:r>
              <a:rPr lang="sv-SE" dirty="0"/>
              <a:t>19 spelare – finns plats 1-2 spelare till om man vet någon</a:t>
            </a:r>
          </a:p>
          <a:p>
            <a:r>
              <a:rPr lang="sv-SE" dirty="0"/>
              <a:t>3 tränare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8B3-6163-4044-B2DF-7F794A5B52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988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B35382E-DD5C-415D-9AB0-F76F9917451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231529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4B35382E-DD5C-415D-9AB0-F76F99174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182C9E82-002B-45A5-B7FF-CF18284D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sv-SE" dirty="0"/>
              <a:t>Träningar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0CCCF2-6A0E-4443-872D-4C1FEC179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9172"/>
          </a:xfrm>
        </p:spPr>
        <p:txBody>
          <a:bodyPr>
            <a:normAutofit/>
          </a:bodyPr>
          <a:lstStyle/>
          <a:p>
            <a:r>
              <a:rPr lang="sv-SE" dirty="0"/>
              <a:t>Två stycken träningar i veckan. Svara på kallelserna!</a:t>
            </a:r>
          </a:p>
          <a:p>
            <a:pPr lvl="1"/>
            <a:r>
              <a:rPr lang="sv-SE" dirty="0"/>
              <a:t>Tisdag 17-18, Mariebergshallen</a:t>
            </a:r>
          </a:p>
          <a:p>
            <a:pPr lvl="1"/>
            <a:r>
              <a:rPr lang="sv-SE" dirty="0"/>
              <a:t>Torsdag 18-19, Frödingskolan</a:t>
            </a:r>
          </a:p>
          <a:p>
            <a:r>
              <a:rPr lang="sv-SE" dirty="0"/>
              <a:t>Fokus på träning</a:t>
            </a:r>
          </a:p>
          <a:p>
            <a:pPr lvl="1"/>
            <a:r>
              <a:rPr lang="sv-SE" dirty="0"/>
              <a:t>En del övningar men mycket spel.</a:t>
            </a:r>
          </a:p>
          <a:p>
            <a:pPr lvl="1"/>
            <a:r>
              <a:rPr lang="sv-SE" dirty="0"/>
              <a:t>När vi är på innebandyträning så fokuserar vi på det.</a:t>
            </a:r>
          </a:p>
          <a:p>
            <a:pPr lvl="1"/>
            <a:r>
              <a:rPr lang="sv-SE" dirty="0"/>
              <a:t>Prata med killarna om träningarna hemma, viktigt att alla känner sig trygga och har kul!</a:t>
            </a:r>
          </a:p>
          <a:p>
            <a:pPr lvl="1"/>
            <a:endParaRPr lang="sv-S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8B3-6163-4044-B2DF-7F794A5B52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358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B35382E-DD5C-415D-9AB0-F76F9917451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083769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4B35382E-DD5C-415D-9AB0-F76F99174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182C9E82-002B-45A5-B7FF-CF18284D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sv-SE" dirty="0"/>
              <a:t>Matcher &amp; cup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8B3-6163-4044-B2DF-7F794A5B52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89244"/>
            <a:ext cx="12192000" cy="675480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14E088-470E-4EA5-957E-17C0C8E2D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  <a:p>
            <a:pPr lvl="1"/>
            <a:r>
              <a:rPr lang="sv-SE" dirty="0"/>
              <a:t>Finns i kalendern på hemsidan, kallelser kommer ungefär en vecka innan.</a:t>
            </a:r>
          </a:p>
          <a:p>
            <a:pPr lvl="1"/>
            <a:r>
              <a:rPr lang="sv-SE" dirty="0"/>
              <a:t>Om det är många anmälda kan inte alla spela match, urval sker efter träningsnärvaro.</a:t>
            </a:r>
          </a:p>
          <a:p>
            <a:pPr lvl="1"/>
            <a:r>
              <a:rPr lang="sv-SE" dirty="0"/>
              <a:t>Vi kommer inte åka med fler än 14 spelare (9 forwards, 4 backar och 1 målvakt) till match.</a:t>
            </a:r>
          </a:p>
          <a:p>
            <a:endParaRPr lang="sv-SE" dirty="0"/>
          </a:p>
          <a:p>
            <a:r>
              <a:rPr lang="sv-SE" dirty="0"/>
              <a:t>Cup</a:t>
            </a:r>
          </a:p>
          <a:p>
            <a:pPr lvl="1"/>
            <a:r>
              <a:rPr lang="sv-SE" dirty="0"/>
              <a:t>Vår förhoppning är att vi skall kunna delta i minst en cup denna säsong.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7308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fl.KiPKvwXNUePRaZ4tq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xLe7rv2U7B2kGAzzt3M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mlq9JWSkkv3Amaiaa.dd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0RVoRZ_LMB2362BVSg2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5wLa5TI.dv4PLdza0_iA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473</Words>
  <Application>Microsoft Office PowerPoint</Application>
  <PresentationFormat>Bredbild</PresentationFormat>
  <Paragraphs>59</Paragraphs>
  <Slides>9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think-cell Slide</vt:lpstr>
      <vt:lpstr>Föräldramöte 2020/21</vt:lpstr>
      <vt:lpstr>Agenda</vt:lpstr>
      <vt:lpstr>Ledarpresentation</vt:lpstr>
      <vt:lpstr>Tillsammans är vi Karlstad Innebandy</vt:lpstr>
      <vt:lpstr>Föräldraansvar i föreningen</vt:lpstr>
      <vt:lpstr>Medlemsavgifter</vt:lpstr>
      <vt:lpstr>Truppen</vt:lpstr>
      <vt:lpstr>Träningar</vt:lpstr>
      <vt:lpstr>Matcher &amp; cup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Upptaktsdag 2020/21</dc:title>
  <dc:creator>Simon Holmgren</dc:creator>
  <cp:lastModifiedBy>Christer Olsson</cp:lastModifiedBy>
  <cp:revision>9</cp:revision>
  <dcterms:created xsi:type="dcterms:W3CDTF">2020-10-06T06:09:45Z</dcterms:created>
  <dcterms:modified xsi:type="dcterms:W3CDTF">2021-10-13T09:08:42Z</dcterms:modified>
</cp:coreProperties>
</file>