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62" r:id="rId4"/>
    <p:sldId id="263" r:id="rId5"/>
    <p:sldId id="267" r:id="rId6"/>
    <p:sldId id="275" r:id="rId7"/>
    <p:sldId id="264" r:id="rId8"/>
    <p:sldId id="279" r:id="rId9"/>
    <p:sldId id="280" r:id="rId10"/>
    <p:sldId id="269" r:id="rId11"/>
    <p:sldId id="265" r:id="rId12"/>
    <p:sldId id="272" r:id="rId13"/>
    <p:sldId id="276" r:id="rId14"/>
  </p:sldIdLst>
  <p:sldSz cx="12192000" cy="6858000"/>
  <p:notesSz cx="6797675" cy="9926638"/>
  <p:custDataLst>
    <p:tags r:id="rId15"/>
  </p:custData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277CA-BC4A-4F13-ACFE-3405B3617E38}" v="2" dt="2022-09-26T17:30:29.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67" d="100"/>
          <a:sy n="67" d="100"/>
        </p:scale>
        <p:origin x="6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Johan Lindalen" userId="ca7e37fc-e66f-461c-bf91-7de99e77e4c1" providerId="ADAL" clId="{73A277CA-BC4A-4F13-ACFE-3405B3617E38}"/>
    <pc:docChg chg="undo custSel delSld modSld sldOrd">
      <pc:chgData name="Carl-Johan Lindalen" userId="ca7e37fc-e66f-461c-bf91-7de99e77e4c1" providerId="ADAL" clId="{73A277CA-BC4A-4F13-ACFE-3405B3617E38}" dt="2022-09-27T14:58:51.055" v="274" actId="729"/>
      <pc:docMkLst>
        <pc:docMk/>
      </pc:docMkLst>
      <pc:sldChg chg="modSp mod">
        <pc:chgData name="Carl-Johan Lindalen" userId="ca7e37fc-e66f-461c-bf91-7de99e77e4c1" providerId="ADAL" clId="{73A277CA-BC4A-4F13-ACFE-3405B3617E38}" dt="2022-09-26T17:16:18.177" v="4" actId="20577"/>
        <pc:sldMkLst>
          <pc:docMk/>
          <pc:sldMk cId="123708868" sldId="263"/>
        </pc:sldMkLst>
        <pc:spChg chg="mod">
          <ac:chgData name="Carl-Johan Lindalen" userId="ca7e37fc-e66f-461c-bf91-7de99e77e4c1" providerId="ADAL" clId="{73A277CA-BC4A-4F13-ACFE-3405B3617E38}" dt="2022-09-26T17:16:18.177" v="4" actId="20577"/>
          <ac:spMkLst>
            <pc:docMk/>
            <pc:sldMk cId="123708868" sldId="263"/>
            <ac:spMk id="8" creationId="{040CCCF2-6A0E-4443-872D-4C1FEC179DF2}"/>
          </ac:spMkLst>
        </pc:spChg>
      </pc:sldChg>
      <pc:sldChg chg="modSp mod">
        <pc:chgData name="Carl-Johan Lindalen" userId="ca7e37fc-e66f-461c-bf91-7de99e77e4c1" providerId="ADAL" clId="{73A277CA-BC4A-4F13-ACFE-3405B3617E38}" dt="2022-09-26T17:37:31.229" v="227" actId="403"/>
        <pc:sldMkLst>
          <pc:docMk/>
          <pc:sldMk cId="144290024" sldId="264"/>
        </pc:sldMkLst>
        <pc:spChg chg="mod">
          <ac:chgData name="Carl-Johan Lindalen" userId="ca7e37fc-e66f-461c-bf91-7de99e77e4c1" providerId="ADAL" clId="{73A277CA-BC4A-4F13-ACFE-3405B3617E38}" dt="2022-09-26T17:37:31.229" v="227" actId="403"/>
          <ac:spMkLst>
            <pc:docMk/>
            <pc:sldMk cId="144290024" sldId="264"/>
            <ac:spMk id="12" creationId="{ADA0923D-E159-41E6-9567-453C18CDA58A}"/>
          </ac:spMkLst>
        </pc:spChg>
      </pc:sldChg>
      <pc:sldChg chg="modSp mod">
        <pc:chgData name="Carl-Johan Lindalen" userId="ca7e37fc-e66f-461c-bf91-7de99e77e4c1" providerId="ADAL" clId="{73A277CA-BC4A-4F13-ACFE-3405B3617E38}" dt="2022-09-26T17:33:06.985" v="122" actId="20577"/>
        <pc:sldMkLst>
          <pc:docMk/>
          <pc:sldMk cId="1473225183" sldId="265"/>
        </pc:sldMkLst>
        <pc:spChg chg="mod">
          <ac:chgData name="Carl-Johan Lindalen" userId="ca7e37fc-e66f-461c-bf91-7de99e77e4c1" providerId="ADAL" clId="{73A277CA-BC4A-4F13-ACFE-3405B3617E38}" dt="2022-09-26T17:33:06.985" v="122" actId="20577"/>
          <ac:spMkLst>
            <pc:docMk/>
            <pc:sldMk cId="1473225183" sldId="265"/>
            <ac:spMk id="8" creationId="{040CCCF2-6A0E-4443-872D-4C1FEC179DF2}"/>
          </ac:spMkLst>
        </pc:spChg>
      </pc:sldChg>
      <pc:sldChg chg="modSp mod">
        <pc:chgData name="Carl-Johan Lindalen" userId="ca7e37fc-e66f-461c-bf91-7de99e77e4c1" providerId="ADAL" clId="{73A277CA-BC4A-4F13-ACFE-3405B3617E38}" dt="2022-09-26T17:33:29.332" v="124" actId="13926"/>
        <pc:sldMkLst>
          <pc:docMk/>
          <pc:sldMk cId="1406992324" sldId="267"/>
        </pc:sldMkLst>
        <pc:spChg chg="mod">
          <ac:chgData name="Carl-Johan Lindalen" userId="ca7e37fc-e66f-461c-bf91-7de99e77e4c1" providerId="ADAL" clId="{73A277CA-BC4A-4F13-ACFE-3405B3617E38}" dt="2022-09-26T17:33:29.332" v="124" actId="13926"/>
          <ac:spMkLst>
            <pc:docMk/>
            <pc:sldMk cId="1406992324" sldId="267"/>
            <ac:spMk id="7" creationId="{182C9E82-002B-45A5-B7FF-CF18284D571B}"/>
          </ac:spMkLst>
        </pc:spChg>
        <pc:spChg chg="mod">
          <ac:chgData name="Carl-Johan Lindalen" userId="ca7e37fc-e66f-461c-bf91-7de99e77e4c1" providerId="ADAL" clId="{73A277CA-BC4A-4F13-ACFE-3405B3617E38}" dt="2022-09-26T17:33:23.357" v="123" actId="20577"/>
          <ac:spMkLst>
            <pc:docMk/>
            <pc:sldMk cId="1406992324" sldId="267"/>
            <ac:spMk id="8" creationId="{040CCCF2-6A0E-4443-872D-4C1FEC179DF2}"/>
          </ac:spMkLst>
        </pc:spChg>
      </pc:sldChg>
      <pc:sldChg chg="modSp del mod">
        <pc:chgData name="Carl-Johan Lindalen" userId="ca7e37fc-e66f-461c-bf91-7de99e77e4c1" providerId="ADAL" clId="{73A277CA-BC4A-4F13-ACFE-3405B3617E38}" dt="2022-09-27T14:57:12.208" v="269" actId="2696"/>
        <pc:sldMkLst>
          <pc:docMk/>
          <pc:sldMk cId="2385988615" sldId="268"/>
        </pc:sldMkLst>
        <pc:spChg chg="mod">
          <ac:chgData name="Carl-Johan Lindalen" userId="ca7e37fc-e66f-461c-bf91-7de99e77e4c1" providerId="ADAL" clId="{73A277CA-BC4A-4F13-ACFE-3405B3617E38}" dt="2022-09-26T17:38:56.699" v="233" actId="20577"/>
          <ac:spMkLst>
            <pc:docMk/>
            <pc:sldMk cId="2385988615" sldId="268"/>
            <ac:spMk id="8" creationId="{040CCCF2-6A0E-4443-872D-4C1FEC179DF2}"/>
          </ac:spMkLst>
        </pc:spChg>
      </pc:sldChg>
      <pc:sldChg chg="modSp mod">
        <pc:chgData name="Carl-Johan Lindalen" userId="ca7e37fc-e66f-461c-bf91-7de99e77e4c1" providerId="ADAL" clId="{73A277CA-BC4A-4F13-ACFE-3405B3617E38}" dt="2022-09-27T14:56:31.741" v="268" actId="20577"/>
        <pc:sldMkLst>
          <pc:docMk/>
          <pc:sldMk cId="3609509678" sldId="269"/>
        </pc:sldMkLst>
        <pc:spChg chg="mod">
          <ac:chgData name="Carl-Johan Lindalen" userId="ca7e37fc-e66f-461c-bf91-7de99e77e4c1" providerId="ADAL" clId="{73A277CA-BC4A-4F13-ACFE-3405B3617E38}" dt="2022-09-27T14:56:31.741" v="268" actId="20577"/>
          <ac:spMkLst>
            <pc:docMk/>
            <pc:sldMk cId="3609509678" sldId="269"/>
            <ac:spMk id="8" creationId="{040CCCF2-6A0E-4443-872D-4C1FEC179DF2}"/>
          </ac:spMkLst>
        </pc:spChg>
      </pc:sldChg>
      <pc:sldChg chg="delSp mod">
        <pc:chgData name="Carl-Johan Lindalen" userId="ca7e37fc-e66f-461c-bf91-7de99e77e4c1" providerId="ADAL" clId="{73A277CA-BC4A-4F13-ACFE-3405B3617E38}" dt="2022-09-26T17:33:55.222" v="125" actId="478"/>
        <pc:sldMkLst>
          <pc:docMk/>
          <pc:sldMk cId="1319268702" sldId="270"/>
        </pc:sldMkLst>
        <pc:picChg chg="del">
          <ac:chgData name="Carl-Johan Lindalen" userId="ca7e37fc-e66f-461c-bf91-7de99e77e4c1" providerId="ADAL" clId="{73A277CA-BC4A-4F13-ACFE-3405B3617E38}" dt="2022-09-26T17:33:55.222" v="125" actId="478"/>
          <ac:picMkLst>
            <pc:docMk/>
            <pc:sldMk cId="1319268702" sldId="270"/>
            <ac:picMk id="5" creationId="{86754110-7F43-49FC-8308-970BF698DD89}"/>
          </ac:picMkLst>
        </pc:picChg>
      </pc:sldChg>
      <pc:sldChg chg="ord">
        <pc:chgData name="Carl-Johan Lindalen" userId="ca7e37fc-e66f-461c-bf91-7de99e77e4c1" providerId="ADAL" clId="{73A277CA-BC4A-4F13-ACFE-3405B3617E38}" dt="2022-09-27T14:58:37.989" v="273"/>
        <pc:sldMkLst>
          <pc:docMk/>
          <pc:sldMk cId="2726746252" sldId="271"/>
        </pc:sldMkLst>
      </pc:sldChg>
      <pc:sldChg chg="modSp mod">
        <pc:chgData name="Carl-Johan Lindalen" userId="ca7e37fc-e66f-461c-bf91-7de99e77e4c1" providerId="ADAL" clId="{73A277CA-BC4A-4F13-ACFE-3405B3617E38}" dt="2022-09-27T14:57:55.591" v="271" actId="20577"/>
        <pc:sldMkLst>
          <pc:docMk/>
          <pc:sldMk cId="375610608" sldId="272"/>
        </pc:sldMkLst>
        <pc:spChg chg="mod">
          <ac:chgData name="Carl-Johan Lindalen" userId="ca7e37fc-e66f-461c-bf91-7de99e77e4c1" providerId="ADAL" clId="{73A277CA-BC4A-4F13-ACFE-3405B3617E38}" dt="2022-09-27T14:57:55.591" v="271" actId="20577"/>
          <ac:spMkLst>
            <pc:docMk/>
            <pc:sldMk cId="375610608" sldId="272"/>
            <ac:spMk id="8" creationId="{040CCCF2-6A0E-4443-872D-4C1FEC179DF2}"/>
          </ac:spMkLst>
        </pc:spChg>
      </pc:sldChg>
      <pc:sldChg chg="modSp mod modShow">
        <pc:chgData name="Carl-Johan Lindalen" userId="ca7e37fc-e66f-461c-bf91-7de99e77e4c1" providerId="ADAL" clId="{73A277CA-BC4A-4F13-ACFE-3405B3617E38}" dt="2022-09-27T14:58:51.055" v="274" actId="729"/>
        <pc:sldMkLst>
          <pc:docMk/>
          <pc:sldMk cId="664974094" sldId="273"/>
        </pc:sldMkLst>
        <pc:spChg chg="mod">
          <ac:chgData name="Carl-Johan Lindalen" userId="ca7e37fc-e66f-461c-bf91-7de99e77e4c1" providerId="ADAL" clId="{73A277CA-BC4A-4F13-ACFE-3405B3617E38}" dt="2022-09-26T17:34:50.163" v="145" actId="20577"/>
          <ac:spMkLst>
            <pc:docMk/>
            <pc:sldMk cId="664974094" sldId="273"/>
            <ac:spMk id="8" creationId="{040CCCF2-6A0E-4443-872D-4C1FEC179DF2}"/>
          </ac:spMkLst>
        </pc:spChg>
      </pc:sldChg>
    </pc:docChg>
  </pc:docChgLst>
  <pc:docChgLst>
    <pc:chgData name="Carl-Johan Lindalen" userId="ca7e37fc-e66f-461c-bf91-7de99e77e4c1" providerId="ADAL" clId="{B6C93B7B-CB54-42C5-BCB0-4FED46C7B406}"/>
    <pc:docChg chg="undo custSel modSld sldOrd">
      <pc:chgData name="Carl-Johan Lindalen" userId="ca7e37fc-e66f-461c-bf91-7de99e77e4c1" providerId="ADAL" clId="{B6C93B7B-CB54-42C5-BCB0-4FED46C7B406}" dt="2022-09-04T15:21:56.850" v="1620" actId="27636"/>
      <pc:docMkLst>
        <pc:docMk/>
      </pc:docMkLst>
      <pc:sldChg chg="addSp delSp modSp mod">
        <pc:chgData name="Carl-Johan Lindalen" userId="ca7e37fc-e66f-461c-bf91-7de99e77e4c1" providerId="ADAL" clId="{B6C93B7B-CB54-42C5-BCB0-4FED46C7B406}" dt="2022-09-04T08:20:02.229" v="770" actId="1037"/>
        <pc:sldMkLst>
          <pc:docMk/>
          <pc:sldMk cId="1556622912" sldId="256"/>
        </pc:sldMkLst>
        <pc:spChg chg="mod">
          <ac:chgData name="Carl-Johan Lindalen" userId="ca7e37fc-e66f-461c-bf91-7de99e77e4c1" providerId="ADAL" clId="{B6C93B7B-CB54-42C5-BCB0-4FED46C7B406}" dt="2022-08-28T06:39:27.198" v="85"/>
          <ac:spMkLst>
            <pc:docMk/>
            <pc:sldMk cId="1556622912" sldId="256"/>
            <ac:spMk id="2" creationId="{D95E6EC9-D22F-4507-AF59-912AD9A064D0}"/>
          </ac:spMkLst>
        </pc:spChg>
        <pc:picChg chg="del mod">
          <ac:chgData name="Carl-Johan Lindalen" userId="ca7e37fc-e66f-461c-bf91-7de99e77e4c1" providerId="ADAL" clId="{B6C93B7B-CB54-42C5-BCB0-4FED46C7B406}" dt="2022-08-28T06:36:42.601" v="52" actId="478"/>
          <ac:picMkLst>
            <pc:docMk/>
            <pc:sldMk cId="1556622912" sldId="256"/>
            <ac:picMk id="7" creationId="{65307E3D-41EB-40C0-8865-084F329BE528}"/>
          </ac:picMkLst>
        </pc:picChg>
        <pc:picChg chg="add mod modCrop">
          <ac:chgData name="Carl-Johan Lindalen" userId="ca7e37fc-e66f-461c-bf91-7de99e77e4c1" providerId="ADAL" clId="{B6C93B7B-CB54-42C5-BCB0-4FED46C7B406}" dt="2022-09-04T08:20:02.229" v="770" actId="1037"/>
          <ac:picMkLst>
            <pc:docMk/>
            <pc:sldMk cId="1556622912" sldId="256"/>
            <ac:picMk id="8" creationId="{898FFCEE-2A13-E526-4FD1-2A630AEB118D}"/>
          </ac:picMkLst>
        </pc:picChg>
      </pc:sldChg>
      <pc:sldChg chg="modSp mod">
        <pc:chgData name="Carl-Johan Lindalen" userId="ca7e37fc-e66f-461c-bf91-7de99e77e4c1" providerId="ADAL" clId="{B6C93B7B-CB54-42C5-BCB0-4FED46C7B406}" dt="2022-09-04T14:31:52.705" v="1017" actId="20578"/>
        <pc:sldMkLst>
          <pc:docMk/>
          <pc:sldMk cId="2236741686" sldId="262"/>
        </pc:sldMkLst>
        <pc:spChg chg="mod">
          <ac:chgData name="Carl-Johan Lindalen" userId="ca7e37fc-e66f-461c-bf91-7de99e77e4c1" providerId="ADAL" clId="{B6C93B7B-CB54-42C5-BCB0-4FED46C7B406}" dt="2022-08-28T06:41:39.517" v="88" actId="20577"/>
          <ac:spMkLst>
            <pc:docMk/>
            <pc:sldMk cId="2236741686" sldId="262"/>
            <ac:spMk id="7" creationId="{182C9E82-002B-45A5-B7FF-CF18284D571B}"/>
          </ac:spMkLst>
        </pc:spChg>
        <pc:spChg chg="mod">
          <ac:chgData name="Carl-Johan Lindalen" userId="ca7e37fc-e66f-461c-bf91-7de99e77e4c1" providerId="ADAL" clId="{B6C93B7B-CB54-42C5-BCB0-4FED46C7B406}" dt="2022-09-04T14:31:52.705" v="1017" actId="20578"/>
          <ac:spMkLst>
            <pc:docMk/>
            <pc:sldMk cId="2236741686" sldId="262"/>
            <ac:spMk id="8" creationId="{040CCCF2-6A0E-4443-872D-4C1FEC179DF2}"/>
          </ac:spMkLst>
        </pc:spChg>
      </pc:sldChg>
      <pc:sldChg chg="modSp mod">
        <pc:chgData name="Carl-Johan Lindalen" userId="ca7e37fc-e66f-461c-bf91-7de99e77e4c1" providerId="ADAL" clId="{B6C93B7B-CB54-42C5-BCB0-4FED46C7B406}" dt="2022-09-04T08:20:23.611" v="778" actId="13926"/>
        <pc:sldMkLst>
          <pc:docMk/>
          <pc:sldMk cId="123708868" sldId="263"/>
        </pc:sldMkLst>
        <pc:spChg chg="mod">
          <ac:chgData name="Carl-Johan Lindalen" userId="ca7e37fc-e66f-461c-bf91-7de99e77e4c1" providerId="ADAL" clId="{B6C93B7B-CB54-42C5-BCB0-4FED46C7B406}" dt="2022-08-28T06:43:03.979" v="221" actId="1076"/>
          <ac:spMkLst>
            <pc:docMk/>
            <pc:sldMk cId="123708868" sldId="263"/>
            <ac:spMk id="7" creationId="{182C9E82-002B-45A5-B7FF-CF18284D571B}"/>
          </ac:spMkLst>
        </pc:spChg>
        <pc:spChg chg="mod">
          <ac:chgData name="Carl-Johan Lindalen" userId="ca7e37fc-e66f-461c-bf91-7de99e77e4c1" providerId="ADAL" clId="{B6C93B7B-CB54-42C5-BCB0-4FED46C7B406}" dt="2022-09-04T08:20:23.611" v="778" actId="13926"/>
          <ac:spMkLst>
            <pc:docMk/>
            <pc:sldMk cId="123708868" sldId="263"/>
            <ac:spMk id="8" creationId="{040CCCF2-6A0E-4443-872D-4C1FEC179DF2}"/>
          </ac:spMkLst>
        </pc:spChg>
      </pc:sldChg>
      <pc:sldChg chg="modSp mod">
        <pc:chgData name="Carl-Johan Lindalen" userId="ca7e37fc-e66f-461c-bf91-7de99e77e4c1" providerId="ADAL" clId="{B6C93B7B-CB54-42C5-BCB0-4FED46C7B406}" dt="2022-09-04T14:51:26.453" v="1177" actId="20577"/>
        <pc:sldMkLst>
          <pc:docMk/>
          <pc:sldMk cId="144290024" sldId="264"/>
        </pc:sldMkLst>
        <pc:spChg chg="mod">
          <ac:chgData name="Carl-Johan Lindalen" userId="ca7e37fc-e66f-461c-bf91-7de99e77e4c1" providerId="ADAL" clId="{B6C93B7B-CB54-42C5-BCB0-4FED46C7B406}" dt="2022-09-04T14:51:26.453" v="1177" actId="20577"/>
          <ac:spMkLst>
            <pc:docMk/>
            <pc:sldMk cId="144290024" sldId="264"/>
            <ac:spMk id="12" creationId="{ADA0923D-E159-41E6-9567-453C18CDA58A}"/>
          </ac:spMkLst>
        </pc:spChg>
      </pc:sldChg>
      <pc:sldChg chg="modSp mod">
        <pc:chgData name="Carl-Johan Lindalen" userId="ca7e37fc-e66f-461c-bf91-7de99e77e4c1" providerId="ADAL" clId="{B6C93B7B-CB54-42C5-BCB0-4FED46C7B406}" dt="2022-09-04T15:21:56.850" v="1620" actId="27636"/>
        <pc:sldMkLst>
          <pc:docMk/>
          <pc:sldMk cId="1473225183" sldId="265"/>
        </pc:sldMkLst>
        <pc:spChg chg="mod">
          <ac:chgData name="Carl-Johan Lindalen" userId="ca7e37fc-e66f-461c-bf91-7de99e77e4c1" providerId="ADAL" clId="{B6C93B7B-CB54-42C5-BCB0-4FED46C7B406}" dt="2022-09-04T15:21:56.850" v="1620" actId="27636"/>
          <ac:spMkLst>
            <pc:docMk/>
            <pc:sldMk cId="1473225183" sldId="265"/>
            <ac:spMk id="8" creationId="{040CCCF2-6A0E-4443-872D-4C1FEC179DF2}"/>
          </ac:spMkLst>
        </pc:spChg>
      </pc:sldChg>
      <pc:sldChg chg="modSp mod">
        <pc:chgData name="Carl-Johan Lindalen" userId="ca7e37fc-e66f-461c-bf91-7de99e77e4c1" providerId="ADAL" clId="{B6C93B7B-CB54-42C5-BCB0-4FED46C7B406}" dt="2022-09-04T14:56:05.224" v="1296" actId="20577"/>
        <pc:sldMkLst>
          <pc:docMk/>
          <pc:sldMk cId="1406992324" sldId="267"/>
        </pc:sldMkLst>
        <pc:spChg chg="mod">
          <ac:chgData name="Carl-Johan Lindalen" userId="ca7e37fc-e66f-461c-bf91-7de99e77e4c1" providerId="ADAL" clId="{B6C93B7B-CB54-42C5-BCB0-4FED46C7B406}" dt="2022-08-28T06:33:01.847" v="48" actId="13926"/>
          <ac:spMkLst>
            <pc:docMk/>
            <pc:sldMk cId="1406992324" sldId="267"/>
            <ac:spMk id="7" creationId="{182C9E82-002B-45A5-B7FF-CF18284D571B}"/>
          </ac:spMkLst>
        </pc:spChg>
        <pc:spChg chg="mod">
          <ac:chgData name="Carl-Johan Lindalen" userId="ca7e37fc-e66f-461c-bf91-7de99e77e4c1" providerId="ADAL" clId="{B6C93B7B-CB54-42C5-BCB0-4FED46C7B406}" dt="2022-09-04T14:56:05.224" v="1296" actId="20577"/>
          <ac:spMkLst>
            <pc:docMk/>
            <pc:sldMk cId="1406992324" sldId="267"/>
            <ac:spMk id="8" creationId="{040CCCF2-6A0E-4443-872D-4C1FEC179DF2}"/>
          </ac:spMkLst>
        </pc:spChg>
      </pc:sldChg>
      <pc:sldChg chg="addSp delSp modSp mod ord">
        <pc:chgData name="Carl-Johan Lindalen" userId="ca7e37fc-e66f-461c-bf91-7de99e77e4c1" providerId="ADAL" clId="{B6C93B7B-CB54-42C5-BCB0-4FED46C7B406}" dt="2022-09-04T15:20:58.190" v="1618" actId="20577"/>
        <pc:sldMkLst>
          <pc:docMk/>
          <pc:sldMk cId="3609509678" sldId="269"/>
        </pc:sldMkLst>
        <pc:spChg chg="mod">
          <ac:chgData name="Carl-Johan Lindalen" userId="ca7e37fc-e66f-461c-bf91-7de99e77e4c1" providerId="ADAL" clId="{B6C93B7B-CB54-42C5-BCB0-4FED46C7B406}" dt="2022-09-04T14:56:40.001" v="1297" actId="13926"/>
          <ac:spMkLst>
            <pc:docMk/>
            <pc:sldMk cId="3609509678" sldId="269"/>
            <ac:spMk id="7" creationId="{182C9E82-002B-45A5-B7FF-CF18284D571B}"/>
          </ac:spMkLst>
        </pc:spChg>
        <pc:spChg chg="mod">
          <ac:chgData name="Carl-Johan Lindalen" userId="ca7e37fc-e66f-461c-bf91-7de99e77e4c1" providerId="ADAL" clId="{B6C93B7B-CB54-42C5-BCB0-4FED46C7B406}" dt="2022-09-04T15:20:58.190" v="1618" actId="20577"/>
          <ac:spMkLst>
            <pc:docMk/>
            <pc:sldMk cId="3609509678" sldId="269"/>
            <ac:spMk id="8" creationId="{040CCCF2-6A0E-4443-872D-4C1FEC179DF2}"/>
          </ac:spMkLst>
        </pc:spChg>
        <pc:graphicFrameChg chg="add del modGraphic">
          <ac:chgData name="Carl-Johan Lindalen" userId="ca7e37fc-e66f-461c-bf91-7de99e77e4c1" providerId="ADAL" clId="{B6C93B7B-CB54-42C5-BCB0-4FED46C7B406}" dt="2022-09-04T14:57:36.850" v="1301" actId="27309"/>
          <ac:graphicFrameMkLst>
            <pc:docMk/>
            <pc:sldMk cId="3609509678" sldId="269"/>
            <ac:graphicFrameMk id="3" creationId="{ED0CD5F6-A3DB-C90A-BBE5-9F69A41406DA}"/>
          </ac:graphicFrameMkLst>
        </pc:graphicFrameChg>
      </pc:sldChg>
      <pc:sldChg chg="delSp modSp mod">
        <pc:chgData name="Carl-Johan Lindalen" userId="ca7e37fc-e66f-461c-bf91-7de99e77e4c1" providerId="ADAL" clId="{B6C93B7B-CB54-42C5-BCB0-4FED46C7B406}" dt="2022-09-04T15:00:41.216" v="1372" actId="1076"/>
        <pc:sldMkLst>
          <pc:docMk/>
          <pc:sldMk cId="1319268702" sldId="270"/>
        </pc:sldMkLst>
        <pc:picChg chg="mod">
          <ac:chgData name="Carl-Johan Lindalen" userId="ca7e37fc-e66f-461c-bf91-7de99e77e4c1" providerId="ADAL" clId="{B6C93B7B-CB54-42C5-BCB0-4FED46C7B406}" dt="2022-09-04T15:00:41.216" v="1372" actId="1076"/>
          <ac:picMkLst>
            <pc:docMk/>
            <pc:sldMk cId="1319268702" sldId="270"/>
            <ac:picMk id="5" creationId="{86754110-7F43-49FC-8308-970BF698DD89}"/>
          </ac:picMkLst>
        </pc:picChg>
        <pc:picChg chg="del">
          <ac:chgData name="Carl-Johan Lindalen" userId="ca7e37fc-e66f-461c-bf91-7de99e77e4c1" providerId="ADAL" clId="{B6C93B7B-CB54-42C5-BCB0-4FED46C7B406}" dt="2022-09-04T15:00:37.989" v="1371" actId="478"/>
          <ac:picMkLst>
            <pc:docMk/>
            <pc:sldMk cId="1319268702" sldId="270"/>
            <ac:picMk id="6" creationId="{BB7ABF38-0EBB-42BF-AC32-8B17BE23CE51}"/>
          </ac:picMkLst>
        </pc:picChg>
      </pc:sldChg>
      <pc:sldChg chg="modSp mod">
        <pc:chgData name="Carl-Johan Lindalen" userId="ca7e37fc-e66f-461c-bf91-7de99e77e4c1" providerId="ADAL" clId="{B6C93B7B-CB54-42C5-BCB0-4FED46C7B406}" dt="2022-09-04T15:03:52.575" v="1439" actId="20577"/>
        <pc:sldMkLst>
          <pc:docMk/>
          <pc:sldMk cId="2726746252" sldId="271"/>
        </pc:sldMkLst>
        <pc:spChg chg="mod">
          <ac:chgData name="Carl-Johan Lindalen" userId="ca7e37fc-e66f-461c-bf91-7de99e77e4c1" providerId="ADAL" clId="{B6C93B7B-CB54-42C5-BCB0-4FED46C7B406}" dt="2022-09-04T08:24:14.986" v="825" actId="1076"/>
          <ac:spMkLst>
            <pc:docMk/>
            <pc:sldMk cId="2726746252" sldId="271"/>
            <ac:spMk id="7" creationId="{182C9E82-002B-45A5-B7FF-CF18284D571B}"/>
          </ac:spMkLst>
        </pc:spChg>
        <pc:spChg chg="mod">
          <ac:chgData name="Carl-Johan Lindalen" userId="ca7e37fc-e66f-461c-bf91-7de99e77e4c1" providerId="ADAL" clId="{B6C93B7B-CB54-42C5-BCB0-4FED46C7B406}" dt="2022-09-04T15:03:52.575" v="1439" actId="20577"/>
          <ac:spMkLst>
            <pc:docMk/>
            <pc:sldMk cId="2726746252" sldId="271"/>
            <ac:spMk id="8" creationId="{040CCCF2-6A0E-4443-872D-4C1FEC179DF2}"/>
          </ac:spMkLst>
        </pc:spChg>
      </pc:sldChg>
      <pc:sldChg chg="modSp mod">
        <pc:chgData name="Carl-Johan Lindalen" userId="ca7e37fc-e66f-461c-bf91-7de99e77e4c1" providerId="ADAL" clId="{B6C93B7B-CB54-42C5-BCB0-4FED46C7B406}" dt="2022-09-04T15:04:58.536" v="1440" actId="20577"/>
        <pc:sldMkLst>
          <pc:docMk/>
          <pc:sldMk cId="375610608" sldId="272"/>
        </pc:sldMkLst>
        <pc:spChg chg="mod">
          <ac:chgData name="Carl-Johan Lindalen" userId="ca7e37fc-e66f-461c-bf91-7de99e77e4c1" providerId="ADAL" clId="{B6C93B7B-CB54-42C5-BCB0-4FED46C7B406}" dt="2022-09-04T15:04:58.536" v="1440" actId="20577"/>
          <ac:spMkLst>
            <pc:docMk/>
            <pc:sldMk cId="375610608" sldId="272"/>
            <ac:spMk id="8" creationId="{040CCCF2-6A0E-4443-872D-4C1FEC179DF2}"/>
          </ac:spMkLst>
        </pc:spChg>
      </pc:sldChg>
      <pc:sldChg chg="modSp mod ord">
        <pc:chgData name="Carl-Johan Lindalen" userId="ca7e37fc-e66f-461c-bf91-7de99e77e4c1" providerId="ADAL" clId="{B6C93B7B-CB54-42C5-BCB0-4FED46C7B406}" dt="2022-09-04T15:08:02.886" v="1502"/>
        <pc:sldMkLst>
          <pc:docMk/>
          <pc:sldMk cId="664974094" sldId="273"/>
        </pc:sldMkLst>
        <pc:spChg chg="mod">
          <ac:chgData name="Carl-Johan Lindalen" userId="ca7e37fc-e66f-461c-bf91-7de99e77e4c1" providerId="ADAL" clId="{B6C93B7B-CB54-42C5-BCB0-4FED46C7B406}" dt="2022-09-04T15:07:21.935" v="1500" actId="20577"/>
          <ac:spMkLst>
            <pc:docMk/>
            <pc:sldMk cId="664974094" sldId="273"/>
            <ac:spMk id="8" creationId="{040CCCF2-6A0E-4443-872D-4C1FEC179DF2}"/>
          </ac:spMkLst>
        </pc:spChg>
      </pc:sldChg>
      <pc:sldChg chg="modSp mod">
        <pc:chgData name="Carl-Johan Lindalen" userId="ca7e37fc-e66f-461c-bf91-7de99e77e4c1" providerId="ADAL" clId="{B6C93B7B-CB54-42C5-BCB0-4FED46C7B406}" dt="2022-09-04T15:00:08.534" v="1370" actId="20577"/>
        <pc:sldMkLst>
          <pc:docMk/>
          <pc:sldMk cId="2474730819" sldId="274"/>
        </pc:sldMkLst>
        <pc:spChg chg="mod">
          <ac:chgData name="Carl-Johan Lindalen" userId="ca7e37fc-e66f-461c-bf91-7de99e77e4c1" providerId="ADAL" clId="{B6C93B7B-CB54-42C5-BCB0-4FED46C7B406}" dt="2022-08-28T06:49:40.277" v="623" actId="20577"/>
          <ac:spMkLst>
            <pc:docMk/>
            <pc:sldMk cId="2474730819" sldId="274"/>
            <ac:spMk id="7" creationId="{182C9E82-002B-45A5-B7FF-CF18284D571B}"/>
          </ac:spMkLst>
        </pc:spChg>
        <pc:spChg chg="mod">
          <ac:chgData name="Carl-Johan Lindalen" userId="ca7e37fc-e66f-461c-bf91-7de99e77e4c1" providerId="ADAL" clId="{B6C93B7B-CB54-42C5-BCB0-4FED46C7B406}" dt="2022-09-04T15:00:08.534" v="1370" actId="20577"/>
          <ac:spMkLst>
            <pc:docMk/>
            <pc:sldMk cId="2474730819" sldId="274"/>
            <ac:spMk id="8" creationId="{040CCCF2-6A0E-4443-872D-4C1FEC179DF2}"/>
          </ac:spMkLst>
        </pc:spChg>
      </pc:sldChg>
      <pc:sldChg chg="modSp mod ord">
        <pc:chgData name="Carl-Johan Lindalen" userId="ca7e37fc-e66f-461c-bf91-7de99e77e4c1" providerId="ADAL" clId="{B6C93B7B-CB54-42C5-BCB0-4FED46C7B406}" dt="2022-09-04T15:08:27.249" v="1514" actId="20577"/>
        <pc:sldMkLst>
          <pc:docMk/>
          <pc:sldMk cId="1737474555" sldId="275"/>
        </pc:sldMkLst>
        <pc:spChg chg="mod">
          <ac:chgData name="Carl-Johan Lindalen" userId="ca7e37fc-e66f-461c-bf91-7de99e77e4c1" providerId="ADAL" clId="{B6C93B7B-CB54-42C5-BCB0-4FED46C7B406}" dt="2022-09-04T15:08:27.249" v="1514" actId="20577"/>
          <ac:spMkLst>
            <pc:docMk/>
            <pc:sldMk cId="1737474555" sldId="275"/>
            <ac:spMk id="8" creationId="{040CCCF2-6A0E-4443-872D-4C1FEC179DF2}"/>
          </ac:spMkLst>
        </pc:spChg>
      </pc:sldChg>
      <pc:sldChg chg="modSp mod">
        <pc:chgData name="Carl-Johan Lindalen" userId="ca7e37fc-e66f-461c-bf91-7de99e77e4c1" providerId="ADAL" clId="{B6C93B7B-CB54-42C5-BCB0-4FED46C7B406}" dt="2022-08-28T06:34:58.729" v="50" actId="20577"/>
        <pc:sldMkLst>
          <pc:docMk/>
          <pc:sldMk cId="2060573559" sldId="276"/>
        </pc:sldMkLst>
        <pc:spChg chg="mod">
          <ac:chgData name="Carl-Johan Lindalen" userId="ca7e37fc-e66f-461c-bf91-7de99e77e4c1" providerId="ADAL" clId="{B6C93B7B-CB54-42C5-BCB0-4FED46C7B406}" dt="2022-08-28T06:34:58.729" v="50" actId="20577"/>
          <ac:spMkLst>
            <pc:docMk/>
            <pc:sldMk cId="2060573559" sldId="276"/>
            <ac:spMk id="8" creationId="{040CCCF2-6A0E-4443-872D-4C1FEC179DF2}"/>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CA69-26BD-4610-95F9-33D9DDFE32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F30ADA1E-82E1-409E-AC7A-6CBD13C895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5DCA9DBD-C44E-44F0-B87D-5F02E304BCFA}"/>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5" name="Footer Placeholder 4">
            <a:extLst>
              <a:ext uri="{FF2B5EF4-FFF2-40B4-BE49-F238E27FC236}">
                <a16:creationId xmlns:a16="http://schemas.microsoft.com/office/drawing/2014/main" id="{955E0209-992D-4B3D-8D66-0DD1A040C49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D4CBDFC-6DDC-4916-B712-2D148BC9BE4C}"/>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108716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B31D-5C3D-4EBF-B054-0D44D70FC8CD}"/>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DA7422AC-2616-4DA4-9904-96D371CD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C47B3AE-5212-41A1-9C6E-B6C0424B0128}"/>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5" name="Footer Placeholder 4">
            <a:extLst>
              <a:ext uri="{FF2B5EF4-FFF2-40B4-BE49-F238E27FC236}">
                <a16:creationId xmlns:a16="http://schemas.microsoft.com/office/drawing/2014/main" id="{95225E40-4B9C-46C5-BB20-C5EE551AF7E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5A0208A-B608-4A70-8628-F039848D59B3}"/>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1691282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9CF61D-4481-40FD-952E-51E4921250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8C678EF8-4853-4674-A2C1-D645D6D722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E64C0E9-B51A-4D30-A586-86A9432A9538}"/>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5" name="Footer Placeholder 4">
            <a:extLst>
              <a:ext uri="{FF2B5EF4-FFF2-40B4-BE49-F238E27FC236}">
                <a16:creationId xmlns:a16="http://schemas.microsoft.com/office/drawing/2014/main" id="{51F6C1D8-D761-41EC-A2FB-86C652DAE00B}"/>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E9DBFEF-A01B-4E9C-847B-C7159E559887}"/>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154327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5CEC-7A2E-4738-AD3A-2CD0FF10EE29}"/>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8BAF9B7B-638F-4C63-8D0D-CADCC39DC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B20095A2-5A95-4C7F-9022-39F6E44FD57C}"/>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5" name="Footer Placeholder 4">
            <a:extLst>
              <a:ext uri="{FF2B5EF4-FFF2-40B4-BE49-F238E27FC236}">
                <a16:creationId xmlns:a16="http://schemas.microsoft.com/office/drawing/2014/main" id="{4084D54F-780D-4835-AADA-0937AC98300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691BD5F-421C-441C-9449-F04A72A121FD}"/>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47962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ADDB-87C3-4426-AC06-3D6EF0F86C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261B7E44-3BF5-4E7F-9BAA-C0AC3A630E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4C9BF4-D11D-4D4A-B18F-1D9CA0BB7DC8}"/>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5" name="Footer Placeholder 4">
            <a:extLst>
              <a:ext uri="{FF2B5EF4-FFF2-40B4-BE49-F238E27FC236}">
                <a16:creationId xmlns:a16="http://schemas.microsoft.com/office/drawing/2014/main" id="{3357CE06-1D71-40F4-BFCE-50147B22F27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17C8F87E-FB5A-48C6-98D0-FFEAB8D00EB7}"/>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216735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76EC-4298-4308-BB11-A43E7240C865}"/>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CAF5BEBF-9912-4A76-8075-19A576651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FBB8E33F-6D36-4C1D-A505-99ECC3B79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9E1B1890-D044-428E-A9CD-005674556ED7}"/>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6" name="Footer Placeholder 5">
            <a:extLst>
              <a:ext uri="{FF2B5EF4-FFF2-40B4-BE49-F238E27FC236}">
                <a16:creationId xmlns:a16="http://schemas.microsoft.com/office/drawing/2014/main" id="{61797FE1-FB4B-413E-BF10-E9B45C2E2BDC}"/>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73FD006-AA32-49DA-8E8E-8D5FD4EBEFF1}"/>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205192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F311-4944-408E-8FE5-77E37BE16DF4}"/>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A2F8F9F-81A2-44D1-A711-AD36A3136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58696-DD58-449A-ABA3-4FAD08A5E9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027DC88E-B29D-4657-AFEC-3F0B4A563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74371-6B91-48BB-AFF2-FF8C5947A7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12FD1E80-0544-4C94-A18D-8DD167734679}"/>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8" name="Footer Placeholder 7">
            <a:extLst>
              <a:ext uri="{FF2B5EF4-FFF2-40B4-BE49-F238E27FC236}">
                <a16:creationId xmlns:a16="http://schemas.microsoft.com/office/drawing/2014/main" id="{6992600B-6945-44DD-A683-805D95F709B9}"/>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3B9AFDC6-F038-4C57-83B3-6EE6FD933BE7}"/>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81489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E4B9-57D1-4008-9467-BDA9BCC9E43A}"/>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E961D7D9-0616-48BE-A586-41A9BACBE16A}"/>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4" name="Footer Placeholder 3">
            <a:extLst>
              <a:ext uri="{FF2B5EF4-FFF2-40B4-BE49-F238E27FC236}">
                <a16:creationId xmlns:a16="http://schemas.microsoft.com/office/drawing/2014/main" id="{494BEE9A-9F3B-4D4F-A5EF-4460899626F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FFF189F5-CFEF-4CAA-8DC0-CE8E6284A3E5}"/>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513173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667FC7-8D9C-463D-BB1F-0EE217199698}"/>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3" name="Footer Placeholder 2">
            <a:extLst>
              <a:ext uri="{FF2B5EF4-FFF2-40B4-BE49-F238E27FC236}">
                <a16:creationId xmlns:a16="http://schemas.microsoft.com/office/drawing/2014/main" id="{3F9A7B88-C904-4F79-AF71-7C0A29834541}"/>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C72B93F9-8C8B-47CF-A5BA-EE84F4F32A81}"/>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343884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A0DEF-BFDF-4461-AA6D-1E6B0A07F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DE552ADD-18CD-4609-904D-0915A8EAA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D4B7C534-3B89-4907-854C-F0403635B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15A4B-301A-4700-979E-CB4E9C6C65F5}"/>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6" name="Footer Placeholder 5">
            <a:extLst>
              <a:ext uri="{FF2B5EF4-FFF2-40B4-BE49-F238E27FC236}">
                <a16:creationId xmlns:a16="http://schemas.microsoft.com/office/drawing/2014/main" id="{CBE16058-DEC5-474B-A0EF-8CF8BC7E765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63A6A9BF-E815-45B6-BE29-786E78A6C322}"/>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3523872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7D9B1-BDF4-4DA9-9CEC-DF97E950C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5519FC9A-F5B4-41E7-ABB8-FDF9C113F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D43B9F0F-5F48-4333-B91F-EA048FED6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7C156-6A44-4FA4-A17C-9CCD5C9EF485}"/>
              </a:ext>
            </a:extLst>
          </p:cNvPr>
          <p:cNvSpPr>
            <a:spLocks noGrp="1"/>
          </p:cNvSpPr>
          <p:nvPr>
            <p:ph type="dt" sz="half" idx="10"/>
          </p:nvPr>
        </p:nvSpPr>
        <p:spPr/>
        <p:txBody>
          <a:bodyPr/>
          <a:lstStyle/>
          <a:p>
            <a:fld id="{60BE24D6-91C9-4321-BEE9-378E10B7A5D3}" type="datetimeFigureOut">
              <a:rPr lang="sv-SE" smtClean="0"/>
              <a:t>2022-11-02</a:t>
            </a:fld>
            <a:endParaRPr lang="sv-SE"/>
          </a:p>
        </p:txBody>
      </p:sp>
      <p:sp>
        <p:nvSpPr>
          <p:cNvPr id="6" name="Footer Placeholder 5">
            <a:extLst>
              <a:ext uri="{FF2B5EF4-FFF2-40B4-BE49-F238E27FC236}">
                <a16:creationId xmlns:a16="http://schemas.microsoft.com/office/drawing/2014/main" id="{B22EA4B0-2E46-4838-8970-C47E93EB6A1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37913399-4482-4E57-8D22-F80203EA6776}"/>
              </a:ext>
            </a:extLst>
          </p:cNvPr>
          <p:cNvSpPr>
            <a:spLocks noGrp="1"/>
          </p:cNvSpPr>
          <p:nvPr>
            <p:ph type="sldNum" sz="quarter" idx="12"/>
          </p:nvPr>
        </p:nvSpPr>
        <p:spPr/>
        <p:txBody>
          <a:bodyPr/>
          <a:lstStyle/>
          <a:p>
            <a:fld id="{B79CFFAC-B1D6-4FC9-BA0D-6C3267E45707}" type="slidenum">
              <a:rPr lang="sv-SE" smtClean="0"/>
              <a:t>‹#›</a:t>
            </a:fld>
            <a:endParaRPr lang="sv-SE"/>
          </a:p>
        </p:txBody>
      </p:sp>
    </p:spTree>
    <p:extLst>
      <p:ext uri="{BB962C8B-B14F-4D97-AF65-F5344CB8AC3E}">
        <p14:creationId xmlns:p14="http://schemas.microsoft.com/office/powerpoint/2010/main" val="239532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BB27DAA-B1C3-4FC2-A5C3-A4DBF43AC9AE}"/>
              </a:ext>
            </a:extLst>
          </p:cNvPr>
          <p:cNvGraphicFramePr>
            <a:graphicFrameLocks noChangeAspect="1"/>
          </p:cNvGraphicFramePr>
          <p:nvPr userDrawn="1">
            <p:custDataLst>
              <p:tags r:id="rId14"/>
            </p:custDataLst>
            <p:extLst>
              <p:ext uri="{D42A27DB-BD31-4B8C-83A1-F6EECF244321}">
                <p14:modId xmlns:p14="http://schemas.microsoft.com/office/powerpoint/2010/main" val="2031891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6" name="think-cell Slide" r:id="rId16" imgW="408" imgH="408" progId="TCLayout.ActiveDocument.1">
                  <p:embed/>
                </p:oleObj>
              </mc:Choice>
              <mc:Fallback>
                <p:oleObj name="think-cell Slide" r:id="rId16" imgW="408" imgH="408" progId="TCLayout.ActiveDocument.1">
                  <p:embed/>
                  <p:pic>
                    <p:nvPicPr>
                      <p:cNvPr id="8" name="Object 7" hidden="1">
                        <a:extLst>
                          <a:ext uri="{FF2B5EF4-FFF2-40B4-BE49-F238E27FC236}">
                            <a16:creationId xmlns:a16="http://schemas.microsoft.com/office/drawing/2014/main" id="{1BB27DAA-B1C3-4FC2-A5C3-A4DBF43AC9A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1C7D51D-E112-46CC-A3AE-B92488D59FC5}"/>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E155BAB7-255A-4411-9B25-58443EDC6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F01AE9F8-3A3E-416D-AA0C-2AC5C0528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1FDA5C8-DE9A-4BB2-B42D-49423224A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E24D6-91C9-4321-BEE9-378E10B7A5D3}" type="datetimeFigureOut">
              <a:rPr lang="sv-SE" smtClean="0"/>
              <a:t>2022-11-02</a:t>
            </a:fld>
            <a:endParaRPr lang="sv-SE"/>
          </a:p>
        </p:txBody>
      </p:sp>
      <p:sp>
        <p:nvSpPr>
          <p:cNvPr id="5" name="Footer Placeholder 4">
            <a:extLst>
              <a:ext uri="{FF2B5EF4-FFF2-40B4-BE49-F238E27FC236}">
                <a16:creationId xmlns:a16="http://schemas.microsoft.com/office/drawing/2014/main" id="{4CDFB3AB-EC2A-4D6E-808E-411E6CB23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85B1A40A-B4D6-44D7-8CC6-84F323727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CFFAC-B1D6-4FC9-BA0D-6C3267E45707}" type="slidenum">
              <a:rPr lang="sv-SE" smtClean="0"/>
              <a:t>‹#›</a:t>
            </a:fld>
            <a:endParaRPr lang="sv-SE"/>
          </a:p>
        </p:txBody>
      </p:sp>
    </p:spTree>
    <p:extLst>
      <p:ext uri="{BB962C8B-B14F-4D97-AF65-F5344CB8AC3E}">
        <p14:creationId xmlns:p14="http://schemas.microsoft.com/office/powerpoint/2010/main" val="63754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6.pn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slideLayout" Target="../slideLayouts/slide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13.vml"/><Relationship Id="rId6" Type="http://schemas.openxmlformats.org/officeDocument/2006/relationships/image" Target="../media/image7.emf"/><Relationship Id="rId5" Type="http://schemas.openxmlformats.org/officeDocument/2006/relationships/oleObject" Target="../embeddings/oleObject11.bin"/><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2F6C474-C032-4A95-BCBB-B3AAC9D6A43F}"/>
              </a:ext>
            </a:extLst>
          </p:cNvPr>
          <p:cNvGraphicFramePr>
            <a:graphicFrameLocks noChangeAspect="1"/>
          </p:cNvGraphicFramePr>
          <p:nvPr>
            <p:custDataLst>
              <p:tags r:id="rId2"/>
            </p:custDataLst>
            <p:extLst>
              <p:ext uri="{D42A27DB-BD31-4B8C-83A1-F6EECF244321}">
                <p14:modId xmlns:p14="http://schemas.microsoft.com/office/powerpoint/2010/main" val="2215624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0" name="think-cell Slide" r:id="rId5" imgW="408" imgH="408" progId="TCLayout.ActiveDocument.1">
                  <p:embed/>
                </p:oleObj>
              </mc:Choice>
              <mc:Fallback>
                <p:oleObj name="think-cell Slide" r:id="rId5" imgW="408" imgH="408" progId="TCLayout.ActiveDocument.1">
                  <p:embed/>
                  <p:pic>
                    <p:nvPicPr>
                      <p:cNvPr id="6" name="Object 5" hidden="1">
                        <a:extLst>
                          <a:ext uri="{FF2B5EF4-FFF2-40B4-BE49-F238E27FC236}">
                            <a16:creationId xmlns:a16="http://schemas.microsoft.com/office/drawing/2014/main" id="{52F6C474-C032-4A95-BCBB-B3AAC9D6A43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4582072-2355-4DDC-BBF2-DDFCFDEABF4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7200" b="1"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D95E6EC9-D22F-4507-AF59-912AD9A064D0}"/>
              </a:ext>
            </a:extLst>
          </p:cNvPr>
          <p:cNvSpPr>
            <a:spLocks noGrp="1"/>
          </p:cNvSpPr>
          <p:nvPr>
            <p:ph type="ctrTitle"/>
          </p:nvPr>
        </p:nvSpPr>
        <p:spPr>
          <a:xfrm>
            <a:off x="-314325" y="409574"/>
            <a:ext cx="11791950" cy="868915"/>
          </a:xfrm>
        </p:spPr>
        <p:txBody>
          <a:bodyPr vert="horz">
            <a:noAutofit/>
          </a:bodyPr>
          <a:lstStyle/>
          <a:p>
            <a:r>
              <a:rPr lang="sv-SE" sz="5400" b="1" dirty="0"/>
              <a:t>Föräldramöte F-14 22/23</a:t>
            </a:r>
          </a:p>
        </p:txBody>
      </p:sp>
      <p:pic>
        <p:nvPicPr>
          <p:cNvPr id="4" name="Picture 3">
            <a:extLst>
              <a:ext uri="{FF2B5EF4-FFF2-40B4-BE49-F238E27FC236}">
                <a16:creationId xmlns:a16="http://schemas.microsoft.com/office/drawing/2014/main" id="{A109F26B-BA4C-4173-9FDA-1E6344933DED}"/>
              </a:ext>
            </a:extLst>
          </p:cNvPr>
          <p:cNvPicPr>
            <a:picLocks noChangeAspect="1"/>
          </p:cNvPicPr>
          <p:nvPr/>
        </p:nvPicPr>
        <p:blipFill>
          <a:blip r:embed="rId7"/>
          <a:stretch>
            <a:fillRect/>
          </a:stretch>
        </p:blipFill>
        <p:spPr>
          <a:xfrm>
            <a:off x="0" y="6189244"/>
            <a:ext cx="12192000" cy="675480"/>
          </a:xfrm>
          <a:prstGeom prst="rect">
            <a:avLst/>
          </a:prstGeom>
        </p:spPr>
      </p:pic>
      <p:pic>
        <p:nvPicPr>
          <p:cNvPr id="3" name="Bildobjekt 2">
            <a:extLst>
              <a:ext uri="{FF2B5EF4-FFF2-40B4-BE49-F238E27FC236}">
                <a16:creationId xmlns:a16="http://schemas.microsoft.com/office/drawing/2014/main" id="{05EB2288-73B3-4195-9EB3-394B2628FDBA}"/>
              </a:ext>
            </a:extLst>
          </p:cNvPr>
          <p:cNvPicPr>
            <a:picLocks noChangeAspect="1"/>
          </p:cNvPicPr>
          <p:nvPr/>
        </p:nvPicPr>
        <p:blipFill>
          <a:blip r:embed="rId8"/>
          <a:stretch>
            <a:fillRect/>
          </a:stretch>
        </p:blipFill>
        <p:spPr>
          <a:xfrm>
            <a:off x="4438651" y="1336482"/>
            <a:ext cx="4761411" cy="3572915"/>
          </a:xfrm>
          <a:prstGeom prst="rect">
            <a:avLst/>
          </a:prstGeom>
        </p:spPr>
      </p:pic>
      <p:pic>
        <p:nvPicPr>
          <p:cNvPr id="7" name="Bildobjekt 6">
            <a:extLst>
              <a:ext uri="{FF2B5EF4-FFF2-40B4-BE49-F238E27FC236}">
                <a16:creationId xmlns:a16="http://schemas.microsoft.com/office/drawing/2014/main" id="{6C90D582-DF5D-4B99-846D-44B1B6B6F605}"/>
              </a:ext>
            </a:extLst>
          </p:cNvPr>
          <p:cNvPicPr>
            <a:picLocks noChangeAspect="1"/>
          </p:cNvPicPr>
          <p:nvPr/>
        </p:nvPicPr>
        <p:blipFill>
          <a:blip r:embed="rId9"/>
          <a:stretch>
            <a:fillRect/>
          </a:stretch>
        </p:blipFill>
        <p:spPr>
          <a:xfrm rot="1241291">
            <a:off x="8760153" y="2103588"/>
            <a:ext cx="2739784" cy="3651147"/>
          </a:xfrm>
          <a:prstGeom prst="rect">
            <a:avLst/>
          </a:prstGeom>
        </p:spPr>
      </p:pic>
      <p:pic>
        <p:nvPicPr>
          <p:cNvPr id="9" name="Bildobjekt 8">
            <a:extLst>
              <a:ext uri="{FF2B5EF4-FFF2-40B4-BE49-F238E27FC236}">
                <a16:creationId xmlns:a16="http://schemas.microsoft.com/office/drawing/2014/main" id="{2282D575-8A6A-4A5B-B725-0D6CED13F309}"/>
              </a:ext>
            </a:extLst>
          </p:cNvPr>
          <p:cNvPicPr>
            <a:picLocks noChangeAspect="1"/>
          </p:cNvPicPr>
          <p:nvPr/>
        </p:nvPicPr>
        <p:blipFill>
          <a:blip r:embed="rId10"/>
          <a:stretch>
            <a:fillRect/>
          </a:stretch>
        </p:blipFill>
        <p:spPr>
          <a:xfrm rot="20011014">
            <a:off x="454784" y="1936184"/>
            <a:ext cx="4019913" cy="2985630"/>
          </a:xfrm>
          <a:prstGeom prst="rect">
            <a:avLst/>
          </a:prstGeom>
        </p:spPr>
      </p:pic>
      <p:pic>
        <p:nvPicPr>
          <p:cNvPr id="11" name="Bildobjekt 10">
            <a:extLst>
              <a:ext uri="{FF2B5EF4-FFF2-40B4-BE49-F238E27FC236}">
                <a16:creationId xmlns:a16="http://schemas.microsoft.com/office/drawing/2014/main" id="{8ED471DA-E592-4F40-BFAA-5B7DBA6D4D8A}"/>
              </a:ext>
            </a:extLst>
          </p:cNvPr>
          <p:cNvPicPr>
            <a:picLocks noChangeAspect="1"/>
          </p:cNvPicPr>
          <p:nvPr/>
        </p:nvPicPr>
        <p:blipFill>
          <a:blip r:embed="rId11"/>
          <a:stretch>
            <a:fillRect/>
          </a:stretch>
        </p:blipFill>
        <p:spPr>
          <a:xfrm>
            <a:off x="3605485" y="3494771"/>
            <a:ext cx="3952330" cy="2694473"/>
          </a:xfrm>
          <a:prstGeom prst="rect">
            <a:avLst/>
          </a:prstGeom>
        </p:spPr>
      </p:pic>
    </p:spTree>
    <p:extLst>
      <p:ext uri="{BB962C8B-B14F-4D97-AF65-F5344CB8AC3E}">
        <p14:creationId xmlns:p14="http://schemas.microsoft.com/office/powerpoint/2010/main" val="155662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3084401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00" name="think-cell Slide" r:id="rId4" imgW="353" imgH="353" progId="TCLayout.ActiveDocument.1">
                  <p:embed/>
                </p:oleObj>
              </mc:Choice>
              <mc:Fallback>
                <p:oleObj name="think-cell Slide" r:id="rId4"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p:txBody>
          <a:bodyPr/>
          <a:lstStyle/>
          <a:p>
            <a:r>
              <a:rPr lang="sv-SE" dirty="0"/>
              <a:t>Poolspel</a:t>
            </a:r>
            <a:br>
              <a:rPr lang="sv-SE" dirty="0"/>
            </a:br>
            <a:endParaRPr lang="sv-SE" dirty="0"/>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sz="half" idx="2"/>
          </p:nvPr>
        </p:nvSpPr>
        <p:spPr>
          <a:xfrm>
            <a:off x="839788" y="1762125"/>
            <a:ext cx="5157787" cy="4427538"/>
          </a:xfrm>
        </p:spPr>
        <p:txBody>
          <a:bodyPr>
            <a:normAutofit/>
          </a:bodyPr>
          <a:lstStyle/>
          <a:p>
            <a:r>
              <a:rPr lang="sv-SE" sz="2000" dirty="0">
                <a:latin typeface="Open Sans" panose="020B0606030504020204" pitchFamily="34" charset="0"/>
                <a:ea typeface="Open Sans" panose="020B0606030504020204" pitchFamily="34" charset="0"/>
                <a:cs typeface="Open Sans" panose="020B0606030504020204" pitchFamily="34" charset="0"/>
              </a:rPr>
              <a:t>Tre poolspel under hösten</a:t>
            </a:r>
          </a:p>
          <a:p>
            <a:pPr lvl="1"/>
            <a:r>
              <a:rPr lang="sv-SE" sz="1600" dirty="0">
                <a:latin typeface="Open Sans" panose="020B0606030504020204" pitchFamily="34" charset="0"/>
                <a:ea typeface="Open Sans" panose="020B0606030504020204" pitchFamily="34" charset="0"/>
                <a:cs typeface="Open Sans" panose="020B0606030504020204" pitchFamily="34" charset="0"/>
              </a:rPr>
              <a:t>29 oktober (Kil)</a:t>
            </a:r>
          </a:p>
          <a:p>
            <a:pPr lvl="1"/>
            <a:r>
              <a:rPr lang="sv-SE" sz="1600" dirty="0">
                <a:latin typeface="Open Sans" panose="020B0606030504020204" pitchFamily="34" charset="0"/>
                <a:ea typeface="Open Sans" panose="020B0606030504020204" pitchFamily="34" charset="0"/>
                <a:cs typeface="Open Sans" panose="020B0606030504020204" pitchFamily="34" charset="0"/>
              </a:rPr>
              <a:t>26 november (Kristinehamn)</a:t>
            </a:r>
          </a:p>
          <a:p>
            <a:pPr lvl="1"/>
            <a:r>
              <a:rPr lang="sv-SE" sz="1600" dirty="0">
                <a:latin typeface="Open Sans" panose="020B0606030504020204" pitchFamily="34" charset="0"/>
                <a:ea typeface="Open Sans" panose="020B0606030504020204" pitchFamily="34" charset="0"/>
                <a:cs typeface="Open Sans" panose="020B0606030504020204" pitchFamily="34" charset="0"/>
              </a:rPr>
              <a:t>17 december (Karlstad)</a:t>
            </a:r>
          </a:p>
          <a:p>
            <a:r>
              <a:rPr lang="sv-SE" sz="2000" dirty="0">
                <a:latin typeface="Open Sans" panose="020B0606030504020204" pitchFamily="34" charset="0"/>
                <a:ea typeface="Open Sans" panose="020B0606030504020204" pitchFamily="34" charset="0"/>
                <a:cs typeface="Open Sans" panose="020B0606030504020204" pitchFamily="34" charset="0"/>
              </a:rPr>
              <a:t>Tävlingsregler</a:t>
            </a:r>
            <a:endParaRPr lang="sv-SE" sz="1600" dirty="0">
              <a:latin typeface="Open Sans" panose="020B0606030504020204" pitchFamily="34" charset="0"/>
              <a:ea typeface="Open Sans" panose="020B0606030504020204" pitchFamily="34" charset="0"/>
              <a:cs typeface="Open Sans" panose="020B0606030504020204" pitchFamily="34" charset="0"/>
            </a:endParaRPr>
          </a:p>
          <a:p>
            <a:pPr lvl="1"/>
            <a:r>
              <a:rPr lang="sv-SE"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3 mot 3 med målvakt</a:t>
            </a:r>
          </a:p>
          <a:p>
            <a:pPr lvl="1"/>
            <a:r>
              <a:rPr lang="sv-SE"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Spelyta 20 x 10 meter</a:t>
            </a:r>
          </a:p>
          <a:p>
            <a:pPr lvl="1"/>
            <a:r>
              <a:rPr lang="sv-SE"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Speltid 2x16 minuter</a:t>
            </a:r>
          </a:p>
          <a:p>
            <a:pPr lvl="1"/>
            <a:r>
              <a:rPr lang="sv-SE"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Intervallbyten – 2 minuter</a:t>
            </a:r>
          </a:p>
          <a:p>
            <a:pPr marL="0" indent="0">
              <a:buNone/>
            </a:pPr>
            <a:endParaRPr lang="sv-SE" dirty="0"/>
          </a:p>
        </p:txBody>
      </p:sp>
      <p:sp>
        <p:nvSpPr>
          <p:cNvPr id="4" name="Platshållare för innehåll 3">
            <a:extLst>
              <a:ext uri="{FF2B5EF4-FFF2-40B4-BE49-F238E27FC236}">
                <a16:creationId xmlns:a16="http://schemas.microsoft.com/office/drawing/2014/main" id="{3E3E655A-C4E9-499D-A1B2-EB45B9800634}"/>
              </a:ext>
            </a:extLst>
          </p:cNvPr>
          <p:cNvSpPr>
            <a:spLocks noGrp="1"/>
          </p:cNvSpPr>
          <p:nvPr>
            <p:ph sz="quarter" idx="4"/>
          </p:nvPr>
        </p:nvSpPr>
        <p:spPr>
          <a:xfrm>
            <a:off x="6172200" y="1762125"/>
            <a:ext cx="5183188" cy="4427538"/>
          </a:xfrm>
        </p:spPr>
        <p:txBody>
          <a:bodyPr>
            <a:normAutofit/>
          </a:bodyPr>
          <a:lstStyle/>
          <a:p>
            <a:r>
              <a:rPr lang="sv-SE" sz="20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Regler</a:t>
            </a:r>
          </a:p>
          <a:p>
            <a:pPr lvl="1"/>
            <a:r>
              <a:rPr lang="sv-SE"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Ej halsband/örhängen </a:t>
            </a:r>
            <a:r>
              <a:rPr lang="sv-SE" sz="1600" i="0" u="none" strike="noStrike" baseline="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pga</a:t>
            </a:r>
            <a:r>
              <a:rPr lang="sv-SE"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skaderisk</a:t>
            </a:r>
          </a:p>
          <a:p>
            <a:pPr lvl="1"/>
            <a:r>
              <a:rPr lang="sv-SE"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Avslag efter gjorda mål –mittlinje/reträttlinje</a:t>
            </a:r>
          </a:p>
          <a:p>
            <a:pPr lvl="1"/>
            <a:r>
              <a:rPr lang="sv-SE"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Målvaktsräddning –mittlinje/reträttlinje</a:t>
            </a:r>
          </a:p>
          <a:p>
            <a:pPr lvl="1"/>
            <a:r>
              <a:rPr lang="sv-SE"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Avslag, frislag och inslag –slå igång eller driva igång spelet</a:t>
            </a:r>
          </a:p>
          <a:p>
            <a:pPr lvl="1"/>
            <a:r>
              <a:rPr lang="sv-SE"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Fast situation – ej direkt in i mål, passa eller driva</a:t>
            </a:r>
          </a:p>
          <a:p>
            <a:pPr lvl="1"/>
            <a:r>
              <a:rPr lang="sv-SE"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Tekning</a:t>
            </a:r>
          </a:p>
          <a:p>
            <a:pPr marL="0" indent="0">
              <a:buNone/>
            </a:pPr>
            <a:r>
              <a:rPr lang="sv-SE" sz="16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endParaRPr lang="sv-SE"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6"/>
          <a:stretch>
            <a:fillRect/>
          </a:stretch>
        </p:blipFill>
        <p:spPr>
          <a:xfrm>
            <a:off x="0" y="6189244"/>
            <a:ext cx="12192000" cy="675480"/>
          </a:xfrm>
          <a:prstGeom prst="rect">
            <a:avLst/>
          </a:prstGeom>
        </p:spPr>
      </p:pic>
    </p:spTree>
    <p:extLst>
      <p:ext uri="{BB962C8B-B14F-4D97-AF65-F5344CB8AC3E}">
        <p14:creationId xmlns:p14="http://schemas.microsoft.com/office/powerpoint/2010/main" val="360950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2139220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24"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04DA09A-6C2E-45BF-93B3-12427B65E6E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400" dirty="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p:txBody>
          <a:bodyPr/>
          <a:lstStyle/>
          <a:p>
            <a:r>
              <a:rPr lang="sv-SE" dirty="0"/>
              <a:t>Föräldraansvar i föreningen/laget</a:t>
            </a:r>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idx="1"/>
          </p:nvPr>
        </p:nvSpPr>
        <p:spPr>
          <a:xfrm>
            <a:off x="838200" y="1473200"/>
            <a:ext cx="10515600" cy="4351338"/>
          </a:xfrm>
        </p:spPr>
        <p:txBody>
          <a:bodyPr>
            <a:normAutofit/>
          </a:bodyPr>
          <a:lstStyle/>
          <a:p>
            <a:r>
              <a:rPr lang="sv-SE" dirty="0"/>
              <a:t>Alla ska läsa föreningspolicyn</a:t>
            </a:r>
            <a:endParaRPr lang="sv-SE" dirty="0">
              <a:highlight>
                <a:srgbClr val="FF0000"/>
              </a:highlight>
            </a:endParaRPr>
          </a:p>
          <a:p>
            <a:r>
              <a:rPr lang="sv-SE" dirty="0"/>
              <a:t>Sekretariat, bygga/riva sarg när det är poolspel</a:t>
            </a:r>
          </a:p>
          <a:p>
            <a:r>
              <a:rPr lang="sv-SE" dirty="0"/>
              <a:t>Skicka med utrustning till träningarna</a:t>
            </a:r>
          </a:p>
          <a:p>
            <a:r>
              <a:rPr lang="sv-SE" dirty="0"/>
              <a:t>Arenavärd/Kiosken</a:t>
            </a:r>
          </a:p>
          <a:p>
            <a:pPr lvl="1"/>
            <a:r>
              <a:rPr lang="sv-SE" dirty="0"/>
              <a:t>v.13 (31 mars – 1 april)</a:t>
            </a:r>
          </a:p>
          <a:p>
            <a:pPr lvl="1"/>
            <a:r>
              <a:rPr lang="sv-SE" dirty="0"/>
              <a:t>Vi lägger ut schema och ni byter själva med varandra om ni inte kan.</a:t>
            </a:r>
          </a:p>
          <a:p>
            <a:endParaRPr lang="sv-SE" dirty="0"/>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7"/>
          <a:stretch>
            <a:fillRect/>
          </a:stretch>
        </p:blipFill>
        <p:spPr>
          <a:xfrm>
            <a:off x="0" y="6189244"/>
            <a:ext cx="12192000" cy="675480"/>
          </a:xfrm>
          <a:prstGeom prst="rect">
            <a:avLst/>
          </a:prstGeom>
        </p:spPr>
      </p:pic>
    </p:spTree>
    <p:extLst>
      <p:ext uri="{BB962C8B-B14F-4D97-AF65-F5344CB8AC3E}">
        <p14:creationId xmlns:p14="http://schemas.microsoft.com/office/powerpoint/2010/main" val="147322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188958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0"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652C897-B91C-431D-B15D-96EAF702E7E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400" dirty="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p:txBody>
          <a:bodyPr/>
          <a:lstStyle/>
          <a:p>
            <a:r>
              <a:rPr lang="sv-SE" dirty="0"/>
              <a:t>Föräldraansvar i föreningen/laget</a:t>
            </a:r>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idx="1"/>
          </p:nvPr>
        </p:nvSpPr>
        <p:spPr/>
        <p:txBody>
          <a:bodyPr/>
          <a:lstStyle/>
          <a:p>
            <a:r>
              <a:rPr lang="sv-SE" dirty="0"/>
              <a:t>Lagkassan</a:t>
            </a:r>
          </a:p>
          <a:p>
            <a:r>
              <a:rPr lang="sv-SE" dirty="0"/>
              <a:t>Försäljning</a:t>
            </a:r>
          </a:p>
          <a:p>
            <a:pPr lvl="1"/>
            <a:r>
              <a:rPr lang="sv-SE" dirty="0"/>
              <a:t>Föreningsförsäljning</a:t>
            </a:r>
            <a:endParaRPr lang="sv-SE" dirty="0">
              <a:highlight>
                <a:srgbClr val="00FF00"/>
              </a:highlight>
            </a:endParaRPr>
          </a:p>
          <a:p>
            <a:pPr lvl="2"/>
            <a:r>
              <a:rPr lang="sv-SE" dirty="0"/>
              <a:t>Obligatorisk: Dreamstar 2 omgångar (höst &amp; vår) </a:t>
            </a:r>
          </a:p>
          <a:p>
            <a:pPr lvl="2"/>
            <a:r>
              <a:rPr lang="sv-SE" dirty="0"/>
              <a:t>Frivillig: Bingolotto uppesittarkväll </a:t>
            </a:r>
          </a:p>
          <a:p>
            <a:r>
              <a:rPr lang="sv-SE" dirty="0"/>
              <a:t>Sponsring</a:t>
            </a:r>
          </a:p>
          <a:p>
            <a:pPr marL="457200" lvl="1" indent="0">
              <a:buNone/>
            </a:pPr>
            <a:endParaRPr lang="sv-SE" dirty="0"/>
          </a:p>
          <a:p>
            <a:endParaRPr lang="sv-SE" dirty="0"/>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7"/>
          <a:stretch>
            <a:fillRect/>
          </a:stretch>
        </p:blipFill>
        <p:spPr>
          <a:xfrm>
            <a:off x="0" y="6189244"/>
            <a:ext cx="12192000" cy="675480"/>
          </a:xfrm>
          <a:prstGeom prst="rect">
            <a:avLst/>
          </a:prstGeom>
        </p:spPr>
      </p:pic>
    </p:spTree>
    <p:extLst>
      <p:ext uri="{BB962C8B-B14F-4D97-AF65-F5344CB8AC3E}">
        <p14:creationId xmlns:p14="http://schemas.microsoft.com/office/powerpoint/2010/main" val="37561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856592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2" name="think-cell Slide" r:id="rId4" imgW="353" imgH="353" progId="TCLayout.ActiveDocument.1">
                  <p:embed/>
                </p:oleObj>
              </mc:Choice>
              <mc:Fallback>
                <p:oleObj name="think-cell Slide" r:id="rId4"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p:txBody>
          <a:bodyPr/>
          <a:lstStyle/>
          <a:p>
            <a:r>
              <a:rPr lang="sv-SE" dirty="0"/>
              <a:t>Övrigt</a:t>
            </a:r>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idx="1"/>
          </p:nvPr>
        </p:nvSpPr>
        <p:spPr/>
        <p:txBody>
          <a:bodyPr/>
          <a:lstStyle/>
          <a:p>
            <a:pPr marL="0" indent="0">
              <a:buNone/>
            </a:pPr>
            <a:r>
              <a:rPr lang="sv-SE" dirty="0"/>
              <a:t>Kommunikation via </a:t>
            </a:r>
            <a:r>
              <a:rPr lang="sv-SE" dirty="0" err="1"/>
              <a:t>Supertext</a:t>
            </a:r>
            <a:endParaRPr lang="sv-SE" dirty="0"/>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6"/>
          <a:stretch>
            <a:fillRect/>
          </a:stretch>
        </p:blipFill>
        <p:spPr>
          <a:xfrm>
            <a:off x="0" y="6189244"/>
            <a:ext cx="12192000" cy="675480"/>
          </a:xfrm>
          <a:prstGeom prst="rect">
            <a:avLst/>
          </a:prstGeom>
        </p:spPr>
      </p:pic>
    </p:spTree>
    <p:extLst>
      <p:ext uri="{BB962C8B-B14F-4D97-AF65-F5344CB8AC3E}">
        <p14:creationId xmlns:p14="http://schemas.microsoft.com/office/powerpoint/2010/main" val="206057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A13CA1-69A3-4596-882C-74C2C4D1FF61}"/>
              </a:ext>
            </a:extLst>
          </p:cNvPr>
          <p:cNvGraphicFramePr>
            <a:graphicFrameLocks noChangeAspect="1"/>
          </p:cNvGraphicFramePr>
          <p:nvPr>
            <p:custDataLst>
              <p:tags r:id="rId2"/>
            </p:custDataLst>
            <p:extLst>
              <p:ext uri="{D42A27DB-BD31-4B8C-83A1-F6EECF244321}">
                <p14:modId xmlns:p14="http://schemas.microsoft.com/office/powerpoint/2010/main" val="820734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4" name="think-cell Slide" r:id="rId5" imgW="408" imgH="408" progId="TCLayout.ActiveDocument.1">
                  <p:embed/>
                </p:oleObj>
              </mc:Choice>
              <mc:Fallback>
                <p:oleObj name="think-cell Slide" r:id="rId5" imgW="408" imgH="408" progId="TCLayout.ActiveDocument.1">
                  <p:embed/>
                  <p:pic>
                    <p:nvPicPr>
                      <p:cNvPr id="5" name="Object 4" hidden="1">
                        <a:extLst>
                          <a:ext uri="{FF2B5EF4-FFF2-40B4-BE49-F238E27FC236}">
                            <a16:creationId xmlns:a16="http://schemas.microsoft.com/office/drawing/2014/main" id="{0EA13CA1-69A3-4596-882C-74C2C4D1FF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04107CC-8E50-4D8F-BA5D-A76AE5E6024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400" dirty="0">
              <a:latin typeface="Calibri Light" panose="020F0302020204030204" pitchFamily="34" charset="0"/>
              <a:ea typeface="+mj-ea"/>
              <a:cs typeface="+mj-cs"/>
              <a:sym typeface="Calibri Light" panose="020F0302020204030204" pitchFamily="34" charset="0"/>
            </a:endParaRPr>
          </a:p>
        </p:txBody>
      </p:sp>
      <p:sp>
        <p:nvSpPr>
          <p:cNvPr id="2" name="Title 1">
            <a:extLst>
              <a:ext uri="{FF2B5EF4-FFF2-40B4-BE49-F238E27FC236}">
                <a16:creationId xmlns:a16="http://schemas.microsoft.com/office/drawing/2014/main" id="{880FD3E1-7B8F-4325-8D9D-C04D0F5CE5F3}"/>
              </a:ext>
            </a:extLst>
          </p:cNvPr>
          <p:cNvSpPr>
            <a:spLocks noGrp="1"/>
          </p:cNvSpPr>
          <p:nvPr>
            <p:ph type="title"/>
          </p:nvPr>
        </p:nvSpPr>
        <p:spPr/>
        <p:txBody>
          <a:bodyPr/>
          <a:lstStyle/>
          <a:p>
            <a:r>
              <a:rPr lang="sv-SE" dirty="0"/>
              <a:t>Agenda</a:t>
            </a:r>
          </a:p>
        </p:txBody>
      </p:sp>
      <p:sp>
        <p:nvSpPr>
          <p:cNvPr id="3" name="Content Placeholder 2">
            <a:extLst>
              <a:ext uri="{FF2B5EF4-FFF2-40B4-BE49-F238E27FC236}">
                <a16:creationId xmlns:a16="http://schemas.microsoft.com/office/drawing/2014/main" id="{E3DA64D3-EBC0-4218-B559-88F5593BEF82}"/>
              </a:ext>
            </a:extLst>
          </p:cNvPr>
          <p:cNvSpPr>
            <a:spLocks noGrp="1"/>
          </p:cNvSpPr>
          <p:nvPr>
            <p:ph sz="half" idx="1"/>
          </p:nvPr>
        </p:nvSpPr>
        <p:spPr/>
        <p:txBody>
          <a:bodyPr>
            <a:normAutofit/>
          </a:bodyPr>
          <a:lstStyle/>
          <a:p>
            <a:r>
              <a:rPr lang="sv-SE" dirty="0"/>
              <a:t>Ledarpresentation</a:t>
            </a:r>
          </a:p>
          <a:p>
            <a:r>
              <a:rPr lang="sv-SE" dirty="0"/>
              <a:t>Föreningen</a:t>
            </a:r>
          </a:p>
          <a:p>
            <a:r>
              <a:rPr lang="sv-SE" dirty="0"/>
              <a:t>Medlemsavgifter</a:t>
            </a:r>
          </a:p>
          <a:p>
            <a:r>
              <a:rPr lang="sv-SE" dirty="0"/>
              <a:t>laget.se</a:t>
            </a:r>
          </a:p>
          <a:p>
            <a:r>
              <a:rPr lang="sv-SE" dirty="0"/>
              <a:t>Träningsfokus/Upplägg</a:t>
            </a:r>
          </a:p>
          <a:p>
            <a:r>
              <a:rPr lang="sv-SE" dirty="0"/>
              <a:t>Poolspel</a:t>
            </a:r>
          </a:p>
          <a:p>
            <a:endParaRPr lang="sv-SE" dirty="0"/>
          </a:p>
        </p:txBody>
      </p:sp>
      <p:sp>
        <p:nvSpPr>
          <p:cNvPr id="7" name="Content Placeholder 6">
            <a:extLst>
              <a:ext uri="{FF2B5EF4-FFF2-40B4-BE49-F238E27FC236}">
                <a16:creationId xmlns:a16="http://schemas.microsoft.com/office/drawing/2014/main" id="{01CC1A5B-5DBD-4E8B-98E8-7A2EE2DF888E}"/>
              </a:ext>
            </a:extLst>
          </p:cNvPr>
          <p:cNvSpPr>
            <a:spLocks noGrp="1"/>
          </p:cNvSpPr>
          <p:nvPr>
            <p:ph sz="half" idx="2"/>
          </p:nvPr>
        </p:nvSpPr>
        <p:spPr/>
        <p:txBody>
          <a:bodyPr>
            <a:normAutofit/>
          </a:bodyPr>
          <a:lstStyle/>
          <a:p>
            <a:r>
              <a:rPr lang="sv-SE" dirty="0"/>
              <a:t>Föräldraansvar i föreningen</a:t>
            </a:r>
          </a:p>
          <a:p>
            <a:pPr lvl="1"/>
            <a:r>
              <a:rPr lang="sv-SE" dirty="0"/>
              <a:t>Lagkassa</a:t>
            </a:r>
          </a:p>
          <a:p>
            <a:pPr lvl="1"/>
            <a:r>
              <a:rPr lang="sv-SE" dirty="0"/>
              <a:t>Försäljning</a:t>
            </a:r>
          </a:p>
          <a:p>
            <a:pPr lvl="1"/>
            <a:r>
              <a:rPr lang="sv-SE" dirty="0"/>
              <a:t>Sponsring</a:t>
            </a:r>
          </a:p>
          <a:p>
            <a:r>
              <a:rPr lang="sv-SE" dirty="0"/>
              <a:t>Övrigt</a:t>
            </a:r>
          </a:p>
          <a:p>
            <a:endParaRPr lang="sv-SE" dirty="0"/>
          </a:p>
        </p:txBody>
      </p:sp>
      <p:pic>
        <p:nvPicPr>
          <p:cNvPr id="4" name="Picture 3">
            <a:extLst>
              <a:ext uri="{FF2B5EF4-FFF2-40B4-BE49-F238E27FC236}">
                <a16:creationId xmlns:a16="http://schemas.microsoft.com/office/drawing/2014/main" id="{4A582C74-07C9-431E-8030-59B70BE0519B}"/>
              </a:ext>
            </a:extLst>
          </p:cNvPr>
          <p:cNvPicPr>
            <a:picLocks noChangeAspect="1"/>
          </p:cNvPicPr>
          <p:nvPr/>
        </p:nvPicPr>
        <p:blipFill>
          <a:blip r:embed="rId7"/>
          <a:stretch>
            <a:fillRect/>
          </a:stretch>
        </p:blipFill>
        <p:spPr>
          <a:xfrm>
            <a:off x="0" y="6189244"/>
            <a:ext cx="12192000" cy="675480"/>
          </a:xfrm>
          <a:prstGeom prst="rect">
            <a:avLst/>
          </a:prstGeom>
        </p:spPr>
      </p:pic>
    </p:spTree>
    <p:extLst>
      <p:ext uri="{BB962C8B-B14F-4D97-AF65-F5344CB8AC3E}">
        <p14:creationId xmlns:p14="http://schemas.microsoft.com/office/powerpoint/2010/main" val="379766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3370481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8" name="think-cell Slide" r:id="rId4" imgW="353" imgH="353" progId="TCLayout.ActiveDocument.1">
                  <p:embed/>
                </p:oleObj>
              </mc:Choice>
              <mc:Fallback>
                <p:oleObj name="think-cell Slide" r:id="rId4"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p:txBody>
          <a:bodyPr/>
          <a:lstStyle/>
          <a:p>
            <a:r>
              <a:rPr lang="sv-SE" dirty="0"/>
              <a:t>Ledarpresentation</a:t>
            </a:r>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idx="1"/>
          </p:nvPr>
        </p:nvSpPr>
        <p:spPr/>
        <p:txBody>
          <a:bodyPr/>
          <a:lstStyle/>
          <a:p>
            <a:r>
              <a:rPr lang="sv-SE" dirty="0"/>
              <a:t>Kajsa Axelsson</a:t>
            </a:r>
          </a:p>
          <a:p>
            <a:r>
              <a:rPr lang="sv-SE" dirty="0"/>
              <a:t>Christian Nilsson</a:t>
            </a:r>
          </a:p>
          <a:p>
            <a:r>
              <a:rPr lang="sv-SE" dirty="0"/>
              <a:t>Terés Lagerkvist</a:t>
            </a:r>
          </a:p>
          <a:p>
            <a:r>
              <a:rPr lang="sv-SE" dirty="0"/>
              <a:t>Någon av er?</a:t>
            </a:r>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6"/>
          <a:stretch>
            <a:fillRect/>
          </a:stretch>
        </p:blipFill>
        <p:spPr>
          <a:xfrm>
            <a:off x="0" y="6189244"/>
            <a:ext cx="12192000" cy="675480"/>
          </a:xfrm>
          <a:prstGeom prst="rect">
            <a:avLst/>
          </a:prstGeom>
        </p:spPr>
      </p:pic>
    </p:spTree>
    <p:extLst>
      <p:ext uri="{BB962C8B-B14F-4D97-AF65-F5344CB8AC3E}">
        <p14:creationId xmlns:p14="http://schemas.microsoft.com/office/powerpoint/2010/main" val="223674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11199996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2"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1C50F04-B6A3-46E9-ACF2-21714672737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400" dirty="0">
              <a:latin typeface="Calibri Light" panose="020F0302020204030204" pitchFamily="34" charset="0"/>
              <a:ea typeface="+mj-ea"/>
              <a:cs typeface="+mj-cs"/>
              <a:sym typeface="Calibri Light" panose="020F0302020204030204" pitchFamily="34" charset="0"/>
            </a:endParaRPr>
          </a:p>
        </p:txBody>
      </p:sp>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a:xfrm>
            <a:off x="838200" y="355600"/>
            <a:ext cx="10515600" cy="1325563"/>
          </a:xfrm>
        </p:spPr>
        <p:txBody>
          <a:bodyPr/>
          <a:lstStyle/>
          <a:p>
            <a:r>
              <a:rPr lang="sv-SE" dirty="0"/>
              <a:t>Tillsammans är vi Karlstad Innebandy</a:t>
            </a:r>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idx="1"/>
          </p:nvPr>
        </p:nvSpPr>
        <p:spPr>
          <a:xfrm>
            <a:off x="838200" y="1642644"/>
            <a:ext cx="10515600" cy="4351338"/>
          </a:xfrm>
        </p:spPr>
        <p:txBody>
          <a:bodyPr>
            <a:normAutofit fontScale="92500"/>
          </a:bodyPr>
          <a:lstStyle/>
          <a:p>
            <a:pPr marL="0" indent="0">
              <a:buNone/>
            </a:pPr>
            <a:r>
              <a:rPr lang="sv-SE" sz="2400" b="1" dirty="0"/>
              <a:t>Föreningen</a:t>
            </a:r>
          </a:p>
          <a:p>
            <a:r>
              <a:rPr lang="sv-SE" sz="2400" dirty="0"/>
              <a:t>Karlstad Innebandy består av 3 föreningar, Karlstad IBF, Karlstad IBF Ungdom och Karlstad IBF Bredd. Verksamhet bedrivs i stor utsträckning gemensamt i alla föreningar och spelarna tillhör de olika föreningarna beroende på ålder och spelinriktning.</a:t>
            </a:r>
          </a:p>
          <a:p>
            <a:pPr marL="0" indent="0">
              <a:buNone/>
            </a:pPr>
            <a:r>
              <a:rPr lang="sv-SE" sz="2400" b="1" dirty="0"/>
              <a:t>Föreningens policy</a:t>
            </a:r>
          </a:p>
          <a:p>
            <a:r>
              <a:rPr lang="sv-SE" sz="2400" dirty="0"/>
              <a:t>Alla som företräder Karlstad IBF; ledare, spelare, föräldrar, funktionärer, uppträder i enlighet med föreningens policy som finns att läsa i sin helhet på karlstadinnebandy.se under fliken dokument. Ta del av den. </a:t>
            </a:r>
          </a:p>
          <a:p>
            <a:r>
              <a:rPr lang="sv-SE" sz="2400" dirty="0"/>
              <a:t>Föreningens barn- och ungdomspolicy kan sammanfattas med ledorden glädje, gemenskap, ansträngning och lärande. Vår uppgift som ledare i föreningen är att ge barn och ungdomar möjligheten att utöva innebandy utifrån sina egna villkor. </a:t>
            </a:r>
          </a:p>
          <a:p>
            <a:r>
              <a:rPr lang="sv-SE" sz="2400" dirty="0"/>
              <a:t>Policyn finns i sin helhet under föreningens policydokument på laget.se</a:t>
            </a:r>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7"/>
          <a:stretch>
            <a:fillRect/>
          </a:stretch>
        </p:blipFill>
        <p:spPr>
          <a:xfrm>
            <a:off x="0" y="6189244"/>
            <a:ext cx="12192000" cy="675480"/>
          </a:xfrm>
          <a:prstGeom prst="rect">
            <a:avLst/>
          </a:prstGeom>
        </p:spPr>
      </p:pic>
    </p:spTree>
    <p:extLst>
      <p:ext uri="{BB962C8B-B14F-4D97-AF65-F5344CB8AC3E}">
        <p14:creationId xmlns:p14="http://schemas.microsoft.com/office/powerpoint/2010/main" val="12370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2583763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48" name="think-cell Slide" r:id="rId4" imgW="353" imgH="353" progId="TCLayout.ActiveDocument.1">
                  <p:embed/>
                </p:oleObj>
              </mc:Choice>
              <mc:Fallback>
                <p:oleObj name="think-cell Slide" r:id="rId4"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p:txBody>
          <a:bodyPr/>
          <a:lstStyle/>
          <a:p>
            <a:r>
              <a:rPr lang="sv-SE" dirty="0"/>
              <a:t>Medlemsavgifter </a:t>
            </a:r>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idx="1"/>
          </p:nvPr>
        </p:nvSpPr>
        <p:spPr/>
        <p:txBody>
          <a:bodyPr>
            <a:normAutofit/>
          </a:bodyPr>
          <a:lstStyle/>
          <a:p>
            <a:r>
              <a:rPr lang="sv-SE" dirty="0"/>
              <a:t>Träningsavgift 950 kr + Serviceavgift 19 kr</a:t>
            </a:r>
          </a:p>
          <a:p>
            <a:r>
              <a:rPr lang="sv-SE" dirty="0"/>
              <a:t>Familjerabatt 300 kr för andra barnet, det drar man själv bort </a:t>
            </a:r>
            <a:r>
              <a:rPr lang="sv-SE"/>
              <a:t>från avgiften</a:t>
            </a:r>
            <a:endParaRPr lang="sv-SE" dirty="0"/>
          </a:p>
          <a:p>
            <a:pPr marL="0" indent="0">
              <a:buNone/>
            </a:pPr>
            <a:endParaRPr lang="sv-SE" dirty="0"/>
          </a:p>
          <a:p>
            <a:r>
              <a:rPr lang="sv-SE" dirty="0"/>
              <a:t>Betalas via </a:t>
            </a:r>
            <a:r>
              <a:rPr lang="sv-SE" dirty="0" err="1"/>
              <a:t>Billogram</a:t>
            </a:r>
            <a:endParaRPr lang="sv-SE" dirty="0"/>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6"/>
          <a:stretch>
            <a:fillRect/>
          </a:stretch>
        </p:blipFill>
        <p:spPr>
          <a:xfrm>
            <a:off x="0" y="6189244"/>
            <a:ext cx="12192000" cy="675480"/>
          </a:xfrm>
          <a:prstGeom prst="rect">
            <a:avLst/>
          </a:prstGeom>
        </p:spPr>
      </p:pic>
    </p:spTree>
    <p:extLst>
      <p:ext uri="{BB962C8B-B14F-4D97-AF65-F5344CB8AC3E}">
        <p14:creationId xmlns:p14="http://schemas.microsoft.com/office/powerpoint/2010/main" val="140699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3258300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8" name="think-cell Slide" r:id="rId4" imgW="353" imgH="353" progId="TCLayout.ActiveDocument.1">
                  <p:embed/>
                </p:oleObj>
              </mc:Choice>
              <mc:Fallback>
                <p:oleObj name="think-cell Slide" r:id="rId4"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182C9E82-002B-45A5-B7FF-CF18284D571B}"/>
              </a:ext>
            </a:extLst>
          </p:cNvPr>
          <p:cNvSpPr>
            <a:spLocks noGrp="1"/>
          </p:cNvSpPr>
          <p:nvPr>
            <p:ph type="title"/>
          </p:nvPr>
        </p:nvSpPr>
        <p:spPr/>
        <p:txBody>
          <a:bodyPr/>
          <a:lstStyle/>
          <a:p>
            <a:r>
              <a:rPr lang="sv-SE" dirty="0"/>
              <a:t>laget.se</a:t>
            </a:r>
          </a:p>
        </p:txBody>
      </p:sp>
      <p:sp>
        <p:nvSpPr>
          <p:cNvPr id="8" name="Content Placeholder 7">
            <a:extLst>
              <a:ext uri="{FF2B5EF4-FFF2-40B4-BE49-F238E27FC236}">
                <a16:creationId xmlns:a16="http://schemas.microsoft.com/office/drawing/2014/main" id="{040CCCF2-6A0E-4443-872D-4C1FEC179DF2}"/>
              </a:ext>
            </a:extLst>
          </p:cNvPr>
          <p:cNvSpPr>
            <a:spLocks noGrp="1"/>
          </p:cNvSpPr>
          <p:nvPr>
            <p:ph idx="1"/>
          </p:nvPr>
        </p:nvSpPr>
        <p:spPr/>
        <p:txBody>
          <a:bodyPr/>
          <a:lstStyle/>
          <a:p>
            <a:r>
              <a:rPr lang="sv-SE" dirty="0"/>
              <a:t>Uppdatera era kontaktuppgifter framförallt mobilnummer då det kan vara det enda sättet vi kan komma i kontakt med er i fall det händer ert barn något.</a:t>
            </a:r>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6"/>
          <a:stretch>
            <a:fillRect/>
          </a:stretch>
        </p:blipFill>
        <p:spPr>
          <a:xfrm>
            <a:off x="0" y="6189244"/>
            <a:ext cx="12192000" cy="675480"/>
          </a:xfrm>
          <a:prstGeom prst="rect">
            <a:avLst/>
          </a:prstGeom>
        </p:spPr>
      </p:pic>
    </p:spTree>
    <p:extLst>
      <p:ext uri="{BB962C8B-B14F-4D97-AF65-F5344CB8AC3E}">
        <p14:creationId xmlns:p14="http://schemas.microsoft.com/office/powerpoint/2010/main" val="173747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extLst>
              <p:ext uri="{D42A27DB-BD31-4B8C-83A1-F6EECF244321}">
                <p14:modId xmlns:p14="http://schemas.microsoft.com/office/powerpoint/2010/main" val="630944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6"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740A8740-2872-4A63-8776-D5C43C5E0E8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400" dirty="0">
              <a:latin typeface="Calibri Light" panose="020F0302020204030204" pitchFamily="34" charset="0"/>
              <a:ea typeface="+mj-ea"/>
              <a:cs typeface="+mj-cs"/>
              <a:sym typeface="Calibri Light" panose="020F0302020204030204" pitchFamily="34" charset="0"/>
            </a:endParaRPr>
          </a:p>
        </p:txBody>
      </p:sp>
      <p:sp>
        <p:nvSpPr>
          <p:cNvPr id="11" name="Title 10">
            <a:extLst>
              <a:ext uri="{FF2B5EF4-FFF2-40B4-BE49-F238E27FC236}">
                <a16:creationId xmlns:a16="http://schemas.microsoft.com/office/drawing/2014/main" id="{D6AC28F5-8F79-4671-AC87-85D1A3A1C631}"/>
              </a:ext>
            </a:extLst>
          </p:cNvPr>
          <p:cNvSpPr>
            <a:spLocks noGrp="1"/>
          </p:cNvSpPr>
          <p:nvPr>
            <p:ph type="title"/>
          </p:nvPr>
        </p:nvSpPr>
        <p:spPr>
          <a:xfrm>
            <a:off x="838200" y="313855"/>
            <a:ext cx="10515600" cy="1325563"/>
          </a:xfrm>
        </p:spPr>
        <p:txBody>
          <a:bodyPr/>
          <a:lstStyle/>
          <a:p>
            <a:r>
              <a:rPr lang="sv-SE" dirty="0"/>
              <a:t>Träningsfokus och upplägg</a:t>
            </a:r>
          </a:p>
        </p:txBody>
      </p:sp>
      <p:sp>
        <p:nvSpPr>
          <p:cNvPr id="12" name="Content Placeholder 11">
            <a:extLst>
              <a:ext uri="{FF2B5EF4-FFF2-40B4-BE49-F238E27FC236}">
                <a16:creationId xmlns:a16="http://schemas.microsoft.com/office/drawing/2014/main" id="{ADA0923D-E159-41E6-9567-453C18CDA58A}"/>
              </a:ext>
            </a:extLst>
          </p:cNvPr>
          <p:cNvSpPr>
            <a:spLocks noGrp="1"/>
          </p:cNvSpPr>
          <p:nvPr>
            <p:ph sz="half" idx="1"/>
          </p:nvPr>
        </p:nvSpPr>
        <p:spPr/>
        <p:txBody>
          <a:bodyPr>
            <a:normAutofit/>
          </a:bodyPr>
          <a:lstStyle/>
          <a:p>
            <a:pPr marL="342900" lvl="0" indent="-342900">
              <a:lnSpc>
                <a:spcPct val="107000"/>
              </a:lnSpc>
              <a:buFont typeface="Symbol" panose="05050102010706020507" pitchFamily="18" charset="2"/>
              <a:buChar char=""/>
            </a:pPr>
            <a:r>
              <a:rPr lang="sv-SE" sz="1600" b="1" i="0" dirty="0">
                <a:effectLst/>
                <a:latin typeface="Open Sans" panose="020B0606030504020204" pitchFamily="34" charset="0"/>
                <a:ea typeface="Open Sans" panose="020B0606030504020204" pitchFamily="34" charset="0"/>
                <a:cs typeface="Open Sans" panose="020B0606030504020204" pitchFamily="34" charset="0"/>
              </a:rPr>
              <a:t>Grön (6-9 år) - Rörelseglädje</a:t>
            </a:r>
            <a:br>
              <a:rPr lang="sv-SE" sz="1600" dirty="0">
                <a:latin typeface="Open Sans" panose="020B0606030504020204" pitchFamily="34" charset="0"/>
                <a:ea typeface="Open Sans" panose="020B0606030504020204" pitchFamily="34" charset="0"/>
                <a:cs typeface="Open Sans" panose="020B0606030504020204" pitchFamily="34" charset="0"/>
              </a:rPr>
            </a:br>
            <a:r>
              <a:rPr lang="sv-SE" sz="1600" b="0" i="0" dirty="0">
                <a:effectLst/>
                <a:latin typeface="Open Sans" panose="020B0606030504020204" pitchFamily="34" charset="0"/>
                <a:ea typeface="Open Sans" panose="020B0606030504020204" pitchFamily="34" charset="0"/>
                <a:cs typeface="Open Sans" panose="020B0606030504020204" pitchFamily="34" charset="0"/>
              </a:rPr>
              <a:t>Glädje och rörelse i fokus! Här är utveckling av grundläggande motoriska färdigheter och att bidra till god självkänsla viktigare än strävan att vinna. </a:t>
            </a:r>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7"/>
          <a:stretch>
            <a:fillRect/>
          </a:stretch>
        </p:blipFill>
        <p:spPr>
          <a:xfrm>
            <a:off x="0" y="6189244"/>
            <a:ext cx="12192000" cy="675480"/>
          </a:xfrm>
          <a:prstGeom prst="rect">
            <a:avLst/>
          </a:prstGeom>
        </p:spPr>
      </p:pic>
      <p:pic>
        <p:nvPicPr>
          <p:cNvPr id="14" name="Picture 13">
            <a:extLst>
              <a:ext uri="{FF2B5EF4-FFF2-40B4-BE49-F238E27FC236}">
                <a16:creationId xmlns:a16="http://schemas.microsoft.com/office/drawing/2014/main" id="{644CFA1E-4D8F-43A8-8419-9D2F6076C4D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1" y="1825625"/>
            <a:ext cx="5096054" cy="3262796"/>
          </a:xfrm>
          <a:prstGeom prst="rect">
            <a:avLst/>
          </a:prstGeom>
          <a:noFill/>
          <a:ln>
            <a:noFill/>
          </a:ln>
        </p:spPr>
      </p:pic>
    </p:spTree>
    <p:extLst>
      <p:ext uri="{BB962C8B-B14F-4D97-AF65-F5344CB8AC3E}">
        <p14:creationId xmlns:p14="http://schemas.microsoft.com/office/powerpoint/2010/main" val="14429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0"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740A8740-2872-4A63-8776-D5C43C5E0E8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400" dirty="0">
              <a:latin typeface="Calibri Light" panose="020F0302020204030204" pitchFamily="34" charset="0"/>
              <a:ea typeface="+mj-ea"/>
              <a:cs typeface="+mj-cs"/>
              <a:sym typeface="Calibri Light" panose="020F0302020204030204" pitchFamily="34" charset="0"/>
            </a:endParaRPr>
          </a:p>
        </p:txBody>
      </p:sp>
      <p:sp>
        <p:nvSpPr>
          <p:cNvPr id="11" name="Title 10">
            <a:extLst>
              <a:ext uri="{FF2B5EF4-FFF2-40B4-BE49-F238E27FC236}">
                <a16:creationId xmlns:a16="http://schemas.microsoft.com/office/drawing/2014/main" id="{D6AC28F5-8F79-4671-AC87-85D1A3A1C631}"/>
              </a:ext>
            </a:extLst>
          </p:cNvPr>
          <p:cNvSpPr>
            <a:spLocks noGrp="1"/>
          </p:cNvSpPr>
          <p:nvPr>
            <p:ph type="title"/>
          </p:nvPr>
        </p:nvSpPr>
        <p:spPr>
          <a:xfrm>
            <a:off x="838200" y="313855"/>
            <a:ext cx="10515600" cy="1325563"/>
          </a:xfrm>
        </p:spPr>
        <p:txBody>
          <a:bodyPr/>
          <a:lstStyle/>
          <a:p>
            <a:r>
              <a:rPr lang="sv-SE" dirty="0"/>
              <a:t>Träningsfokus och upplägg</a:t>
            </a:r>
          </a:p>
        </p:txBody>
      </p:sp>
      <p:sp>
        <p:nvSpPr>
          <p:cNvPr id="12" name="Content Placeholder 11">
            <a:extLst>
              <a:ext uri="{FF2B5EF4-FFF2-40B4-BE49-F238E27FC236}">
                <a16:creationId xmlns:a16="http://schemas.microsoft.com/office/drawing/2014/main" id="{ADA0923D-E159-41E6-9567-453C18CDA58A}"/>
              </a:ext>
            </a:extLst>
          </p:cNvPr>
          <p:cNvSpPr>
            <a:spLocks noGrp="1"/>
          </p:cNvSpPr>
          <p:nvPr>
            <p:ph sz="half" idx="1"/>
          </p:nvPr>
        </p:nvSpPr>
        <p:spPr/>
        <p:txBody>
          <a:bodyPr>
            <a:normAutofit/>
          </a:bodyPr>
          <a:lstStyle/>
          <a:p>
            <a:pPr marL="342900" lvl="0" indent="-342900">
              <a:lnSpc>
                <a:spcPct val="107000"/>
              </a:lnSpc>
              <a:buFont typeface="Symbol" panose="05050102010706020507" pitchFamily="18" charset="2"/>
              <a:buChar char=""/>
            </a:pPr>
            <a:r>
              <a:rPr lang="sv-SE"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R</a:t>
            </a:r>
            <a:r>
              <a:rPr lang="sv-SE" sz="16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örelseförståelsen</a:t>
            </a:r>
            <a:br>
              <a:rPr lang="sv-SE" sz="1600" dirty="0">
                <a:latin typeface="Open Sans" panose="020B0606030504020204" pitchFamily="34" charset="0"/>
                <a:ea typeface="Open Sans" panose="020B0606030504020204" pitchFamily="34" charset="0"/>
                <a:cs typeface="Open Sans" panose="020B0606030504020204" pitchFamily="34" charset="0"/>
              </a:rPr>
            </a:br>
            <a:r>
              <a:rPr lang="sv-SE" sz="16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En viktig del i rörelseförståelsen är att röra sig på så många sätt som möjligt. Då tränas alla de rörelser som kroppen behöver kunna. Ju fler rörelser vi kan, desto enklare och roligare blir det att vara fysiskt aktiv.</a:t>
            </a:r>
            <a:endParaRPr lang="sv-SE" sz="1600" b="0" i="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7"/>
          <a:stretch>
            <a:fillRect/>
          </a:stretch>
        </p:blipFill>
        <p:spPr>
          <a:xfrm>
            <a:off x="0" y="6189244"/>
            <a:ext cx="12192000" cy="675480"/>
          </a:xfrm>
          <a:prstGeom prst="rect">
            <a:avLst/>
          </a:prstGeom>
        </p:spPr>
      </p:pic>
      <p:pic>
        <p:nvPicPr>
          <p:cNvPr id="3" name="Bildobjekt 2">
            <a:extLst>
              <a:ext uri="{FF2B5EF4-FFF2-40B4-BE49-F238E27FC236}">
                <a16:creationId xmlns:a16="http://schemas.microsoft.com/office/drawing/2014/main" id="{6FF224D0-D07E-4567-B6AA-DFFC7A23E3E4}"/>
              </a:ext>
            </a:extLst>
          </p:cNvPr>
          <p:cNvPicPr>
            <a:picLocks noChangeAspect="1"/>
          </p:cNvPicPr>
          <p:nvPr/>
        </p:nvPicPr>
        <p:blipFill>
          <a:blip r:embed="rId8"/>
          <a:stretch>
            <a:fillRect/>
          </a:stretch>
        </p:blipFill>
        <p:spPr>
          <a:xfrm>
            <a:off x="6715125" y="1565973"/>
            <a:ext cx="4537046" cy="3987101"/>
          </a:xfrm>
          <a:prstGeom prst="rect">
            <a:avLst/>
          </a:prstGeom>
        </p:spPr>
      </p:pic>
    </p:spTree>
    <p:extLst>
      <p:ext uri="{BB962C8B-B14F-4D97-AF65-F5344CB8AC3E}">
        <p14:creationId xmlns:p14="http://schemas.microsoft.com/office/powerpoint/2010/main" val="13396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35382E-DD5C-415D-9AB0-F76F991745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3" name="think-cell Slide" r:id="rId5" imgW="353" imgH="353" progId="TCLayout.ActiveDocument.1">
                  <p:embed/>
                </p:oleObj>
              </mc:Choice>
              <mc:Fallback>
                <p:oleObj name="think-cell Slide" r:id="rId5" imgW="353" imgH="353" progId="TCLayout.ActiveDocument.1">
                  <p:embed/>
                  <p:pic>
                    <p:nvPicPr>
                      <p:cNvPr id="9" name="Object 8" hidden="1">
                        <a:extLst>
                          <a:ext uri="{FF2B5EF4-FFF2-40B4-BE49-F238E27FC236}">
                            <a16:creationId xmlns:a16="http://schemas.microsoft.com/office/drawing/2014/main" id="{4B35382E-DD5C-415D-9AB0-F76F991745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Rectangle 14" hidden="1">
            <a:extLst>
              <a:ext uri="{FF2B5EF4-FFF2-40B4-BE49-F238E27FC236}">
                <a16:creationId xmlns:a16="http://schemas.microsoft.com/office/drawing/2014/main" id="{740A8740-2872-4A63-8776-D5C43C5E0E8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sv-SE" sz="4400" dirty="0">
              <a:latin typeface="Calibri Light" panose="020F0302020204030204" pitchFamily="34" charset="0"/>
              <a:ea typeface="+mj-ea"/>
              <a:cs typeface="+mj-cs"/>
              <a:sym typeface="Calibri Light" panose="020F0302020204030204" pitchFamily="34" charset="0"/>
            </a:endParaRPr>
          </a:p>
        </p:txBody>
      </p:sp>
      <p:sp>
        <p:nvSpPr>
          <p:cNvPr id="11" name="Title 10">
            <a:extLst>
              <a:ext uri="{FF2B5EF4-FFF2-40B4-BE49-F238E27FC236}">
                <a16:creationId xmlns:a16="http://schemas.microsoft.com/office/drawing/2014/main" id="{D6AC28F5-8F79-4671-AC87-85D1A3A1C631}"/>
              </a:ext>
            </a:extLst>
          </p:cNvPr>
          <p:cNvSpPr>
            <a:spLocks noGrp="1"/>
          </p:cNvSpPr>
          <p:nvPr>
            <p:ph type="title"/>
          </p:nvPr>
        </p:nvSpPr>
        <p:spPr>
          <a:xfrm>
            <a:off x="838200" y="313855"/>
            <a:ext cx="10515600" cy="1325563"/>
          </a:xfrm>
        </p:spPr>
        <p:txBody>
          <a:bodyPr/>
          <a:lstStyle/>
          <a:p>
            <a:r>
              <a:rPr lang="sv-SE" dirty="0"/>
              <a:t>Träningsfokus och upplägg</a:t>
            </a:r>
          </a:p>
        </p:txBody>
      </p:sp>
      <p:sp>
        <p:nvSpPr>
          <p:cNvPr id="12" name="Content Placeholder 11">
            <a:extLst>
              <a:ext uri="{FF2B5EF4-FFF2-40B4-BE49-F238E27FC236}">
                <a16:creationId xmlns:a16="http://schemas.microsoft.com/office/drawing/2014/main" id="{ADA0923D-E159-41E6-9567-453C18CDA58A}"/>
              </a:ext>
            </a:extLst>
          </p:cNvPr>
          <p:cNvSpPr>
            <a:spLocks noGrp="1"/>
          </p:cNvSpPr>
          <p:nvPr>
            <p:ph sz="half" idx="1"/>
          </p:nvPr>
        </p:nvSpPr>
        <p:spPr/>
        <p:txBody>
          <a:bodyPr>
            <a:normAutofit/>
          </a:bodyPr>
          <a:lstStyle/>
          <a:p>
            <a:pPr marL="342900" lvl="0" indent="-342900">
              <a:lnSpc>
                <a:spcPct val="107000"/>
              </a:lnSpc>
              <a:buFont typeface="Symbol" panose="05050102010706020507" pitchFamily="18" charset="2"/>
              <a:buChar char=""/>
            </a:pPr>
            <a:r>
              <a:rPr lang="sv-SE" sz="1600" b="1" i="0" dirty="0">
                <a:effectLst/>
                <a:latin typeface="Open Sans" panose="020B0606030504020204" pitchFamily="34" charset="0"/>
                <a:ea typeface="Open Sans" panose="020B0606030504020204" pitchFamily="34" charset="0"/>
                <a:cs typeface="Open Sans" panose="020B0606030504020204" pitchFamily="34" charset="0"/>
              </a:rPr>
              <a:t>Träningsupplägg</a:t>
            </a:r>
            <a:br>
              <a:rPr lang="sv-SE" sz="1600" dirty="0">
                <a:latin typeface="Open Sans" panose="020B0606030504020204" pitchFamily="34" charset="0"/>
                <a:ea typeface="Open Sans" panose="020B0606030504020204" pitchFamily="34" charset="0"/>
                <a:cs typeface="Open Sans" panose="020B0606030504020204" pitchFamily="34" charset="0"/>
              </a:rPr>
            </a:br>
            <a:r>
              <a:rPr lang="sv-SE" sz="1600" dirty="0">
                <a:latin typeface="Open Sans" panose="020B0606030504020204" pitchFamily="34" charset="0"/>
                <a:ea typeface="Open Sans" panose="020B0606030504020204" pitchFamily="34" charset="0"/>
                <a:cs typeface="Open Sans" panose="020B0606030504020204" pitchFamily="34" charset="0"/>
              </a:rPr>
              <a:t>Samling</a:t>
            </a:r>
            <a:br>
              <a:rPr lang="sv-SE" sz="1600" dirty="0">
                <a:latin typeface="Open Sans" panose="020B0606030504020204" pitchFamily="34" charset="0"/>
                <a:ea typeface="Open Sans" panose="020B0606030504020204" pitchFamily="34" charset="0"/>
                <a:cs typeface="Open Sans" panose="020B0606030504020204" pitchFamily="34" charset="0"/>
              </a:rPr>
            </a:br>
            <a:r>
              <a:rPr lang="sv-SE" sz="1600" b="0" i="0" dirty="0">
                <a:effectLst/>
                <a:latin typeface="Open Sans" panose="020B0606030504020204" pitchFamily="34" charset="0"/>
                <a:ea typeface="Open Sans" panose="020B0606030504020204" pitchFamily="34" charset="0"/>
                <a:cs typeface="Open Sans" panose="020B0606030504020204" pitchFamily="34" charset="0"/>
              </a:rPr>
              <a:t>Uppvärmning</a:t>
            </a:r>
            <a:br>
              <a:rPr lang="sv-SE" sz="1600" b="0" i="0" dirty="0">
                <a:effectLst/>
                <a:latin typeface="Open Sans" panose="020B0606030504020204" pitchFamily="34" charset="0"/>
                <a:ea typeface="Open Sans" panose="020B0606030504020204" pitchFamily="34" charset="0"/>
                <a:cs typeface="Open Sans" panose="020B0606030504020204" pitchFamily="34" charset="0"/>
              </a:rPr>
            </a:br>
            <a:r>
              <a:rPr lang="sv-SE" sz="1600" b="0" i="0" dirty="0">
                <a:effectLst/>
                <a:latin typeface="Open Sans" panose="020B0606030504020204" pitchFamily="34" charset="0"/>
                <a:ea typeface="Open Sans" panose="020B0606030504020204" pitchFamily="34" charset="0"/>
                <a:cs typeface="Open Sans" panose="020B0606030504020204" pitchFamily="34" charset="0"/>
              </a:rPr>
              <a:t>Övningar</a:t>
            </a:r>
            <a:br>
              <a:rPr lang="sv-SE" sz="1600" b="0" i="0" dirty="0">
                <a:effectLst/>
                <a:latin typeface="Open Sans" panose="020B0606030504020204" pitchFamily="34" charset="0"/>
                <a:ea typeface="Open Sans" panose="020B0606030504020204" pitchFamily="34" charset="0"/>
                <a:cs typeface="Open Sans" panose="020B0606030504020204" pitchFamily="34" charset="0"/>
              </a:rPr>
            </a:br>
            <a:r>
              <a:rPr lang="sv-SE" sz="1600" b="0" i="0" dirty="0">
                <a:effectLst/>
                <a:latin typeface="Open Sans" panose="020B0606030504020204" pitchFamily="34" charset="0"/>
                <a:ea typeface="Open Sans" panose="020B0606030504020204" pitchFamily="34" charset="0"/>
                <a:cs typeface="Open Sans" panose="020B0606030504020204" pitchFamily="34" charset="0"/>
              </a:rPr>
              <a:t>Avslutande lek</a:t>
            </a:r>
            <a:br>
              <a:rPr lang="sv-SE" sz="1600" b="0" i="0" dirty="0">
                <a:effectLst/>
                <a:latin typeface="Open Sans" panose="020B0606030504020204" pitchFamily="34" charset="0"/>
                <a:ea typeface="Open Sans" panose="020B0606030504020204" pitchFamily="34" charset="0"/>
                <a:cs typeface="Open Sans" panose="020B0606030504020204" pitchFamily="34" charset="0"/>
              </a:rPr>
            </a:br>
            <a:r>
              <a:rPr lang="sv-SE" sz="1600" b="0" i="0" dirty="0">
                <a:effectLst/>
                <a:latin typeface="Open Sans" panose="020B0606030504020204" pitchFamily="34" charset="0"/>
                <a:ea typeface="Open Sans" panose="020B0606030504020204" pitchFamily="34" charset="0"/>
                <a:cs typeface="Open Sans" panose="020B0606030504020204" pitchFamily="34" charset="0"/>
              </a:rPr>
              <a:t>Samling</a:t>
            </a:r>
          </a:p>
        </p:txBody>
      </p:sp>
      <p:pic>
        <p:nvPicPr>
          <p:cNvPr id="10" name="Picture 9">
            <a:extLst>
              <a:ext uri="{FF2B5EF4-FFF2-40B4-BE49-F238E27FC236}">
                <a16:creationId xmlns:a16="http://schemas.microsoft.com/office/drawing/2014/main" id="{436C78B3-6163-4044-B2DF-7F794A5B52F7}"/>
              </a:ext>
            </a:extLst>
          </p:cNvPr>
          <p:cNvPicPr>
            <a:picLocks noChangeAspect="1"/>
          </p:cNvPicPr>
          <p:nvPr/>
        </p:nvPicPr>
        <p:blipFill>
          <a:blip r:embed="rId7"/>
          <a:stretch>
            <a:fillRect/>
          </a:stretch>
        </p:blipFill>
        <p:spPr>
          <a:xfrm>
            <a:off x="0" y="6189244"/>
            <a:ext cx="12192000" cy="675480"/>
          </a:xfrm>
          <a:prstGeom prst="rect">
            <a:avLst/>
          </a:prstGeom>
        </p:spPr>
      </p:pic>
      <p:pic>
        <p:nvPicPr>
          <p:cNvPr id="2" name="Bildobjekt 1">
            <a:extLst>
              <a:ext uri="{FF2B5EF4-FFF2-40B4-BE49-F238E27FC236}">
                <a16:creationId xmlns:a16="http://schemas.microsoft.com/office/drawing/2014/main" id="{DBD83FFE-342B-473D-9BAA-7317C88B72D0}"/>
              </a:ext>
            </a:extLst>
          </p:cNvPr>
          <p:cNvPicPr>
            <a:picLocks noChangeAspect="1"/>
          </p:cNvPicPr>
          <p:nvPr/>
        </p:nvPicPr>
        <p:blipFill>
          <a:blip r:embed="rId8"/>
          <a:stretch>
            <a:fillRect/>
          </a:stretch>
        </p:blipFill>
        <p:spPr>
          <a:xfrm>
            <a:off x="5167694" y="1651699"/>
            <a:ext cx="5096018" cy="3824001"/>
          </a:xfrm>
          <a:prstGeom prst="rect">
            <a:avLst/>
          </a:prstGeom>
        </p:spPr>
      </p:pic>
    </p:spTree>
    <p:extLst>
      <p:ext uri="{BB962C8B-B14F-4D97-AF65-F5344CB8AC3E}">
        <p14:creationId xmlns:p14="http://schemas.microsoft.com/office/powerpoint/2010/main" val="650547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fl.KiPKvwXNUePRaZ4tq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G7v3KPBRifFLuJRPjyiP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9G7v3KPBRifFLuJRPjyiP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G7v3KPBRifFLuJRPjyiP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LQxLe7rv2U7B2kGAzzt3M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XKcG6f_3k2edYHmYAyAI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mlq9JWSkkv3Amaiaa.d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kM0RVoRZ_LMB2362BVSg2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5wLa5TI.dv4PLdza0_iA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3547</TotalTime>
  <Words>486</Words>
  <Application>Microsoft Office PowerPoint</Application>
  <PresentationFormat>Bredbild</PresentationFormat>
  <Paragraphs>72</Paragraphs>
  <Slides>13</Slides>
  <Notes>0</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13</vt:i4>
      </vt:variant>
    </vt:vector>
  </HeadingPairs>
  <TitlesOfParts>
    <vt:vector size="20" baseType="lpstr">
      <vt:lpstr>Arial</vt:lpstr>
      <vt:lpstr>Calibri</vt:lpstr>
      <vt:lpstr>Calibri Light</vt:lpstr>
      <vt:lpstr>Open Sans</vt:lpstr>
      <vt:lpstr>Symbol</vt:lpstr>
      <vt:lpstr>Office Theme</vt:lpstr>
      <vt:lpstr>think-cell Slide</vt:lpstr>
      <vt:lpstr>Föräldramöte F-14 22/23</vt:lpstr>
      <vt:lpstr>Agenda</vt:lpstr>
      <vt:lpstr>Ledarpresentation</vt:lpstr>
      <vt:lpstr>Tillsammans är vi Karlstad Innebandy</vt:lpstr>
      <vt:lpstr>Medlemsavgifter </vt:lpstr>
      <vt:lpstr>laget.se</vt:lpstr>
      <vt:lpstr>Träningsfokus och upplägg</vt:lpstr>
      <vt:lpstr>Träningsfokus och upplägg</vt:lpstr>
      <vt:lpstr>Träningsfokus och upplägg</vt:lpstr>
      <vt:lpstr>Poolspel </vt:lpstr>
      <vt:lpstr>Föräldraansvar i föreningen/laget</vt:lpstr>
      <vt:lpstr>Föräldraansvar i föreningen/laget</vt:lpstr>
      <vt:lpstr>Övrigt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Upptaktsdag 2020/21</dc:title>
  <dc:creator>Simon Holmgren</dc:creator>
  <cp:lastModifiedBy>Terés Lagerkvist</cp:lastModifiedBy>
  <cp:revision>27</cp:revision>
  <cp:lastPrinted>2021-10-13T17:22:37Z</cp:lastPrinted>
  <dcterms:created xsi:type="dcterms:W3CDTF">2020-10-06T06:09:45Z</dcterms:created>
  <dcterms:modified xsi:type="dcterms:W3CDTF">2022-11-02T19:50:00Z</dcterms:modified>
</cp:coreProperties>
</file>