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sldIdLst>
    <p:sldId id="256" r:id="rId2"/>
    <p:sldId id="257" r:id="rId3"/>
    <p:sldId id="258" r:id="rId4"/>
    <p:sldId id="265" r:id="rId5"/>
    <p:sldId id="259" r:id="rId6"/>
    <p:sldId id="260" r:id="rId7"/>
    <p:sldId id="266" r:id="rId8"/>
    <p:sldId id="262" r:id="rId9"/>
    <p:sldId id="263" r:id="rId10"/>
    <p:sldId id="261" r:id="rId11"/>
    <p:sldId id="267"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125408-6AFD-4A51-B2FA-DE062E52675C}"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DED62009-3F53-434C-8A3A-12EB19FB8295}">
      <dgm:prSet/>
      <dgm:spPr/>
      <dgm:t>
        <a:bodyPr/>
        <a:lstStyle/>
        <a:p>
          <a:r>
            <a:rPr lang="en-US"/>
            <a:t>18 januari Systemairhallen Skinnskatteberg </a:t>
          </a:r>
        </a:p>
      </dgm:t>
    </dgm:pt>
    <dgm:pt modelId="{6C252650-99FB-472F-960B-785F2D24C27C}" type="parTrans" cxnId="{16B5F368-2B72-4726-9B81-EF5DC6D047B1}">
      <dgm:prSet/>
      <dgm:spPr/>
      <dgm:t>
        <a:bodyPr/>
        <a:lstStyle/>
        <a:p>
          <a:endParaRPr lang="en-US"/>
        </a:p>
      </dgm:t>
    </dgm:pt>
    <dgm:pt modelId="{118CFA88-0DC6-40B8-9177-26B3E810D925}" type="sibTrans" cxnId="{16B5F368-2B72-4726-9B81-EF5DC6D047B1}">
      <dgm:prSet phldrT="01" phldr="0"/>
      <dgm:spPr/>
      <dgm:t>
        <a:bodyPr/>
        <a:lstStyle/>
        <a:p>
          <a:r>
            <a:rPr lang="en-US"/>
            <a:t>01</a:t>
          </a:r>
        </a:p>
      </dgm:t>
    </dgm:pt>
    <dgm:pt modelId="{BB8A9F16-6997-4E47-B7DA-C2693F379CCD}">
      <dgm:prSet/>
      <dgm:spPr/>
      <dgm:t>
        <a:bodyPr/>
        <a:lstStyle/>
        <a:p>
          <a:r>
            <a:rPr lang="en-US"/>
            <a:t>Kl 11:00-17:00</a:t>
          </a:r>
        </a:p>
      </dgm:t>
    </dgm:pt>
    <dgm:pt modelId="{DAE9A488-967F-4E97-90D2-D28CD8C87FAE}" type="parTrans" cxnId="{B1482B34-350D-4B84-B878-AF81E8F50FA6}">
      <dgm:prSet/>
      <dgm:spPr/>
      <dgm:t>
        <a:bodyPr/>
        <a:lstStyle/>
        <a:p>
          <a:endParaRPr lang="en-US"/>
        </a:p>
      </dgm:t>
    </dgm:pt>
    <dgm:pt modelId="{A299E8C9-F439-483B-833B-0F65EA86DD8B}" type="sibTrans" cxnId="{B1482B34-350D-4B84-B878-AF81E8F50FA6}">
      <dgm:prSet/>
      <dgm:spPr/>
      <dgm:t>
        <a:bodyPr/>
        <a:lstStyle/>
        <a:p>
          <a:endParaRPr lang="en-US"/>
        </a:p>
      </dgm:t>
    </dgm:pt>
    <dgm:pt modelId="{5581AAB4-D824-4072-A67C-28DFECD7115E}">
      <dgm:prSet/>
      <dgm:spPr/>
      <dgm:t>
        <a:bodyPr/>
        <a:lstStyle/>
        <a:p>
          <a:r>
            <a:rPr lang="en-US" dirty="0"/>
            <a:t>8 </a:t>
          </a:r>
          <a:r>
            <a:rPr lang="en-US" dirty="0" err="1"/>
            <a:t>februari</a:t>
          </a:r>
          <a:r>
            <a:rPr lang="en-US" dirty="0"/>
            <a:t> </a:t>
          </a:r>
          <a:r>
            <a:rPr lang="en-US" dirty="0" err="1"/>
            <a:t>Karlslund</a:t>
          </a:r>
          <a:r>
            <a:rPr lang="en-US" dirty="0"/>
            <a:t> Arena </a:t>
          </a:r>
        </a:p>
      </dgm:t>
    </dgm:pt>
    <dgm:pt modelId="{1F6CE95B-5D18-4A8C-92FD-DF88B3323148}" type="parTrans" cxnId="{9A296F68-9916-4184-908A-867011B3C3EC}">
      <dgm:prSet/>
      <dgm:spPr/>
      <dgm:t>
        <a:bodyPr/>
        <a:lstStyle/>
        <a:p>
          <a:endParaRPr lang="en-US"/>
        </a:p>
      </dgm:t>
    </dgm:pt>
    <dgm:pt modelId="{9BF3B54D-6E14-4895-9BF8-1081C868D800}" type="sibTrans" cxnId="{9A296F68-9916-4184-908A-867011B3C3EC}">
      <dgm:prSet phldrT="02" phldr="0"/>
      <dgm:spPr/>
      <dgm:t>
        <a:bodyPr/>
        <a:lstStyle/>
        <a:p>
          <a:r>
            <a:rPr lang="en-US"/>
            <a:t>02</a:t>
          </a:r>
        </a:p>
      </dgm:t>
    </dgm:pt>
    <dgm:pt modelId="{E2AC3FB4-F5FD-4C9E-88FA-84117B887F24}">
      <dgm:prSet/>
      <dgm:spPr/>
      <dgm:t>
        <a:bodyPr/>
        <a:lstStyle/>
        <a:p>
          <a:r>
            <a:rPr lang="en-US" dirty="0"/>
            <a:t>Kl 10:00-16:00</a:t>
          </a:r>
        </a:p>
      </dgm:t>
    </dgm:pt>
    <dgm:pt modelId="{9C449D19-358F-4C32-97FE-0BF540FCD8ED}" type="parTrans" cxnId="{42B7987C-CA6E-4219-B692-3BDE516CAD63}">
      <dgm:prSet/>
      <dgm:spPr/>
      <dgm:t>
        <a:bodyPr/>
        <a:lstStyle/>
        <a:p>
          <a:endParaRPr lang="en-US"/>
        </a:p>
      </dgm:t>
    </dgm:pt>
    <dgm:pt modelId="{019D4C1D-94E1-462D-987D-A53DE0E00F49}" type="sibTrans" cxnId="{42B7987C-CA6E-4219-B692-3BDE516CAD63}">
      <dgm:prSet/>
      <dgm:spPr/>
      <dgm:t>
        <a:bodyPr/>
        <a:lstStyle/>
        <a:p>
          <a:endParaRPr lang="en-US"/>
        </a:p>
      </dgm:t>
    </dgm:pt>
    <dgm:pt modelId="{D2468266-E62F-410E-91D8-936261E68060}">
      <dgm:prSet/>
      <dgm:spPr/>
      <dgm:t>
        <a:bodyPr/>
        <a:lstStyle/>
        <a:p>
          <a:r>
            <a:rPr lang="en-US"/>
            <a:t>Ordna kiosk</a:t>
          </a:r>
        </a:p>
      </dgm:t>
    </dgm:pt>
    <dgm:pt modelId="{9CC0CCE1-1026-40F5-932C-53AC224BEF6B}" type="parTrans" cxnId="{BB78D926-43A1-4956-9A86-843B6531E662}">
      <dgm:prSet/>
      <dgm:spPr/>
      <dgm:t>
        <a:bodyPr/>
        <a:lstStyle/>
        <a:p>
          <a:endParaRPr lang="en-US"/>
        </a:p>
      </dgm:t>
    </dgm:pt>
    <dgm:pt modelId="{9B63492C-2EC0-4605-B0F3-CF7153AE713D}" type="sibTrans" cxnId="{BB78D926-43A1-4956-9A86-843B6531E662}">
      <dgm:prSet/>
      <dgm:spPr/>
      <dgm:t>
        <a:bodyPr/>
        <a:lstStyle/>
        <a:p>
          <a:endParaRPr lang="en-US"/>
        </a:p>
      </dgm:t>
    </dgm:pt>
    <dgm:pt modelId="{892C3356-7429-444D-8AC8-02454F94AA5B}">
      <dgm:prSet/>
      <dgm:spPr/>
      <dgm:t>
        <a:bodyPr/>
        <a:lstStyle/>
        <a:p>
          <a:r>
            <a:rPr lang="en-US"/>
            <a:t>1 mars Systemairhallen Skinnskatteberg</a:t>
          </a:r>
        </a:p>
      </dgm:t>
    </dgm:pt>
    <dgm:pt modelId="{F4515E78-769F-4C0E-A931-D141CCB21AF7}" type="parTrans" cxnId="{5F5E5A53-BBF7-4DEE-BFDC-F62BCC31A320}">
      <dgm:prSet/>
      <dgm:spPr/>
      <dgm:t>
        <a:bodyPr/>
        <a:lstStyle/>
        <a:p>
          <a:endParaRPr lang="en-US"/>
        </a:p>
      </dgm:t>
    </dgm:pt>
    <dgm:pt modelId="{F24A13B3-8D30-495C-9297-D30439670C95}" type="sibTrans" cxnId="{5F5E5A53-BBF7-4DEE-BFDC-F62BCC31A320}">
      <dgm:prSet phldrT="03" phldr="0"/>
      <dgm:spPr/>
      <dgm:t>
        <a:bodyPr/>
        <a:lstStyle/>
        <a:p>
          <a:r>
            <a:rPr lang="en-US"/>
            <a:t>03</a:t>
          </a:r>
        </a:p>
      </dgm:t>
    </dgm:pt>
    <dgm:pt modelId="{633EBA54-4B40-4F4E-9B73-8B1C0D7E62EF}">
      <dgm:prSet/>
      <dgm:spPr/>
      <dgm:t>
        <a:bodyPr/>
        <a:lstStyle/>
        <a:p>
          <a:r>
            <a:rPr lang="en-US"/>
            <a:t>Kl 11:00-17:00</a:t>
          </a:r>
        </a:p>
      </dgm:t>
    </dgm:pt>
    <dgm:pt modelId="{6B9ACAA2-BD26-489A-A643-0A9AB50CC5CB}" type="parTrans" cxnId="{768164D7-4767-4EAE-89C8-94E720E69737}">
      <dgm:prSet/>
      <dgm:spPr/>
      <dgm:t>
        <a:bodyPr/>
        <a:lstStyle/>
        <a:p>
          <a:endParaRPr lang="en-US"/>
        </a:p>
      </dgm:t>
    </dgm:pt>
    <dgm:pt modelId="{E965E934-127A-45EF-8856-5C2971DFB5A0}" type="sibTrans" cxnId="{768164D7-4767-4EAE-89C8-94E720E69737}">
      <dgm:prSet/>
      <dgm:spPr/>
      <dgm:t>
        <a:bodyPr/>
        <a:lstStyle/>
        <a:p>
          <a:endParaRPr lang="en-US"/>
        </a:p>
      </dgm:t>
    </dgm:pt>
    <dgm:pt modelId="{D353E783-90D1-443C-9F70-E8201AA3D54B}" type="pres">
      <dgm:prSet presAssocID="{F5125408-6AFD-4A51-B2FA-DE062E52675C}" presName="Name0" presStyleCnt="0">
        <dgm:presLayoutVars>
          <dgm:animLvl val="lvl"/>
          <dgm:resizeHandles val="exact"/>
        </dgm:presLayoutVars>
      </dgm:prSet>
      <dgm:spPr/>
    </dgm:pt>
    <dgm:pt modelId="{E821699E-AC00-4B7F-BB0B-817DD01B202E}" type="pres">
      <dgm:prSet presAssocID="{DED62009-3F53-434C-8A3A-12EB19FB8295}" presName="compositeNode" presStyleCnt="0">
        <dgm:presLayoutVars>
          <dgm:bulletEnabled val="1"/>
        </dgm:presLayoutVars>
      </dgm:prSet>
      <dgm:spPr/>
    </dgm:pt>
    <dgm:pt modelId="{9FFD7D76-1C68-4226-91A8-80B8F8302A0A}" type="pres">
      <dgm:prSet presAssocID="{DED62009-3F53-434C-8A3A-12EB19FB8295}" presName="bgRect" presStyleLbl="alignNode1" presStyleIdx="0" presStyleCnt="3"/>
      <dgm:spPr/>
    </dgm:pt>
    <dgm:pt modelId="{920FD57A-364E-453C-BB57-2BF9C0AFCDD8}" type="pres">
      <dgm:prSet presAssocID="{118CFA88-0DC6-40B8-9177-26B3E810D925}" presName="sibTransNodeRect" presStyleLbl="alignNode1" presStyleIdx="0" presStyleCnt="3">
        <dgm:presLayoutVars>
          <dgm:chMax val="0"/>
          <dgm:bulletEnabled val="1"/>
        </dgm:presLayoutVars>
      </dgm:prSet>
      <dgm:spPr/>
    </dgm:pt>
    <dgm:pt modelId="{C662A484-1376-4577-8638-F9467FA969E9}" type="pres">
      <dgm:prSet presAssocID="{DED62009-3F53-434C-8A3A-12EB19FB8295}" presName="nodeRect" presStyleLbl="alignNode1" presStyleIdx="0" presStyleCnt="3">
        <dgm:presLayoutVars>
          <dgm:bulletEnabled val="1"/>
        </dgm:presLayoutVars>
      </dgm:prSet>
      <dgm:spPr/>
    </dgm:pt>
    <dgm:pt modelId="{85A2F282-AEE1-4CBA-95BE-5D1FC1C1683B}" type="pres">
      <dgm:prSet presAssocID="{118CFA88-0DC6-40B8-9177-26B3E810D925}" presName="sibTrans" presStyleCnt="0"/>
      <dgm:spPr/>
    </dgm:pt>
    <dgm:pt modelId="{109BAD37-9554-4091-A3C4-AFA6815FA09F}" type="pres">
      <dgm:prSet presAssocID="{5581AAB4-D824-4072-A67C-28DFECD7115E}" presName="compositeNode" presStyleCnt="0">
        <dgm:presLayoutVars>
          <dgm:bulletEnabled val="1"/>
        </dgm:presLayoutVars>
      </dgm:prSet>
      <dgm:spPr/>
    </dgm:pt>
    <dgm:pt modelId="{F65E65F3-3770-46CE-8386-1DF069D21999}" type="pres">
      <dgm:prSet presAssocID="{5581AAB4-D824-4072-A67C-28DFECD7115E}" presName="bgRect" presStyleLbl="alignNode1" presStyleIdx="1" presStyleCnt="3"/>
      <dgm:spPr/>
    </dgm:pt>
    <dgm:pt modelId="{040DBB56-2FDB-4310-A909-403AB7912CED}" type="pres">
      <dgm:prSet presAssocID="{9BF3B54D-6E14-4895-9BF8-1081C868D800}" presName="sibTransNodeRect" presStyleLbl="alignNode1" presStyleIdx="1" presStyleCnt="3">
        <dgm:presLayoutVars>
          <dgm:chMax val="0"/>
          <dgm:bulletEnabled val="1"/>
        </dgm:presLayoutVars>
      </dgm:prSet>
      <dgm:spPr/>
    </dgm:pt>
    <dgm:pt modelId="{FE1C0E9D-75A3-4263-9AC4-2F81AB0FF396}" type="pres">
      <dgm:prSet presAssocID="{5581AAB4-D824-4072-A67C-28DFECD7115E}" presName="nodeRect" presStyleLbl="alignNode1" presStyleIdx="1" presStyleCnt="3">
        <dgm:presLayoutVars>
          <dgm:bulletEnabled val="1"/>
        </dgm:presLayoutVars>
      </dgm:prSet>
      <dgm:spPr/>
    </dgm:pt>
    <dgm:pt modelId="{92431A57-C0BF-43F2-803C-BD73CE05F77D}" type="pres">
      <dgm:prSet presAssocID="{9BF3B54D-6E14-4895-9BF8-1081C868D800}" presName="sibTrans" presStyleCnt="0"/>
      <dgm:spPr/>
    </dgm:pt>
    <dgm:pt modelId="{BDF557FC-0685-48D6-95D7-EB0CEFA3D96C}" type="pres">
      <dgm:prSet presAssocID="{892C3356-7429-444D-8AC8-02454F94AA5B}" presName="compositeNode" presStyleCnt="0">
        <dgm:presLayoutVars>
          <dgm:bulletEnabled val="1"/>
        </dgm:presLayoutVars>
      </dgm:prSet>
      <dgm:spPr/>
    </dgm:pt>
    <dgm:pt modelId="{812DD7DC-23A7-4122-A33A-77854A9C4C50}" type="pres">
      <dgm:prSet presAssocID="{892C3356-7429-444D-8AC8-02454F94AA5B}" presName="bgRect" presStyleLbl="alignNode1" presStyleIdx="2" presStyleCnt="3"/>
      <dgm:spPr/>
    </dgm:pt>
    <dgm:pt modelId="{F23DDC03-F167-4DC2-916D-5CFC2286CCAB}" type="pres">
      <dgm:prSet presAssocID="{F24A13B3-8D30-495C-9297-D30439670C95}" presName="sibTransNodeRect" presStyleLbl="alignNode1" presStyleIdx="2" presStyleCnt="3">
        <dgm:presLayoutVars>
          <dgm:chMax val="0"/>
          <dgm:bulletEnabled val="1"/>
        </dgm:presLayoutVars>
      </dgm:prSet>
      <dgm:spPr/>
    </dgm:pt>
    <dgm:pt modelId="{E057AC59-B9E9-433F-895C-3738A86B6DE3}" type="pres">
      <dgm:prSet presAssocID="{892C3356-7429-444D-8AC8-02454F94AA5B}" presName="nodeRect" presStyleLbl="alignNode1" presStyleIdx="2" presStyleCnt="3">
        <dgm:presLayoutVars>
          <dgm:bulletEnabled val="1"/>
        </dgm:presLayoutVars>
      </dgm:prSet>
      <dgm:spPr/>
    </dgm:pt>
  </dgm:ptLst>
  <dgm:cxnLst>
    <dgm:cxn modelId="{BB78D926-43A1-4956-9A86-843B6531E662}" srcId="{5581AAB4-D824-4072-A67C-28DFECD7115E}" destId="{D2468266-E62F-410E-91D8-936261E68060}" srcOrd="1" destOrd="0" parTransId="{9CC0CCE1-1026-40F5-932C-53AC224BEF6B}" sibTransId="{9B63492C-2EC0-4605-B0F3-CF7153AE713D}"/>
    <dgm:cxn modelId="{D8961228-8575-4DC5-98F2-674503C6313F}" type="presOf" srcId="{892C3356-7429-444D-8AC8-02454F94AA5B}" destId="{812DD7DC-23A7-4122-A33A-77854A9C4C50}" srcOrd="0" destOrd="0" presId="urn:microsoft.com/office/officeart/2016/7/layout/LinearBlockProcessNumbered"/>
    <dgm:cxn modelId="{B1482B34-350D-4B84-B878-AF81E8F50FA6}" srcId="{DED62009-3F53-434C-8A3A-12EB19FB8295}" destId="{BB8A9F16-6997-4E47-B7DA-C2693F379CCD}" srcOrd="0" destOrd="0" parTransId="{DAE9A488-967F-4E97-90D2-D28CD8C87FAE}" sibTransId="{A299E8C9-F439-483B-833B-0F65EA86DD8B}"/>
    <dgm:cxn modelId="{29078E34-4BFF-4326-B77D-907533CA475A}" type="presOf" srcId="{633EBA54-4B40-4F4E-9B73-8B1C0D7E62EF}" destId="{E057AC59-B9E9-433F-895C-3738A86B6DE3}" srcOrd="0" destOrd="1" presId="urn:microsoft.com/office/officeart/2016/7/layout/LinearBlockProcessNumbered"/>
    <dgm:cxn modelId="{2DAC2C3B-DB05-4B76-A268-D4B09DEABA0E}" type="presOf" srcId="{892C3356-7429-444D-8AC8-02454F94AA5B}" destId="{E057AC59-B9E9-433F-895C-3738A86B6DE3}" srcOrd="1" destOrd="0" presId="urn:microsoft.com/office/officeart/2016/7/layout/LinearBlockProcessNumbered"/>
    <dgm:cxn modelId="{AF5B793B-5CD1-49F7-9075-10354F35D4A3}" type="presOf" srcId="{5581AAB4-D824-4072-A67C-28DFECD7115E}" destId="{F65E65F3-3770-46CE-8386-1DF069D21999}" srcOrd="0" destOrd="0" presId="urn:microsoft.com/office/officeart/2016/7/layout/LinearBlockProcessNumbered"/>
    <dgm:cxn modelId="{59674964-4100-4413-A712-B905D4E57D4F}" type="presOf" srcId="{F24A13B3-8D30-495C-9297-D30439670C95}" destId="{F23DDC03-F167-4DC2-916D-5CFC2286CCAB}" srcOrd="0" destOrd="0" presId="urn:microsoft.com/office/officeart/2016/7/layout/LinearBlockProcessNumbered"/>
    <dgm:cxn modelId="{9A296F68-9916-4184-908A-867011B3C3EC}" srcId="{F5125408-6AFD-4A51-B2FA-DE062E52675C}" destId="{5581AAB4-D824-4072-A67C-28DFECD7115E}" srcOrd="1" destOrd="0" parTransId="{1F6CE95B-5D18-4A8C-92FD-DF88B3323148}" sibTransId="{9BF3B54D-6E14-4895-9BF8-1081C868D800}"/>
    <dgm:cxn modelId="{16B5F368-2B72-4726-9B81-EF5DC6D047B1}" srcId="{F5125408-6AFD-4A51-B2FA-DE062E52675C}" destId="{DED62009-3F53-434C-8A3A-12EB19FB8295}" srcOrd="0" destOrd="0" parTransId="{6C252650-99FB-472F-960B-785F2D24C27C}" sibTransId="{118CFA88-0DC6-40B8-9177-26B3E810D925}"/>
    <dgm:cxn modelId="{5F5E5A53-BBF7-4DEE-BFDC-F62BCC31A320}" srcId="{F5125408-6AFD-4A51-B2FA-DE062E52675C}" destId="{892C3356-7429-444D-8AC8-02454F94AA5B}" srcOrd="2" destOrd="0" parTransId="{F4515E78-769F-4C0E-A931-D141CCB21AF7}" sibTransId="{F24A13B3-8D30-495C-9297-D30439670C95}"/>
    <dgm:cxn modelId="{42B7987C-CA6E-4219-B692-3BDE516CAD63}" srcId="{5581AAB4-D824-4072-A67C-28DFECD7115E}" destId="{E2AC3FB4-F5FD-4C9E-88FA-84117B887F24}" srcOrd="0" destOrd="0" parTransId="{9C449D19-358F-4C32-97FE-0BF540FCD8ED}" sibTransId="{019D4C1D-94E1-462D-987D-A53DE0E00F49}"/>
    <dgm:cxn modelId="{2E544F9D-A855-4E47-8B5F-139DB3A9DC49}" type="presOf" srcId="{BB8A9F16-6997-4E47-B7DA-C2693F379CCD}" destId="{C662A484-1376-4577-8638-F9467FA969E9}" srcOrd="0" destOrd="1" presId="urn:microsoft.com/office/officeart/2016/7/layout/LinearBlockProcessNumbered"/>
    <dgm:cxn modelId="{DEBAABA0-AC81-4926-B5D7-F80E087E2BDB}" type="presOf" srcId="{118CFA88-0DC6-40B8-9177-26B3E810D925}" destId="{920FD57A-364E-453C-BB57-2BF9C0AFCDD8}" srcOrd="0" destOrd="0" presId="urn:microsoft.com/office/officeart/2016/7/layout/LinearBlockProcessNumbered"/>
    <dgm:cxn modelId="{C279D7A4-A5AB-4437-B8EA-288F8CD5661C}" type="presOf" srcId="{E2AC3FB4-F5FD-4C9E-88FA-84117B887F24}" destId="{FE1C0E9D-75A3-4263-9AC4-2F81AB0FF396}" srcOrd="0" destOrd="1" presId="urn:microsoft.com/office/officeart/2016/7/layout/LinearBlockProcessNumbered"/>
    <dgm:cxn modelId="{E13926BF-339D-4F68-B7D7-FB284CD8A301}" type="presOf" srcId="{F5125408-6AFD-4A51-B2FA-DE062E52675C}" destId="{D353E783-90D1-443C-9F70-E8201AA3D54B}" srcOrd="0" destOrd="0" presId="urn:microsoft.com/office/officeart/2016/7/layout/LinearBlockProcessNumbered"/>
    <dgm:cxn modelId="{2EBE41C4-53BF-482C-9FD0-1F662F8E4BEC}" type="presOf" srcId="{DED62009-3F53-434C-8A3A-12EB19FB8295}" destId="{C662A484-1376-4577-8638-F9467FA969E9}" srcOrd="1" destOrd="0" presId="urn:microsoft.com/office/officeart/2016/7/layout/LinearBlockProcessNumbered"/>
    <dgm:cxn modelId="{C91B0FCB-DD76-4F79-9F88-48B2CC9113FE}" type="presOf" srcId="{5581AAB4-D824-4072-A67C-28DFECD7115E}" destId="{FE1C0E9D-75A3-4263-9AC4-2F81AB0FF396}" srcOrd="1" destOrd="0" presId="urn:microsoft.com/office/officeart/2016/7/layout/LinearBlockProcessNumbered"/>
    <dgm:cxn modelId="{768164D7-4767-4EAE-89C8-94E720E69737}" srcId="{892C3356-7429-444D-8AC8-02454F94AA5B}" destId="{633EBA54-4B40-4F4E-9B73-8B1C0D7E62EF}" srcOrd="0" destOrd="0" parTransId="{6B9ACAA2-BD26-489A-A643-0A9AB50CC5CB}" sibTransId="{E965E934-127A-45EF-8856-5C2971DFB5A0}"/>
    <dgm:cxn modelId="{A528F2E4-0993-4BE6-96D7-D72FDECDBE89}" type="presOf" srcId="{DED62009-3F53-434C-8A3A-12EB19FB8295}" destId="{9FFD7D76-1C68-4226-91A8-80B8F8302A0A}" srcOrd="0" destOrd="0" presId="urn:microsoft.com/office/officeart/2016/7/layout/LinearBlockProcessNumbered"/>
    <dgm:cxn modelId="{C583F1E8-6BE8-4E6A-B231-42F6176B1020}" type="presOf" srcId="{D2468266-E62F-410E-91D8-936261E68060}" destId="{FE1C0E9D-75A3-4263-9AC4-2F81AB0FF396}" srcOrd="0" destOrd="2" presId="urn:microsoft.com/office/officeart/2016/7/layout/LinearBlockProcessNumbered"/>
    <dgm:cxn modelId="{F9E5F0F0-8DFE-444B-A2FB-B0474A8D605F}" type="presOf" srcId="{9BF3B54D-6E14-4895-9BF8-1081C868D800}" destId="{040DBB56-2FDB-4310-A909-403AB7912CED}" srcOrd="0" destOrd="0" presId="urn:microsoft.com/office/officeart/2016/7/layout/LinearBlockProcessNumbered"/>
    <dgm:cxn modelId="{ED7AE6AC-9FB3-4EC1-84ED-231E8F40A0E5}" type="presParOf" srcId="{D353E783-90D1-443C-9F70-E8201AA3D54B}" destId="{E821699E-AC00-4B7F-BB0B-817DD01B202E}" srcOrd="0" destOrd="0" presId="urn:microsoft.com/office/officeart/2016/7/layout/LinearBlockProcessNumbered"/>
    <dgm:cxn modelId="{A9F5D809-F6B6-469C-A5BE-E917C301FF1E}" type="presParOf" srcId="{E821699E-AC00-4B7F-BB0B-817DD01B202E}" destId="{9FFD7D76-1C68-4226-91A8-80B8F8302A0A}" srcOrd="0" destOrd="0" presId="urn:microsoft.com/office/officeart/2016/7/layout/LinearBlockProcessNumbered"/>
    <dgm:cxn modelId="{4C586B20-3B1B-42EC-BC12-956BE64C1530}" type="presParOf" srcId="{E821699E-AC00-4B7F-BB0B-817DD01B202E}" destId="{920FD57A-364E-453C-BB57-2BF9C0AFCDD8}" srcOrd="1" destOrd="0" presId="urn:microsoft.com/office/officeart/2016/7/layout/LinearBlockProcessNumbered"/>
    <dgm:cxn modelId="{53AB36E3-D2A8-4A47-850F-55797C018146}" type="presParOf" srcId="{E821699E-AC00-4B7F-BB0B-817DD01B202E}" destId="{C662A484-1376-4577-8638-F9467FA969E9}" srcOrd="2" destOrd="0" presId="urn:microsoft.com/office/officeart/2016/7/layout/LinearBlockProcessNumbered"/>
    <dgm:cxn modelId="{C0DFD957-83B2-4466-BBD0-0E080923285D}" type="presParOf" srcId="{D353E783-90D1-443C-9F70-E8201AA3D54B}" destId="{85A2F282-AEE1-4CBA-95BE-5D1FC1C1683B}" srcOrd="1" destOrd="0" presId="urn:microsoft.com/office/officeart/2016/7/layout/LinearBlockProcessNumbered"/>
    <dgm:cxn modelId="{841A1496-2C39-4E64-BEB2-9A8F936EC2A8}" type="presParOf" srcId="{D353E783-90D1-443C-9F70-E8201AA3D54B}" destId="{109BAD37-9554-4091-A3C4-AFA6815FA09F}" srcOrd="2" destOrd="0" presId="urn:microsoft.com/office/officeart/2016/7/layout/LinearBlockProcessNumbered"/>
    <dgm:cxn modelId="{D3D3DAA9-03C3-4AD6-B99F-779AD790B771}" type="presParOf" srcId="{109BAD37-9554-4091-A3C4-AFA6815FA09F}" destId="{F65E65F3-3770-46CE-8386-1DF069D21999}" srcOrd="0" destOrd="0" presId="urn:microsoft.com/office/officeart/2016/7/layout/LinearBlockProcessNumbered"/>
    <dgm:cxn modelId="{296139EE-E546-46FC-AC39-3F7587281F09}" type="presParOf" srcId="{109BAD37-9554-4091-A3C4-AFA6815FA09F}" destId="{040DBB56-2FDB-4310-A909-403AB7912CED}" srcOrd="1" destOrd="0" presId="urn:microsoft.com/office/officeart/2016/7/layout/LinearBlockProcessNumbered"/>
    <dgm:cxn modelId="{E9AE890C-9091-4E81-913A-4A378B0B93B7}" type="presParOf" srcId="{109BAD37-9554-4091-A3C4-AFA6815FA09F}" destId="{FE1C0E9D-75A3-4263-9AC4-2F81AB0FF396}" srcOrd="2" destOrd="0" presId="urn:microsoft.com/office/officeart/2016/7/layout/LinearBlockProcessNumbered"/>
    <dgm:cxn modelId="{865FEE69-B6AC-4752-AE5C-BD82D7846FBE}" type="presParOf" srcId="{D353E783-90D1-443C-9F70-E8201AA3D54B}" destId="{92431A57-C0BF-43F2-803C-BD73CE05F77D}" srcOrd="3" destOrd="0" presId="urn:microsoft.com/office/officeart/2016/7/layout/LinearBlockProcessNumbered"/>
    <dgm:cxn modelId="{4FC3870D-E211-46B8-BE8A-A7F0D6D36398}" type="presParOf" srcId="{D353E783-90D1-443C-9F70-E8201AA3D54B}" destId="{BDF557FC-0685-48D6-95D7-EB0CEFA3D96C}" srcOrd="4" destOrd="0" presId="urn:microsoft.com/office/officeart/2016/7/layout/LinearBlockProcessNumbered"/>
    <dgm:cxn modelId="{2D0149B5-2ED5-4FC5-8E3A-D99940D2A38B}" type="presParOf" srcId="{BDF557FC-0685-48D6-95D7-EB0CEFA3D96C}" destId="{812DD7DC-23A7-4122-A33A-77854A9C4C50}" srcOrd="0" destOrd="0" presId="urn:microsoft.com/office/officeart/2016/7/layout/LinearBlockProcessNumbered"/>
    <dgm:cxn modelId="{F15C1D2B-1DCE-4D4B-B584-B2615DB32189}" type="presParOf" srcId="{BDF557FC-0685-48D6-95D7-EB0CEFA3D96C}" destId="{F23DDC03-F167-4DC2-916D-5CFC2286CCAB}" srcOrd="1" destOrd="0" presId="urn:microsoft.com/office/officeart/2016/7/layout/LinearBlockProcessNumbered"/>
    <dgm:cxn modelId="{10305307-79FE-4CCA-9287-F2AAA43FA7BA}" type="presParOf" srcId="{BDF557FC-0685-48D6-95D7-EB0CEFA3D96C}" destId="{E057AC59-B9E9-433F-895C-3738A86B6DE3}"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0CAF57-7B52-4753-A749-C35AF216C4E6}" type="doc">
      <dgm:prSet loTypeId="urn:microsoft.com/office/officeart/2005/8/layout/default" loCatId="list" qsTypeId="urn:microsoft.com/office/officeart/2005/8/quickstyle/simple4" qsCatId="simple" csTypeId="urn:microsoft.com/office/officeart/2005/8/colors/accent2_2" csCatId="accent2" phldr="1"/>
      <dgm:spPr/>
      <dgm:t>
        <a:bodyPr/>
        <a:lstStyle/>
        <a:p>
          <a:endParaRPr lang="en-US"/>
        </a:p>
      </dgm:t>
    </dgm:pt>
    <dgm:pt modelId="{09B76530-8946-42E2-AFF9-62ABD1312920}">
      <dgm:prSet/>
      <dgm:spPr/>
      <dgm:t>
        <a:bodyPr/>
        <a:lstStyle/>
        <a:p>
          <a:r>
            <a:rPr lang="en-US" b="1" dirty="0" err="1"/>
            <a:t>EskilstunaCupen</a:t>
          </a:r>
          <a:r>
            <a:rPr lang="en-US" b="1" dirty="0"/>
            <a:t> </a:t>
          </a:r>
        </a:p>
        <a:p>
          <a:r>
            <a:rPr lang="en-US" b="1" dirty="0"/>
            <a:t>10-12 April</a:t>
          </a:r>
          <a:endParaRPr lang="en-US" dirty="0"/>
        </a:p>
      </dgm:t>
    </dgm:pt>
    <dgm:pt modelId="{62C44034-AB7A-4ED1-9107-8B62FA96A16A}" type="parTrans" cxnId="{068C8EC5-09C2-45C8-97AF-22030FA3C7A0}">
      <dgm:prSet/>
      <dgm:spPr/>
      <dgm:t>
        <a:bodyPr/>
        <a:lstStyle/>
        <a:p>
          <a:endParaRPr lang="en-US"/>
        </a:p>
      </dgm:t>
    </dgm:pt>
    <dgm:pt modelId="{70107CD3-B432-4C1F-8126-750B5116855B}" type="sibTrans" cxnId="{068C8EC5-09C2-45C8-97AF-22030FA3C7A0}">
      <dgm:prSet/>
      <dgm:spPr/>
      <dgm:t>
        <a:bodyPr/>
        <a:lstStyle/>
        <a:p>
          <a:endParaRPr lang="en-US"/>
        </a:p>
      </dgm:t>
    </dgm:pt>
    <dgm:pt modelId="{B4CCDB29-C40D-4954-AAF5-6086570A17DC}">
      <dgm:prSet/>
      <dgm:spPr/>
      <dgm:t>
        <a:bodyPr/>
        <a:lstStyle/>
        <a:p>
          <a:r>
            <a:rPr lang="en-US"/>
            <a:t>Lokal Cup - Mixade lag</a:t>
          </a:r>
        </a:p>
      </dgm:t>
    </dgm:pt>
    <dgm:pt modelId="{CEAD18E2-5EE8-415B-A9CF-63E992C5A437}" type="parTrans" cxnId="{1FCED3A4-30DF-4081-833B-1628377A5C53}">
      <dgm:prSet/>
      <dgm:spPr/>
      <dgm:t>
        <a:bodyPr/>
        <a:lstStyle/>
        <a:p>
          <a:endParaRPr lang="en-US"/>
        </a:p>
      </dgm:t>
    </dgm:pt>
    <dgm:pt modelId="{1D1B7FE3-1BD9-4762-B269-76E6D12D34FE}" type="sibTrans" cxnId="{1FCED3A4-30DF-4081-833B-1628377A5C53}">
      <dgm:prSet/>
      <dgm:spPr/>
      <dgm:t>
        <a:bodyPr/>
        <a:lstStyle/>
        <a:p>
          <a:endParaRPr lang="en-US"/>
        </a:p>
      </dgm:t>
    </dgm:pt>
    <dgm:pt modelId="{CF06A592-8ECD-40B0-8236-E8A7CC3CB343}">
      <dgm:prSet/>
      <dgm:spPr/>
      <dgm:t>
        <a:bodyPr/>
        <a:lstStyle/>
        <a:p>
          <a:r>
            <a:rPr lang="en-US" b="1" dirty="0"/>
            <a:t>GIFF-</a:t>
          </a:r>
          <a:r>
            <a:rPr lang="en-US" b="1" dirty="0" err="1"/>
            <a:t>Cupen</a:t>
          </a:r>
          <a:r>
            <a:rPr lang="en-US" b="1" dirty="0"/>
            <a:t> </a:t>
          </a:r>
        </a:p>
        <a:p>
          <a:r>
            <a:rPr lang="en-US" b="1" dirty="0"/>
            <a:t>24-26 April</a:t>
          </a:r>
          <a:endParaRPr lang="en-US" dirty="0"/>
        </a:p>
      </dgm:t>
    </dgm:pt>
    <dgm:pt modelId="{6AF60ACD-1E28-411A-852A-39CB4C396675}" type="parTrans" cxnId="{E9382F3A-79C2-442D-8ADB-698F6301274F}">
      <dgm:prSet/>
      <dgm:spPr/>
      <dgm:t>
        <a:bodyPr/>
        <a:lstStyle/>
        <a:p>
          <a:endParaRPr lang="en-US"/>
        </a:p>
      </dgm:t>
    </dgm:pt>
    <dgm:pt modelId="{FDC6974E-4DB8-436A-AC9A-758D399AF0AF}" type="sibTrans" cxnId="{E9382F3A-79C2-442D-8ADB-698F6301274F}">
      <dgm:prSet/>
      <dgm:spPr/>
      <dgm:t>
        <a:bodyPr/>
        <a:lstStyle/>
        <a:p>
          <a:endParaRPr lang="en-US"/>
        </a:p>
      </dgm:t>
    </dgm:pt>
    <dgm:pt modelId="{7429EED4-5CE8-4A54-8D4E-5D7C1ACEA732}">
      <dgm:prSet/>
      <dgm:spPr/>
      <dgm:t>
        <a:bodyPr/>
        <a:lstStyle/>
        <a:p>
          <a:r>
            <a:rPr lang="en-US"/>
            <a:t>Övernattning – Mixade lag</a:t>
          </a:r>
        </a:p>
      </dgm:t>
    </dgm:pt>
    <dgm:pt modelId="{938504BE-30D8-493D-A84E-9B2DB6FA7631}" type="parTrans" cxnId="{57EE2C79-688A-428D-8668-588C56717DCA}">
      <dgm:prSet/>
      <dgm:spPr/>
      <dgm:t>
        <a:bodyPr/>
        <a:lstStyle/>
        <a:p>
          <a:endParaRPr lang="en-US"/>
        </a:p>
      </dgm:t>
    </dgm:pt>
    <dgm:pt modelId="{FEF28309-5753-4B2D-91D6-13FACE61C956}" type="sibTrans" cxnId="{57EE2C79-688A-428D-8668-588C56717DCA}">
      <dgm:prSet/>
      <dgm:spPr/>
      <dgm:t>
        <a:bodyPr/>
        <a:lstStyle/>
        <a:p>
          <a:endParaRPr lang="en-US"/>
        </a:p>
      </dgm:t>
    </dgm:pt>
    <dgm:pt modelId="{8ACE6EB0-6B45-4E47-98BD-C86A3EE45946}">
      <dgm:prSet/>
      <dgm:spPr/>
      <dgm:t>
        <a:bodyPr/>
        <a:lstStyle/>
        <a:p>
          <a:r>
            <a:rPr lang="en-US" b="1" dirty="0" err="1"/>
            <a:t>SyrianskaCupen</a:t>
          </a:r>
          <a:r>
            <a:rPr lang="en-US" b="1" dirty="0"/>
            <a:t> </a:t>
          </a:r>
        </a:p>
        <a:p>
          <a:r>
            <a:rPr lang="en-US" b="1" dirty="0"/>
            <a:t>31 Maj – 1 </a:t>
          </a:r>
          <a:r>
            <a:rPr lang="en-US" b="1" dirty="0" err="1"/>
            <a:t>juni</a:t>
          </a:r>
          <a:endParaRPr lang="en-US" dirty="0"/>
        </a:p>
      </dgm:t>
    </dgm:pt>
    <dgm:pt modelId="{ABAE52A5-7F34-4EA2-BBB7-25C140482CB0}" type="parTrans" cxnId="{47E5A59B-4E2E-4CF6-8314-3578381D3560}">
      <dgm:prSet/>
      <dgm:spPr/>
      <dgm:t>
        <a:bodyPr/>
        <a:lstStyle/>
        <a:p>
          <a:endParaRPr lang="en-US"/>
        </a:p>
      </dgm:t>
    </dgm:pt>
    <dgm:pt modelId="{ACA5536E-919E-4857-B495-62988AF9B2BF}" type="sibTrans" cxnId="{47E5A59B-4E2E-4CF6-8314-3578381D3560}">
      <dgm:prSet/>
      <dgm:spPr/>
      <dgm:t>
        <a:bodyPr/>
        <a:lstStyle/>
        <a:p>
          <a:endParaRPr lang="en-US"/>
        </a:p>
      </dgm:t>
    </dgm:pt>
    <dgm:pt modelId="{1B8E7F6D-CFDF-45CC-A2DD-E468C5F89E5A}">
      <dgm:prSet/>
      <dgm:spPr/>
      <dgm:t>
        <a:bodyPr/>
        <a:lstStyle/>
        <a:p>
          <a:r>
            <a:rPr lang="en-US"/>
            <a:t>Lokal Cup</a:t>
          </a:r>
        </a:p>
      </dgm:t>
    </dgm:pt>
    <dgm:pt modelId="{9532A41B-7CC9-471E-A408-0D99D8F7B701}" type="parTrans" cxnId="{F6BB544E-55EF-4641-99FD-EA9DFA6D7979}">
      <dgm:prSet/>
      <dgm:spPr/>
      <dgm:t>
        <a:bodyPr/>
        <a:lstStyle/>
        <a:p>
          <a:endParaRPr lang="en-US"/>
        </a:p>
      </dgm:t>
    </dgm:pt>
    <dgm:pt modelId="{8FB3D2FC-E7FB-4201-9178-458ECE0D4F7F}" type="sibTrans" cxnId="{F6BB544E-55EF-4641-99FD-EA9DFA6D7979}">
      <dgm:prSet/>
      <dgm:spPr/>
      <dgm:t>
        <a:bodyPr/>
        <a:lstStyle/>
        <a:p>
          <a:endParaRPr lang="en-US"/>
        </a:p>
      </dgm:t>
    </dgm:pt>
    <dgm:pt modelId="{2571689E-B0F2-42BE-B25A-FBB2F657134F}">
      <dgm:prSet/>
      <dgm:spPr/>
      <dgm:t>
        <a:bodyPr/>
        <a:lstStyle/>
        <a:p>
          <a:r>
            <a:rPr lang="en-US" b="1" dirty="0" err="1"/>
            <a:t>ÖrebroCupen</a:t>
          </a:r>
          <a:r>
            <a:rPr lang="en-US" b="1" dirty="0"/>
            <a:t> </a:t>
          </a:r>
        </a:p>
        <a:p>
          <a:r>
            <a:rPr lang="en-US" b="1" dirty="0"/>
            <a:t>13-15 Juni</a:t>
          </a:r>
          <a:endParaRPr lang="en-US" dirty="0"/>
        </a:p>
      </dgm:t>
    </dgm:pt>
    <dgm:pt modelId="{0A5517C4-0DD2-4738-8FB6-AE0A12C71685}" type="parTrans" cxnId="{8FC8E346-FFDD-4F90-8EA8-F8049CC14E0E}">
      <dgm:prSet/>
      <dgm:spPr/>
      <dgm:t>
        <a:bodyPr/>
        <a:lstStyle/>
        <a:p>
          <a:endParaRPr lang="en-US"/>
        </a:p>
      </dgm:t>
    </dgm:pt>
    <dgm:pt modelId="{540CE5BB-62FB-428A-B64B-8DD42E1B7331}" type="sibTrans" cxnId="{8FC8E346-FFDD-4F90-8EA8-F8049CC14E0E}">
      <dgm:prSet/>
      <dgm:spPr/>
      <dgm:t>
        <a:bodyPr/>
        <a:lstStyle/>
        <a:p>
          <a:endParaRPr lang="en-US"/>
        </a:p>
      </dgm:t>
    </dgm:pt>
    <dgm:pt modelId="{FF887B05-1676-44FA-B86B-C41F2EE4011D}">
      <dgm:prSet/>
      <dgm:spPr/>
      <dgm:t>
        <a:bodyPr/>
        <a:lstStyle/>
        <a:p>
          <a:r>
            <a:rPr lang="en-US"/>
            <a:t>Lokal Cup – Elit och Bredd</a:t>
          </a:r>
        </a:p>
      </dgm:t>
    </dgm:pt>
    <dgm:pt modelId="{58EC73EE-27F6-415B-92B3-1EFE232DC4DE}" type="parTrans" cxnId="{3C7522CB-9CEF-4A13-95FB-44585505E7AC}">
      <dgm:prSet/>
      <dgm:spPr/>
      <dgm:t>
        <a:bodyPr/>
        <a:lstStyle/>
        <a:p>
          <a:endParaRPr lang="en-US"/>
        </a:p>
      </dgm:t>
    </dgm:pt>
    <dgm:pt modelId="{50EC9243-9A1A-47A3-9972-B7428F167FBC}" type="sibTrans" cxnId="{3C7522CB-9CEF-4A13-95FB-44585505E7AC}">
      <dgm:prSet/>
      <dgm:spPr/>
      <dgm:t>
        <a:bodyPr/>
        <a:lstStyle/>
        <a:p>
          <a:endParaRPr lang="en-US"/>
        </a:p>
      </dgm:t>
    </dgm:pt>
    <dgm:pt modelId="{1C0629B4-F150-4076-B904-F22E5B5C2BAB}">
      <dgm:prSet/>
      <dgm:spPr/>
      <dgm:t>
        <a:bodyPr/>
        <a:lstStyle/>
        <a:p>
          <a:r>
            <a:rPr lang="en-US" b="1" dirty="0"/>
            <a:t>Stjerne Cup Hamar </a:t>
          </a:r>
        </a:p>
        <a:p>
          <a:r>
            <a:rPr lang="en-US" b="1" dirty="0"/>
            <a:t> 28-30 Augusti</a:t>
          </a:r>
          <a:endParaRPr lang="en-US" dirty="0"/>
        </a:p>
      </dgm:t>
    </dgm:pt>
    <dgm:pt modelId="{E8A804B8-2056-421D-8219-7A4B60D6D026}" type="parTrans" cxnId="{ADE8A9A0-EC11-474B-8FBD-02E8EA24E817}">
      <dgm:prSet/>
      <dgm:spPr/>
      <dgm:t>
        <a:bodyPr/>
        <a:lstStyle/>
        <a:p>
          <a:endParaRPr lang="en-US"/>
        </a:p>
      </dgm:t>
    </dgm:pt>
    <dgm:pt modelId="{3AF097D4-47F6-4FAC-8B69-64D1032F45D3}" type="sibTrans" cxnId="{ADE8A9A0-EC11-474B-8FBD-02E8EA24E817}">
      <dgm:prSet/>
      <dgm:spPr/>
      <dgm:t>
        <a:bodyPr/>
        <a:lstStyle/>
        <a:p>
          <a:endParaRPr lang="en-US"/>
        </a:p>
      </dgm:t>
    </dgm:pt>
    <dgm:pt modelId="{63825F83-5653-4999-BCB3-D1DC19CB8583}">
      <dgm:prSet/>
      <dgm:spPr/>
      <dgm:t>
        <a:bodyPr/>
        <a:lstStyle/>
        <a:p>
          <a:r>
            <a:rPr lang="en-US"/>
            <a:t>Övernattning - Elit och Bredd</a:t>
          </a:r>
        </a:p>
      </dgm:t>
    </dgm:pt>
    <dgm:pt modelId="{10BFAE64-8EC2-4540-B417-378EBEC67A5C}" type="parTrans" cxnId="{1C511AE6-ADE3-405E-9006-F3FF65331DAC}">
      <dgm:prSet/>
      <dgm:spPr/>
      <dgm:t>
        <a:bodyPr/>
        <a:lstStyle/>
        <a:p>
          <a:endParaRPr lang="en-US"/>
        </a:p>
      </dgm:t>
    </dgm:pt>
    <dgm:pt modelId="{CFE73A3F-EA5D-4BF3-A389-1A35B7C7A880}" type="sibTrans" cxnId="{1C511AE6-ADE3-405E-9006-F3FF65331DAC}">
      <dgm:prSet/>
      <dgm:spPr/>
      <dgm:t>
        <a:bodyPr/>
        <a:lstStyle/>
        <a:p>
          <a:endParaRPr lang="en-US"/>
        </a:p>
      </dgm:t>
    </dgm:pt>
    <dgm:pt modelId="{7110B66D-C225-497D-9E9F-CC7F6F3592E5}">
      <dgm:prSet/>
      <dgm:spPr/>
      <dgm:t>
        <a:bodyPr/>
        <a:lstStyle/>
        <a:p>
          <a:r>
            <a:rPr lang="en-US" b="1" dirty="0" err="1"/>
            <a:t>ÖrebroCupen</a:t>
          </a:r>
          <a:r>
            <a:rPr lang="en-US" b="1" dirty="0"/>
            <a:t> Futsal </a:t>
          </a:r>
        </a:p>
        <a:p>
          <a:r>
            <a:rPr lang="en-US" b="1" dirty="0"/>
            <a:t>28 December</a:t>
          </a:r>
          <a:endParaRPr lang="en-US" dirty="0"/>
        </a:p>
      </dgm:t>
    </dgm:pt>
    <dgm:pt modelId="{C587800E-C9FA-41C3-8CB8-4A61AC22C0F5}" type="parTrans" cxnId="{9652897C-7552-4328-9F15-9DFCC391097B}">
      <dgm:prSet/>
      <dgm:spPr/>
      <dgm:t>
        <a:bodyPr/>
        <a:lstStyle/>
        <a:p>
          <a:endParaRPr lang="en-US"/>
        </a:p>
      </dgm:t>
    </dgm:pt>
    <dgm:pt modelId="{4CD346EC-7CD5-41E3-A291-D4219EEA042C}" type="sibTrans" cxnId="{9652897C-7552-4328-9F15-9DFCC391097B}">
      <dgm:prSet/>
      <dgm:spPr/>
      <dgm:t>
        <a:bodyPr/>
        <a:lstStyle/>
        <a:p>
          <a:endParaRPr lang="en-US"/>
        </a:p>
      </dgm:t>
    </dgm:pt>
    <dgm:pt modelId="{306985ED-05BE-4E93-8D61-4FDEAB6F1B4A}">
      <dgm:prSet/>
      <dgm:spPr/>
      <dgm:t>
        <a:bodyPr/>
        <a:lstStyle/>
        <a:p>
          <a:r>
            <a:rPr lang="en-US"/>
            <a:t>Lokal Cup – Mixade lag</a:t>
          </a:r>
        </a:p>
      </dgm:t>
    </dgm:pt>
    <dgm:pt modelId="{F362B92A-D767-4910-B1A1-1DDA71F86F87}" type="parTrans" cxnId="{A2775546-C77E-43A9-BC95-0AA2F53CC481}">
      <dgm:prSet/>
      <dgm:spPr/>
      <dgm:t>
        <a:bodyPr/>
        <a:lstStyle/>
        <a:p>
          <a:endParaRPr lang="en-US"/>
        </a:p>
      </dgm:t>
    </dgm:pt>
    <dgm:pt modelId="{C655E606-BAB0-499D-974D-896400607AE6}" type="sibTrans" cxnId="{A2775546-C77E-43A9-BC95-0AA2F53CC481}">
      <dgm:prSet/>
      <dgm:spPr/>
      <dgm:t>
        <a:bodyPr/>
        <a:lstStyle/>
        <a:p>
          <a:endParaRPr lang="en-US"/>
        </a:p>
      </dgm:t>
    </dgm:pt>
    <dgm:pt modelId="{AD516535-28E1-46A7-8CAB-04E5AD3813B8}" type="pres">
      <dgm:prSet presAssocID="{4B0CAF57-7B52-4753-A749-C35AF216C4E6}" presName="diagram" presStyleCnt="0">
        <dgm:presLayoutVars>
          <dgm:dir/>
          <dgm:resizeHandles val="exact"/>
        </dgm:presLayoutVars>
      </dgm:prSet>
      <dgm:spPr/>
    </dgm:pt>
    <dgm:pt modelId="{789E4900-542D-4A26-A218-4FD7B37764DD}" type="pres">
      <dgm:prSet presAssocID="{09B76530-8946-42E2-AFF9-62ABD1312920}" presName="node" presStyleLbl="node1" presStyleIdx="0" presStyleCnt="6">
        <dgm:presLayoutVars>
          <dgm:bulletEnabled val="1"/>
        </dgm:presLayoutVars>
      </dgm:prSet>
      <dgm:spPr/>
    </dgm:pt>
    <dgm:pt modelId="{C872F254-BC58-4659-8CDD-B640B731987E}" type="pres">
      <dgm:prSet presAssocID="{70107CD3-B432-4C1F-8126-750B5116855B}" presName="sibTrans" presStyleCnt="0"/>
      <dgm:spPr/>
    </dgm:pt>
    <dgm:pt modelId="{E2A75EC7-98ED-4FA2-BA79-E74BFC498110}" type="pres">
      <dgm:prSet presAssocID="{CF06A592-8ECD-40B0-8236-E8A7CC3CB343}" presName="node" presStyleLbl="node1" presStyleIdx="1" presStyleCnt="6">
        <dgm:presLayoutVars>
          <dgm:bulletEnabled val="1"/>
        </dgm:presLayoutVars>
      </dgm:prSet>
      <dgm:spPr/>
    </dgm:pt>
    <dgm:pt modelId="{CEC077E0-57C8-4C4E-BC58-84C43388FF34}" type="pres">
      <dgm:prSet presAssocID="{FDC6974E-4DB8-436A-AC9A-758D399AF0AF}" presName="sibTrans" presStyleCnt="0"/>
      <dgm:spPr/>
    </dgm:pt>
    <dgm:pt modelId="{78999FF0-DCEE-477B-BFF3-F8C40B99E71B}" type="pres">
      <dgm:prSet presAssocID="{8ACE6EB0-6B45-4E47-98BD-C86A3EE45946}" presName="node" presStyleLbl="node1" presStyleIdx="2" presStyleCnt="6">
        <dgm:presLayoutVars>
          <dgm:bulletEnabled val="1"/>
        </dgm:presLayoutVars>
      </dgm:prSet>
      <dgm:spPr/>
    </dgm:pt>
    <dgm:pt modelId="{36656861-A0C9-4A31-9B17-986E308BCB1E}" type="pres">
      <dgm:prSet presAssocID="{ACA5536E-919E-4857-B495-62988AF9B2BF}" presName="sibTrans" presStyleCnt="0"/>
      <dgm:spPr/>
    </dgm:pt>
    <dgm:pt modelId="{6396B873-EFFE-4B0A-A749-732B2052FD41}" type="pres">
      <dgm:prSet presAssocID="{2571689E-B0F2-42BE-B25A-FBB2F657134F}" presName="node" presStyleLbl="node1" presStyleIdx="3" presStyleCnt="6">
        <dgm:presLayoutVars>
          <dgm:bulletEnabled val="1"/>
        </dgm:presLayoutVars>
      </dgm:prSet>
      <dgm:spPr/>
    </dgm:pt>
    <dgm:pt modelId="{13634AD1-0630-44B6-AEA2-EBC3B97EF993}" type="pres">
      <dgm:prSet presAssocID="{540CE5BB-62FB-428A-B64B-8DD42E1B7331}" presName="sibTrans" presStyleCnt="0"/>
      <dgm:spPr/>
    </dgm:pt>
    <dgm:pt modelId="{3C9A3A33-D79F-448D-B018-647AE18452D2}" type="pres">
      <dgm:prSet presAssocID="{1C0629B4-F150-4076-B904-F22E5B5C2BAB}" presName="node" presStyleLbl="node1" presStyleIdx="4" presStyleCnt="6">
        <dgm:presLayoutVars>
          <dgm:bulletEnabled val="1"/>
        </dgm:presLayoutVars>
      </dgm:prSet>
      <dgm:spPr/>
    </dgm:pt>
    <dgm:pt modelId="{AF6CE964-02CD-4F7F-BFBC-1223849E013B}" type="pres">
      <dgm:prSet presAssocID="{3AF097D4-47F6-4FAC-8B69-64D1032F45D3}" presName="sibTrans" presStyleCnt="0"/>
      <dgm:spPr/>
    </dgm:pt>
    <dgm:pt modelId="{AD490EC0-F7E3-42B0-A537-7D7B2D95F535}" type="pres">
      <dgm:prSet presAssocID="{7110B66D-C225-497D-9E9F-CC7F6F3592E5}" presName="node" presStyleLbl="node1" presStyleIdx="5" presStyleCnt="6">
        <dgm:presLayoutVars>
          <dgm:bulletEnabled val="1"/>
        </dgm:presLayoutVars>
      </dgm:prSet>
      <dgm:spPr/>
    </dgm:pt>
  </dgm:ptLst>
  <dgm:cxnLst>
    <dgm:cxn modelId="{BA284517-664F-4401-9763-C703FBF129D6}" type="presOf" srcId="{63825F83-5653-4999-BCB3-D1DC19CB8583}" destId="{3C9A3A33-D79F-448D-B018-647AE18452D2}" srcOrd="0" destOrd="1" presId="urn:microsoft.com/office/officeart/2005/8/layout/default"/>
    <dgm:cxn modelId="{E9382F3A-79C2-442D-8ADB-698F6301274F}" srcId="{4B0CAF57-7B52-4753-A749-C35AF216C4E6}" destId="{CF06A592-8ECD-40B0-8236-E8A7CC3CB343}" srcOrd="1" destOrd="0" parTransId="{6AF60ACD-1E28-411A-852A-39CB4C396675}" sibTransId="{FDC6974E-4DB8-436A-AC9A-758D399AF0AF}"/>
    <dgm:cxn modelId="{A2775546-C77E-43A9-BC95-0AA2F53CC481}" srcId="{7110B66D-C225-497D-9E9F-CC7F6F3592E5}" destId="{306985ED-05BE-4E93-8D61-4FDEAB6F1B4A}" srcOrd="0" destOrd="0" parTransId="{F362B92A-D767-4910-B1A1-1DDA71F86F87}" sibTransId="{C655E606-BAB0-499D-974D-896400607AE6}"/>
    <dgm:cxn modelId="{8FC8E346-FFDD-4F90-8EA8-F8049CC14E0E}" srcId="{4B0CAF57-7B52-4753-A749-C35AF216C4E6}" destId="{2571689E-B0F2-42BE-B25A-FBB2F657134F}" srcOrd="3" destOrd="0" parTransId="{0A5517C4-0DD2-4738-8FB6-AE0A12C71685}" sibTransId="{540CE5BB-62FB-428A-B64B-8DD42E1B7331}"/>
    <dgm:cxn modelId="{F6BB544E-55EF-4641-99FD-EA9DFA6D7979}" srcId="{8ACE6EB0-6B45-4E47-98BD-C86A3EE45946}" destId="{1B8E7F6D-CFDF-45CC-A2DD-E468C5F89E5A}" srcOrd="0" destOrd="0" parTransId="{9532A41B-7CC9-471E-A408-0D99D8F7B701}" sibTransId="{8FB3D2FC-E7FB-4201-9178-458ECE0D4F7F}"/>
    <dgm:cxn modelId="{DBC12377-631A-495E-AC13-E98270B73FE6}" type="presOf" srcId="{7110B66D-C225-497D-9E9F-CC7F6F3592E5}" destId="{AD490EC0-F7E3-42B0-A537-7D7B2D95F535}" srcOrd="0" destOrd="0" presId="urn:microsoft.com/office/officeart/2005/8/layout/default"/>
    <dgm:cxn modelId="{57EE2C79-688A-428D-8668-588C56717DCA}" srcId="{CF06A592-8ECD-40B0-8236-E8A7CC3CB343}" destId="{7429EED4-5CE8-4A54-8D4E-5D7C1ACEA732}" srcOrd="0" destOrd="0" parTransId="{938504BE-30D8-493D-A84E-9B2DB6FA7631}" sibTransId="{FEF28309-5753-4B2D-91D6-13FACE61C956}"/>
    <dgm:cxn modelId="{9652897C-7552-4328-9F15-9DFCC391097B}" srcId="{4B0CAF57-7B52-4753-A749-C35AF216C4E6}" destId="{7110B66D-C225-497D-9E9F-CC7F6F3592E5}" srcOrd="5" destOrd="0" parTransId="{C587800E-C9FA-41C3-8CB8-4A61AC22C0F5}" sibTransId="{4CD346EC-7CD5-41E3-A291-D4219EEA042C}"/>
    <dgm:cxn modelId="{F607098D-DEE1-4C05-9FF4-25E3D552DB27}" type="presOf" srcId="{1C0629B4-F150-4076-B904-F22E5B5C2BAB}" destId="{3C9A3A33-D79F-448D-B018-647AE18452D2}" srcOrd="0" destOrd="0" presId="urn:microsoft.com/office/officeart/2005/8/layout/default"/>
    <dgm:cxn modelId="{26ABC88F-9F3C-4E98-A469-92D0594EE1C9}" type="presOf" srcId="{2571689E-B0F2-42BE-B25A-FBB2F657134F}" destId="{6396B873-EFFE-4B0A-A749-732B2052FD41}" srcOrd="0" destOrd="0" presId="urn:microsoft.com/office/officeart/2005/8/layout/default"/>
    <dgm:cxn modelId="{47E5A59B-4E2E-4CF6-8314-3578381D3560}" srcId="{4B0CAF57-7B52-4753-A749-C35AF216C4E6}" destId="{8ACE6EB0-6B45-4E47-98BD-C86A3EE45946}" srcOrd="2" destOrd="0" parTransId="{ABAE52A5-7F34-4EA2-BBB7-25C140482CB0}" sibTransId="{ACA5536E-919E-4857-B495-62988AF9B2BF}"/>
    <dgm:cxn modelId="{ADE8A9A0-EC11-474B-8FBD-02E8EA24E817}" srcId="{4B0CAF57-7B52-4753-A749-C35AF216C4E6}" destId="{1C0629B4-F150-4076-B904-F22E5B5C2BAB}" srcOrd="4" destOrd="0" parTransId="{E8A804B8-2056-421D-8219-7A4B60D6D026}" sibTransId="{3AF097D4-47F6-4FAC-8B69-64D1032F45D3}"/>
    <dgm:cxn modelId="{257A60A1-FA50-4509-AF17-B6CDD3F1478C}" type="presOf" srcId="{306985ED-05BE-4E93-8D61-4FDEAB6F1B4A}" destId="{AD490EC0-F7E3-42B0-A537-7D7B2D95F535}" srcOrd="0" destOrd="1" presId="urn:microsoft.com/office/officeart/2005/8/layout/default"/>
    <dgm:cxn modelId="{1FCED3A4-30DF-4081-833B-1628377A5C53}" srcId="{09B76530-8946-42E2-AFF9-62ABD1312920}" destId="{B4CCDB29-C40D-4954-AAF5-6086570A17DC}" srcOrd="0" destOrd="0" parTransId="{CEAD18E2-5EE8-415B-A9CF-63E992C5A437}" sibTransId="{1D1B7FE3-1BD9-4762-B269-76E6D12D34FE}"/>
    <dgm:cxn modelId="{3D1861AE-DBD7-4E16-B6A1-5E7FB44D05A1}" type="presOf" srcId="{09B76530-8946-42E2-AFF9-62ABD1312920}" destId="{789E4900-542D-4A26-A218-4FD7B37764DD}" srcOrd="0" destOrd="0" presId="urn:microsoft.com/office/officeart/2005/8/layout/default"/>
    <dgm:cxn modelId="{139CB5B2-AA40-4FC2-97C1-7AE5BA11BD5B}" type="presOf" srcId="{1B8E7F6D-CFDF-45CC-A2DD-E468C5F89E5A}" destId="{78999FF0-DCEE-477B-BFF3-F8C40B99E71B}" srcOrd="0" destOrd="1" presId="urn:microsoft.com/office/officeart/2005/8/layout/default"/>
    <dgm:cxn modelId="{A07D28C2-051C-4BDF-9AFC-25D2B789CB0F}" type="presOf" srcId="{CF06A592-8ECD-40B0-8236-E8A7CC3CB343}" destId="{E2A75EC7-98ED-4FA2-BA79-E74BFC498110}" srcOrd="0" destOrd="0" presId="urn:microsoft.com/office/officeart/2005/8/layout/default"/>
    <dgm:cxn modelId="{068C8EC5-09C2-45C8-97AF-22030FA3C7A0}" srcId="{4B0CAF57-7B52-4753-A749-C35AF216C4E6}" destId="{09B76530-8946-42E2-AFF9-62ABD1312920}" srcOrd="0" destOrd="0" parTransId="{62C44034-AB7A-4ED1-9107-8B62FA96A16A}" sibTransId="{70107CD3-B432-4C1F-8126-750B5116855B}"/>
    <dgm:cxn modelId="{A4F0BEC7-C821-46AD-847C-7B14D429F274}" type="presOf" srcId="{8ACE6EB0-6B45-4E47-98BD-C86A3EE45946}" destId="{78999FF0-DCEE-477B-BFF3-F8C40B99E71B}" srcOrd="0" destOrd="0" presId="urn:microsoft.com/office/officeart/2005/8/layout/default"/>
    <dgm:cxn modelId="{EDD8B1CA-2466-4595-9C7A-ED9ECAC10F68}" type="presOf" srcId="{7429EED4-5CE8-4A54-8D4E-5D7C1ACEA732}" destId="{E2A75EC7-98ED-4FA2-BA79-E74BFC498110}" srcOrd="0" destOrd="1" presId="urn:microsoft.com/office/officeart/2005/8/layout/default"/>
    <dgm:cxn modelId="{3C7522CB-9CEF-4A13-95FB-44585505E7AC}" srcId="{2571689E-B0F2-42BE-B25A-FBB2F657134F}" destId="{FF887B05-1676-44FA-B86B-C41F2EE4011D}" srcOrd="0" destOrd="0" parTransId="{58EC73EE-27F6-415B-92B3-1EFE232DC4DE}" sibTransId="{50EC9243-9A1A-47A3-9972-B7428F167FBC}"/>
    <dgm:cxn modelId="{E0469FD2-40BC-4E23-9F17-05C86DA12E55}" type="presOf" srcId="{4B0CAF57-7B52-4753-A749-C35AF216C4E6}" destId="{AD516535-28E1-46A7-8CAB-04E5AD3813B8}" srcOrd="0" destOrd="0" presId="urn:microsoft.com/office/officeart/2005/8/layout/default"/>
    <dgm:cxn modelId="{F05610D4-E7AF-4A3B-95DE-50E71C91B78D}" type="presOf" srcId="{FF887B05-1676-44FA-B86B-C41F2EE4011D}" destId="{6396B873-EFFE-4B0A-A749-732B2052FD41}" srcOrd="0" destOrd="1" presId="urn:microsoft.com/office/officeart/2005/8/layout/default"/>
    <dgm:cxn modelId="{1C511AE6-ADE3-405E-9006-F3FF65331DAC}" srcId="{1C0629B4-F150-4076-B904-F22E5B5C2BAB}" destId="{63825F83-5653-4999-BCB3-D1DC19CB8583}" srcOrd="0" destOrd="0" parTransId="{10BFAE64-8EC2-4540-B417-378EBEC67A5C}" sibTransId="{CFE73A3F-EA5D-4BF3-A389-1A35B7C7A880}"/>
    <dgm:cxn modelId="{19BEFBFE-C980-4EC2-A773-8417D2AFA0C8}" type="presOf" srcId="{B4CCDB29-C40D-4954-AAF5-6086570A17DC}" destId="{789E4900-542D-4A26-A218-4FD7B37764DD}" srcOrd="0" destOrd="1" presId="urn:microsoft.com/office/officeart/2005/8/layout/default"/>
    <dgm:cxn modelId="{FA16C4F4-DBE2-45F3-AAEE-CB51AC007A57}" type="presParOf" srcId="{AD516535-28E1-46A7-8CAB-04E5AD3813B8}" destId="{789E4900-542D-4A26-A218-4FD7B37764DD}" srcOrd="0" destOrd="0" presId="urn:microsoft.com/office/officeart/2005/8/layout/default"/>
    <dgm:cxn modelId="{931777D2-94DE-490A-87E1-A4E88A7CAC65}" type="presParOf" srcId="{AD516535-28E1-46A7-8CAB-04E5AD3813B8}" destId="{C872F254-BC58-4659-8CDD-B640B731987E}" srcOrd="1" destOrd="0" presId="urn:microsoft.com/office/officeart/2005/8/layout/default"/>
    <dgm:cxn modelId="{91A5866B-09F3-49A9-A1D7-95F7BAA8EB59}" type="presParOf" srcId="{AD516535-28E1-46A7-8CAB-04E5AD3813B8}" destId="{E2A75EC7-98ED-4FA2-BA79-E74BFC498110}" srcOrd="2" destOrd="0" presId="urn:microsoft.com/office/officeart/2005/8/layout/default"/>
    <dgm:cxn modelId="{EA80FDB4-3133-4304-8576-71BE42638816}" type="presParOf" srcId="{AD516535-28E1-46A7-8CAB-04E5AD3813B8}" destId="{CEC077E0-57C8-4C4E-BC58-84C43388FF34}" srcOrd="3" destOrd="0" presId="urn:microsoft.com/office/officeart/2005/8/layout/default"/>
    <dgm:cxn modelId="{72A0D575-8981-4260-B958-4359AE13B189}" type="presParOf" srcId="{AD516535-28E1-46A7-8CAB-04E5AD3813B8}" destId="{78999FF0-DCEE-477B-BFF3-F8C40B99E71B}" srcOrd="4" destOrd="0" presId="urn:microsoft.com/office/officeart/2005/8/layout/default"/>
    <dgm:cxn modelId="{AF8F6FC2-5C5C-4808-82A9-56A1D6FBB6BE}" type="presParOf" srcId="{AD516535-28E1-46A7-8CAB-04E5AD3813B8}" destId="{36656861-A0C9-4A31-9B17-986E308BCB1E}" srcOrd="5" destOrd="0" presId="urn:microsoft.com/office/officeart/2005/8/layout/default"/>
    <dgm:cxn modelId="{3A6946C3-CCBB-4EA4-B723-F0B34DE8A9C5}" type="presParOf" srcId="{AD516535-28E1-46A7-8CAB-04E5AD3813B8}" destId="{6396B873-EFFE-4B0A-A749-732B2052FD41}" srcOrd="6" destOrd="0" presId="urn:microsoft.com/office/officeart/2005/8/layout/default"/>
    <dgm:cxn modelId="{2B6EDE32-67EF-4C35-9A1E-652F5B5F4573}" type="presParOf" srcId="{AD516535-28E1-46A7-8CAB-04E5AD3813B8}" destId="{13634AD1-0630-44B6-AEA2-EBC3B97EF993}" srcOrd="7" destOrd="0" presId="urn:microsoft.com/office/officeart/2005/8/layout/default"/>
    <dgm:cxn modelId="{5E808A79-D615-49DD-BDDE-B83779886E8D}" type="presParOf" srcId="{AD516535-28E1-46A7-8CAB-04E5AD3813B8}" destId="{3C9A3A33-D79F-448D-B018-647AE18452D2}" srcOrd="8" destOrd="0" presId="urn:microsoft.com/office/officeart/2005/8/layout/default"/>
    <dgm:cxn modelId="{B8259877-78D5-42EB-92D8-B5ECD4B02890}" type="presParOf" srcId="{AD516535-28E1-46A7-8CAB-04E5AD3813B8}" destId="{AF6CE964-02CD-4F7F-BFBC-1223849E013B}" srcOrd="9" destOrd="0" presId="urn:microsoft.com/office/officeart/2005/8/layout/default"/>
    <dgm:cxn modelId="{715FD986-2422-40CE-BA6C-A871B9B98BE6}" type="presParOf" srcId="{AD516535-28E1-46A7-8CAB-04E5AD3813B8}" destId="{AD490EC0-F7E3-42B0-A537-7D7B2D95F535}"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FDA4E0-D092-46C6-8256-E57B038E7E64}"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7852386C-EF53-4E5E-963E-CCB83C146B43}">
      <dgm:prSet custT="1"/>
      <dgm:spPr/>
      <dgm:t>
        <a:bodyPr/>
        <a:lstStyle/>
        <a:p>
          <a:r>
            <a:rPr lang="en-US" sz="2400" dirty="0" err="1"/>
            <a:t>Försäljningsgrupp</a:t>
          </a:r>
          <a:r>
            <a:rPr lang="en-US" sz="2400" dirty="0"/>
            <a:t> 2-3 </a:t>
          </a:r>
          <a:r>
            <a:rPr lang="en-US" sz="2400" dirty="0" err="1"/>
            <a:t>st</a:t>
          </a:r>
          <a:endParaRPr lang="en-US" sz="2400" dirty="0"/>
        </a:p>
      </dgm:t>
    </dgm:pt>
    <dgm:pt modelId="{A2B79A74-680F-46C3-AF20-5C85B5681AD5}" type="parTrans" cxnId="{E8F9179E-CCCC-4271-B62D-D4C0987E4C56}">
      <dgm:prSet/>
      <dgm:spPr/>
      <dgm:t>
        <a:bodyPr/>
        <a:lstStyle/>
        <a:p>
          <a:endParaRPr lang="en-US"/>
        </a:p>
      </dgm:t>
    </dgm:pt>
    <dgm:pt modelId="{8E5C957B-A0F9-4F5E-A45E-1EA0C808AEFD}" type="sibTrans" cxnId="{E8F9179E-CCCC-4271-B62D-D4C0987E4C56}">
      <dgm:prSet/>
      <dgm:spPr/>
      <dgm:t>
        <a:bodyPr/>
        <a:lstStyle/>
        <a:p>
          <a:endParaRPr lang="en-US"/>
        </a:p>
      </dgm:t>
    </dgm:pt>
    <dgm:pt modelId="{58418CC4-F407-4A2C-B709-CDC2041348B8}">
      <dgm:prSet/>
      <dgm:spPr/>
      <dgm:t>
        <a:bodyPr/>
        <a:lstStyle/>
        <a:p>
          <a:r>
            <a:rPr lang="en-US"/>
            <a:t>Ansvarar för försäljningar under året</a:t>
          </a:r>
        </a:p>
      </dgm:t>
    </dgm:pt>
    <dgm:pt modelId="{973326B9-AED7-406D-AB60-7F97BF6B0BD6}" type="parTrans" cxnId="{3417B216-C954-4456-8B59-833A70EC4E86}">
      <dgm:prSet/>
      <dgm:spPr/>
      <dgm:t>
        <a:bodyPr/>
        <a:lstStyle/>
        <a:p>
          <a:endParaRPr lang="en-US"/>
        </a:p>
      </dgm:t>
    </dgm:pt>
    <dgm:pt modelId="{041C6E7D-36A3-414F-86FD-CD64D8D20365}" type="sibTrans" cxnId="{3417B216-C954-4456-8B59-833A70EC4E86}">
      <dgm:prSet/>
      <dgm:spPr/>
      <dgm:t>
        <a:bodyPr/>
        <a:lstStyle/>
        <a:p>
          <a:endParaRPr lang="en-US"/>
        </a:p>
      </dgm:t>
    </dgm:pt>
    <dgm:pt modelId="{DF7C3A17-8083-4332-AEFC-5F409C569110}">
      <dgm:prSet custT="1"/>
      <dgm:spPr/>
      <dgm:t>
        <a:bodyPr/>
        <a:lstStyle/>
        <a:p>
          <a:r>
            <a:rPr lang="en-US" sz="2400" dirty="0" err="1"/>
            <a:t>Aktivitetsgrupp</a:t>
          </a:r>
          <a:r>
            <a:rPr lang="en-US" sz="2400" dirty="0"/>
            <a:t> 3-4 </a:t>
          </a:r>
          <a:r>
            <a:rPr lang="en-US" sz="2400" dirty="0" err="1"/>
            <a:t>st</a:t>
          </a:r>
          <a:endParaRPr lang="en-US" sz="2400" dirty="0"/>
        </a:p>
      </dgm:t>
    </dgm:pt>
    <dgm:pt modelId="{F5DE81C0-971A-411D-B88A-23B8C89A42B4}" type="parTrans" cxnId="{3A82C129-3361-456F-A941-DC0249F50A77}">
      <dgm:prSet/>
      <dgm:spPr/>
      <dgm:t>
        <a:bodyPr/>
        <a:lstStyle/>
        <a:p>
          <a:endParaRPr lang="en-US"/>
        </a:p>
      </dgm:t>
    </dgm:pt>
    <dgm:pt modelId="{AB16A0CA-A984-4352-8E44-09AB638DB1FC}" type="sibTrans" cxnId="{3A82C129-3361-456F-A941-DC0249F50A77}">
      <dgm:prSet/>
      <dgm:spPr/>
      <dgm:t>
        <a:bodyPr/>
        <a:lstStyle/>
        <a:p>
          <a:endParaRPr lang="en-US"/>
        </a:p>
      </dgm:t>
    </dgm:pt>
    <dgm:pt modelId="{BC6F58DD-AB39-4D67-A527-9EF20620D017}">
      <dgm:prSet/>
      <dgm:spPr/>
      <dgm:t>
        <a:bodyPr/>
        <a:lstStyle/>
        <a:p>
          <a:r>
            <a:rPr lang="en-US" dirty="0" err="1"/>
            <a:t>Ordnar</a:t>
          </a:r>
          <a:r>
            <a:rPr lang="en-US" dirty="0"/>
            <a:t> </a:t>
          </a:r>
          <a:r>
            <a:rPr lang="en-US" dirty="0" err="1"/>
            <a:t>lagaktiviteter</a:t>
          </a:r>
          <a:r>
            <a:rPr lang="en-US" dirty="0"/>
            <a:t> 2-4 </a:t>
          </a:r>
          <a:r>
            <a:rPr lang="en-US" dirty="0" err="1"/>
            <a:t>ggr</a:t>
          </a:r>
          <a:r>
            <a:rPr lang="en-US" dirty="0"/>
            <a:t>/</a:t>
          </a:r>
          <a:r>
            <a:rPr lang="en-US" dirty="0" err="1"/>
            <a:t>år</a:t>
          </a:r>
          <a:endParaRPr lang="en-US" dirty="0"/>
        </a:p>
      </dgm:t>
    </dgm:pt>
    <dgm:pt modelId="{8E2007D9-AE5C-498A-896D-8BB9D7C093B8}" type="parTrans" cxnId="{58A1DDAA-01BD-4BA8-A266-2368C2686519}">
      <dgm:prSet/>
      <dgm:spPr/>
      <dgm:t>
        <a:bodyPr/>
        <a:lstStyle/>
        <a:p>
          <a:endParaRPr lang="en-US"/>
        </a:p>
      </dgm:t>
    </dgm:pt>
    <dgm:pt modelId="{B7A13588-CF2B-4AE1-8AE9-7E412646B88C}" type="sibTrans" cxnId="{58A1DDAA-01BD-4BA8-A266-2368C2686519}">
      <dgm:prSet/>
      <dgm:spPr/>
      <dgm:t>
        <a:bodyPr/>
        <a:lstStyle/>
        <a:p>
          <a:endParaRPr lang="en-US"/>
        </a:p>
      </dgm:t>
    </dgm:pt>
    <dgm:pt modelId="{95E50E7C-2D77-47DD-ACB7-0F3DA08C4AB2}">
      <dgm:prSet custT="1"/>
      <dgm:spPr/>
      <dgm:t>
        <a:bodyPr/>
        <a:lstStyle/>
        <a:p>
          <a:r>
            <a:rPr lang="en-US" sz="2400" dirty="0" err="1"/>
            <a:t>Arbetsgrupp</a:t>
          </a:r>
          <a:r>
            <a:rPr lang="en-US" sz="2400" dirty="0"/>
            <a:t> 3-4 </a:t>
          </a:r>
          <a:r>
            <a:rPr lang="en-US" sz="2400" dirty="0" err="1"/>
            <a:t>st</a:t>
          </a:r>
          <a:endParaRPr lang="en-US" sz="2400" dirty="0"/>
        </a:p>
      </dgm:t>
    </dgm:pt>
    <dgm:pt modelId="{0BA9B312-C676-46F3-8324-B3CA90FE75BF}" type="parTrans" cxnId="{98F43162-42C6-4402-BFB3-C5C7BD695A60}">
      <dgm:prSet/>
      <dgm:spPr/>
      <dgm:t>
        <a:bodyPr/>
        <a:lstStyle/>
        <a:p>
          <a:endParaRPr lang="en-US"/>
        </a:p>
      </dgm:t>
    </dgm:pt>
    <dgm:pt modelId="{31F3051D-6315-4D69-96A9-76BE0A38FF25}" type="sibTrans" cxnId="{98F43162-42C6-4402-BFB3-C5C7BD695A60}">
      <dgm:prSet/>
      <dgm:spPr/>
      <dgm:t>
        <a:bodyPr/>
        <a:lstStyle/>
        <a:p>
          <a:endParaRPr lang="en-US"/>
        </a:p>
      </dgm:t>
    </dgm:pt>
    <dgm:pt modelId="{514CC446-1F0C-4429-B95D-43FC6077FA41}">
      <dgm:prSet/>
      <dgm:spPr/>
      <dgm:t>
        <a:bodyPr/>
        <a:lstStyle/>
        <a:p>
          <a:r>
            <a:rPr lang="en-US" dirty="0" err="1"/>
            <a:t>Ansvarar</a:t>
          </a:r>
          <a:r>
            <a:rPr lang="en-US" dirty="0"/>
            <a:t> för </a:t>
          </a:r>
          <a:r>
            <a:rPr lang="en-US" dirty="0" err="1"/>
            <a:t>att</a:t>
          </a:r>
          <a:r>
            <a:rPr lang="en-US" dirty="0"/>
            <a:t> </a:t>
          </a:r>
          <a:r>
            <a:rPr lang="en-US" dirty="0" err="1"/>
            <a:t>anordna</a:t>
          </a:r>
          <a:r>
            <a:rPr lang="en-US" dirty="0"/>
            <a:t> </a:t>
          </a:r>
          <a:r>
            <a:rPr lang="en-US" dirty="0" err="1"/>
            <a:t>kiosker</a:t>
          </a:r>
          <a:r>
            <a:rPr lang="en-US" dirty="0"/>
            <a:t> off-season</a:t>
          </a:r>
        </a:p>
      </dgm:t>
    </dgm:pt>
    <dgm:pt modelId="{17A40DF7-0D22-4D3D-AD71-3399FDC8A9D9}" type="parTrans" cxnId="{D55185DA-D69F-4E1C-8768-87812BA6DF99}">
      <dgm:prSet/>
      <dgm:spPr/>
      <dgm:t>
        <a:bodyPr/>
        <a:lstStyle/>
        <a:p>
          <a:endParaRPr lang="en-US"/>
        </a:p>
      </dgm:t>
    </dgm:pt>
    <dgm:pt modelId="{4DB1638F-D99F-4C7D-AB05-C15D2D381629}" type="sibTrans" cxnId="{D55185DA-D69F-4E1C-8768-87812BA6DF99}">
      <dgm:prSet/>
      <dgm:spPr/>
      <dgm:t>
        <a:bodyPr/>
        <a:lstStyle/>
        <a:p>
          <a:endParaRPr lang="en-US"/>
        </a:p>
      </dgm:t>
    </dgm:pt>
    <dgm:pt modelId="{1BEE84E0-85BB-401D-A6B4-48A627EB8FF1}">
      <dgm:prSet/>
      <dgm:spPr/>
      <dgm:t>
        <a:bodyPr/>
        <a:lstStyle/>
        <a:p>
          <a:r>
            <a:rPr lang="en-US" dirty="0" err="1"/>
            <a:t>Letar</a:t>
          </a:r>
          <a:r>
            <a:rPr lang="en-US" dirty="0"/>
            <a:t> </a:t>
          </a:r>
          <a:r>
            <a:rPr lang="en-US" dirty="0" err="1"/>
            <a:t>arbetsuppdrag</a:t>
          </a:r>
          <a:endParaRPr lang="en-US" dirty="0"/>
        </a:p>
      </dgm:t>
    </dgm:pt>
    <dgm:pt modelId="{11457ABC-1DE6-4E9F-9801-B0EF9BC112E9}" type="parTrans" cxnId="{0215DCA1-BE98-46D8-A6E5-8DB0710770BF}">
      <dgm:prSet/>
      <dgm:spPr/>
      <dgm:t>
        <a:bodyPr/>
        <a:lstStyle/>
        <a:p>
          <a:endParaRPr lang="en-US"/>
        </a:p>
      </dgm:t>
    </dgm:pt>
    <dgm:pt modelId="{A4F52A00-AA87-44D4-8CA7-45F6EF96A991}" type="sibTrans" cxnId="{0215DCA1-BE98-46D8-A6E5-8DB0710770BF}">
      <dgm:prSet/>
      <dgm:spPr/>
      <dgm:t>
        <a:bodyPr/>
        <a:lstStyle/>
        <a:p>
          <a:endParaRPr lang="en-US"/>
        </a:p>
      </dgm:t>
    </dgm:pt>
    <dgm:pt modelId="{B413EBB1-1923-406B-9752-F2FE7C33C91A}">
      <dgm:prSet custT="1"/>
      <dgm:spPr/>
      <dgm:t>
        <a:bodyPr/>
        <a:lstStyle/>
        <a:p>
          <a:r>
            <a:rPr lang="en-US" sz="2400" dirty="0" err="1"/>
            <a:t>Sponsorgrupp</a:t>
          </a:r>
          <a:r>
            <a:rPr lang="en-US" sz="2400" dirty="0"/>
            <a:t> 2-3 </a:t>
          </a:r>
          <a:r>
            <a:rPr lang="en-US" sz="2400" dirty="0" err="1"/>
            <a:t>st</a:t>
          </a:r>
          <a:endParaRPr lang="en-US" sz="2400" dirty="0"/>
        </a:p>
      </dgm:t>
    </dgm:pt>
    <dgm:pt modelId="{6C6840AA-5D02-4F9A-8EBE-46F3692080D0}" type="parTrans" cxnId="{BE4146BF-5D8B-4C4D-BF67-7F59AF67B4E6}">
      <dgm:prSet/>
      <dgm:spPr/>
      <dgm:t>
        <a:bodyPr/>
        <a:lstStyle/>
        <a:p>
          <a:endParaRPr lang="en-US"/>
        </a:p>
      </dgm:t>
    </dgm:pt>
    <dgm:pt modelId="{C8BCBA81-6C48-49AF-A239-27D7E4F18490}" type="sibTrans" cxnId="{BE4146BF-5D8B-4C4D-BF67-7F59AF67B4E6}">
      <dgm:prSet/>
      <dgm:spPr/>
      <dgm:t>
        <a:bodyPr/>
        <a:lstStyle/>
        <a:p>
          <a:endParaRPr lang="en-US"/>
        </a:p>
      </dgm:t>
    </dgm:pt>
    <dgm:pt modelId="{3DA3A1A0-5C05-4520-95D6-1F3E1E8D545D}">
      <dgm:prSet/>
      <dgm:spPr/>
      <dgm:t>
        <a:bodyPr/>
        <a:lstStyle/>
        <a:p>
          <a:r>
            <a:rPr lang="en-US" dirty="0" err="1"/>
            <a:t>Letar</a:t>
          </a:r>
          <a:r>
            <a:rPr lang="en-US" dirty="0"/>
            <a:t> </a:t>
          </a:r>
          <a:r>
            <a:rPr lang="en-US" dirty="0" err="1"/>
            <a:t>sponsorer</a:t>
          </a:r>
          <a:endParaRPr lang="en-US" dirty="0"/>
        </a:p>
      </dgm:t>
    </dgm:pt>
    <dgm:pt modelId="{B7CDB8D8-EB9F-44BE-A546-55203301E6A3}" type="parTrans" cxnId="{38FF0E12-116B-4562-AC8E-DA75FB220ACF}">
      <dgm:prSet/>
      <dgm:spPr/>
      <dgm:t>
        <a:bodyPr/>
        <a:lstStyle/>
        <a:p>
          <a:endParaRPr lang="en-US"/>
        </a:p>
      </dgm:t>
    </dgm:pt>
    <dgm:pt modelId="{DE85459C-AB03-49B4-9941-268DB88DEA06}" type="sibTrans" cxnId="{38FF0E12-116B-4562-AC8E-DA75FB220ACF}">
      <dgm:prSet/>
      <dgm:spPr/>
      <dgm:t>
        <a:bodyPr/>
        <a:lstStyle/>
        <a:p>
          <a:endParaRPr lang="en-US"/>
        </a:p>
      </dgm:t>
    </dgm:pt>
    <dgm:pt modelId="{09CBAC77-A4C1-45F7-A570-7DF72C9A5E4E}">
      <dgm:prSet/>
      <dgm:spPr/>
      <dgm:t>
        <a:bodyPr/>
        <a:lstStyle/>
        <a:p>
          <a:r>
            <a:rPr lang="en-US" dirty="0" err="1"/>
            <a:t>Sponsorbroschyr</a:t>
          </a:r>
          <a:endParaRPr lang="en-US" dirty="0"/>
        </a:p>
      </dgm:t>
    </dgm:pt>
    <dgm:pt modelId="{36F21B7E-390E-4A99-8793-D74B6FDC27CA}" type="parTrans" cxnId="{4C1C2B8C-9ECD-45FF-82FF-C01DEAEBA53E}">
      <dgm:prSet/>
      <dgm:spPr/>
      <dgm:t>
        <a:bodyPr/>
        <a:lstStyle/>
        <a:p>
          <a:endParaRPr lang="en-US"/>
        </a:p>
      </dgm:t>
    </dgm:pt>
    <dgm:pt modelId="{61B43C2A-E21F-43C9-9E8C-7623B2C60E62}" type="sibTrans" cxnId="{4C1C2B8C-9ECD-45FF-82FF-C01DEAEBA53E}">
      <dgm:prSet/>
      <dgm:spPr/>
      <dgm:t>
        <a:bodyPr/>
        <a:lstStyle/>
        <a:p>
          <a:endParaRPr lang="en-US"/>
        </a:p>
      </dgm:t>
    </dgm:pt>
    <dgm:pt modelId="{C1A02EF4-A787-4267-B6B8-0A67E7415183}">
      <dgm:prSet/>
      <dgm:spPr/>
      <dgm:t>
        <a:bodyPr/>
        <a:lstStyle/>
        <a:p>
          <a:r>
            <a:rPr lang="en-US" dirty="0"/>
            <a:t>“</a:t>
          </a:r>
          <a:r>
            <a:rPr lang="en-US" dirty="0" err="1"/>
            <a:t>Måltjugan</a:t>
          </a:r>
          <a:r>
            <a:rPr lang="en-US" dirty="0"/>
            <a:t>”</a:t>
          </a:r>
        </a:p>
      </dgm:t>
    </dgm:pt>
    <dgm:pt modelId="{ED592412-C5AD-4489-9487-0B9B16AF3F02}" type="parTrans" cxnId="{C0F03FB4-7E31-4577-B47F-16C11B55B5B0}">
      <dgm:prSet/>
      <dgm:spPr/>
      <dgm:t>
        <a:bodyPr/>
        <a:lstStyle/>
        <a:p>
          <a:endParaRPr lang="sv-SE"/>
        </a:p>
      </dgm:t>
    </dgm:pt>
    <dgm:pt modelId="{E4B14D24-96D0-4686-AB5A-75FB9B8210C2}" type="sibTrans" cxnId="{C0F03FB4-7E31-4577-B47F-16C11B55B5B0}">
      <dgm:prSet/>
      <dgm:spPr/>
      <dgm:t>
        <a:bodyPr/>
        <a:lstStyle/>
        <a:p>
          <a:endParaRPr lang="sv-SE"/>
        </a:p>
      </dgm:t>
    </dgm:pt>
    <dgm:pt modelId="{25095A99-D8C1-46A5-895D-8DACDF7247D9}" type="pres">
      <dgm:prSet presAssocID="{EEFDA4E0-D092-46C6-8256-E57B038E7E64}" presName="Name0" presStyleCnt="0">
        <dgm:presLayoutVars>
          <dgm:dir/>
          <dgm:animLvl val="lvl"/>
          <dgm:resizeHandles val="exact"/>
        </dgm:presLayoutVars>
      </dgm:prSet>
      <dgm:spPr/>
    </dgm:pt>
    <dgm:pt modelId="{016BFA42-E5C5-4424-B20E-D20050F730FE}" type="pres">
      <dgm:prSet presAssocID="{7852386C-EF53-4E5E-963E-CCB83C146B43}" presName="linNode" presStyleCnt="0"/>
      <dgm:spPr/>
    </dgm:pt>
    <dgm:pt modelId="{552C1E14-D9BD-4821-9E12-013DBDF5C844}" type="pres">
      <dgm:prSet presAssocID="{7852386C-EF53-4E5E-963E-CCB83C146B43}" presName="parentText" presStyleLbl="node1" presStyleIdx="0" presStyleCnt="4">
        <dgm:presLayoutVars>
          <dgm:chMax val="1"/>
          <dgm:bulletEnabled val="1"/>
        </dgm:presLayoutVars>
      </dgm:prSet>
      <dgm:spPr/>
    </dgm:pt>
    <dgm:pt modelId="{51FC5461-42E2-44B6-92A1-A9CD6900E681}" type="pres">
      <dgm:prSet presAssocID="{7852386C-EF53-4E5E-963E-CCB83C146B43}" presName="descendantText" presStyleLbl="alignAccFollowNode1" presStyleIdx="0" presStyleCnt="4">
        <dgm:presLayoutVars>
          <dgm:bulletEnabled val="1"/>
        </dgm:presLayoutVars>
      </dgm:prSet>
      <dgm:spPr/>
    </dgm:pt>
    <dgm:pt modelId="{35FBB1DE-7ECD-4F7F-8A6D-8E1C11EFB9B9}" type="pres">
      <dgm:prSet presAssocID="{8E5C957B-A0F9-4F5E-A45E-1EA0C808AEFD}" presName="sp" presStyleCnt="0"/>
      <dgm:spPr/>
    </dgm:pt>
    <dgm:pt modelId="{7AC65061-E4E3-47A4-898F-E1B170286175}" type="pres">
      <dgm:prSet presAssocID="{DF7C3A17-8083-4332-AEFC-5F409C569110}" presName="linNode" presStyleCnt="0"/>
      <dgm:spPr/>
    </dgm:pt>
    <dgm:pt modelId="{D5133770-5303-4D1B-91B9-3F8CD47E4D9B}" type="pres">
      <dgm:prSet presAssocID="{DF7C3A17-8083-4332-AEFC-5F409C569110}" presName="parentText" presStyleLbl="node1" presStyleIdx="1" presStyleCnt="4">
        <dgm:presLayoutVars>
          <dgm:chMax val="1"/>
          <dgm:bulletEnabled val="1"/>
        </dgm:presLayoutVars>
      </dgm:prSet>
      <dgm:spPr/>
    </dgm:pt>
    <dgm:pt modelId="{D0BC0554-6D92-4773-A2FD-4F1E623EEEF7}" type="pres">
      <dgm:prSet presAssocID="{DF7C3A17-8083-4332-AEFC-5F409C569110}" presName="descendantText" presStyleLbl="alignAccFollowNode1" presStyleIdx="1" presStyleCnt="4">
        <dgm:presLayoutVars>
          <dgm:bulletEnabled val="1"/>
        </dgm:presLayoutVars>
      </dgm:prSet>
      <dgm:spPr/>
    </dgm:pt>
    <dgm:pt modelId="{E2CBA492-25E2-4FE2-B53B-E2C95E997DE4}" type="pres">
      <dgm:prSet presAssocID="{AB16A0CA-A984-4352-8E44-09AB638DB1FC}" presName="sp" presStyleCnt="0"/>
      <dgm:spPr/>
    </dgm:pt>
    <dgm:pt modelId="{B1D2F432-86D6-4BE4-ADE4-4CCF32F0C50F}" type="pres">
      <dgm:prSet presAssocID="{95E50E7C-2D77-47DD-ACB7-0F3DA08C4AB2}" presName="linNode" presStyleCnt="0"/>
      <dgm:spPr/>
    </dgm:pt>
    <dgm:pt modelId="{1A64E2DA-E48C-46F8-9912-3A61B1548A8D}" type="pres">
      <dgm:prSet presAssocID="{95E50E7C-2D77-47DD-ACB7-0F3DA08C4AB2}" presName="parentText" presStyleLbl="node1" presStyleIdx="2" presStyleCnt="4">
        <dgm:presLayoutVars>
          <dgm:chMax val="1"/>
          <dgm:bulletEnabled val="1"/>
        </dgm:presLayoutVars>
      </dgm:prSet>
      <dgm:spPr/>
    </dgm:pt>
    <dgm:pt modelId="{212A247C-EE7B-4491-A99D-1409210105C5}" type="pres">
      <dgm:prSet presAssocID="{95E50E7C-2D77-47DD-ACB7-0F3DA08C4AB2}" presName="descendantText" presStyleLbl="alignAccFollowNode1" presStyleIdx="2" presStyleCnt="4">
        <dgm:presLayoutVars>
          <dgm:bulletEnabled val="1"/>
        </dgm:presLayoutVars>
      </dgm:prSet>
      <dgm:spPr/>
    </dgm:pt>
    <dgm:pt modelId="{D34C7F13-EF6C-4A4C-A913-C89DCB337F22}" type="pres">
      <dgm:prSet presAssocID="{31F3051D-6315-4D69-96A9-76BE0A38FF25}" presName="sp" presStyleCnt="0"/>
      <dgm:spPr/>
    </dgm:pt>
    <dgm:pt modelId="{AD7D7279-8046-4340-8044-6FF30D89B389}" type="pres">
      <dgm:prSet presAssocID="{B413EBB1-1923-406B-9752-F2FE7C33C91A}" presName="linNode" presStyleCnt="0"/>
      <dgm:spPr/>
    </dgm:pt>
    <dgm:pt modelId="{DDAE1A10-CA6F-4CAA-92B9-108914EBB805}" type="pres">
      <dgm:prSet presAssocID="{B413EBB1-1923-406B-9752-F2FE7C33C91A}" presName="parentText" presStyleLbl="node1" presStyleIdx="3" presStyleCnt="4">
        <dgm:presLayoutVars>
          <dgm:chMax val="1"/>
          <dgm:bulletEnabled val="1"/>
        </dgm:presLayoutVars>
      </dgm:prSet>
      <dgm:spPr/>
    </dgm:pt>
    <dgm:pt modelId="{242765A0-55B3-4DA7-A74A-9E092EF75C65}" type="pres">
      <dgm:prSet presAssocID="{B413EBB1-1923-406B-9752-F2FE7C33C91A}" presName="descendantText" presStyleLbl="alignAccFollowNode1" presStyleIdx="3" presStyleCnt="4">
        <dgm:presLayoutVars>
          <dgm:bulletEnabled val="1"/>
        </dgm:presLayoutVars>
      </dgm:prSet>
      <dgm:spPr/>
    </dgm:pt>
  </dgm:ptLst>
  <dgm:cxnLst>
    <dgm:cxn modelId="{38FF0E12-116B-4562-AC8E-DA75FB220ACF}" srcId="{B413EBB1-1923-406B-9752-F2FE7C33C91A}" destId="{3DA3A1A0-5C05-4520-95D6-1F3E1E8D545D}" srcOrd="0" destOrd="0" parTransId="{B7CDB8D8-EB9F-44BE-A546-55203301E6A3}" sibTransId="{DE85459C-AB03-49B4-9941-268DB88DEA06}"/>
    <dgm:cxn modelId="{3417B216-C954-4456-8B59-833A70EC4E86}" srcId="{7852386C-EF53-4E5E-963E-CCB83C146B43}" destId="{58418CC4-F407-4A2C-B709-CDC2041348B8}" srcOrd="0" destOrd="0" parTransId="{973326B9-AED7-406D-AB60-7F97BF6B0BD6}" sibTransId="{041C6E7D-36A3-414F-86FD-CD64D8D20365}"/>
    <dgm:cxn modelId="{73583C25-50F4-4AF0-A85F-D0184E1318F0}" type="presOf" srcId="{3DA3A1A0-5C05-4520-95D6-1F3E1E8D545D}" destId="{242765A0-55B3-4DA7-A74A-9E092EF75C65}" srcOrd="0" destOrd="0" presId="urn:microsoft.com/office/officeart/2005/8/layout/vList5"/>
    <dgm:cxn modelId="{3A82C129-3361-456F-A941-DC0249F50A77}" srcId="{EEFDA4E0-D092-46C6-8256-E57B038E7E64}" destId="{DF7C3A17-8083-4332-AEFC-5F409C569110}" srcOrd="1" destOrd="0" parTransId="{F5DE81C0-971A-411D-B88A-23B8C89A42B4}" sibTransId="{AB16A0CA-A984-4352-8E44-09AB638DB1FC}"/>
    <dgm:cxn modelId="{75A5C232-CFBC-4FA1-945F-75723E5C7DFB}" type="presOf" srcId="{514CC446-1F0C-4429-B95D-43FC6077FA41}" destId="{212A247C-EE7B-4491-A99D-1409210105C5}" srcOrd="0" destOrd="0" presId="urn:microsoft.com/office/officeart/2005/8/layout/vList5"/>
    <dgm:cxn modelId="{A6F3AC39-9BEE-4A33-831E-E11C5A2B1E98}" type="presOf" srcId="{95E50E7C-2D77-47DD-ACB7-0F3DA08C4AB2}" destId="{1A64E2DA-E48C-46F8-9912-3A61B1548A8D}" srcOrd="0" destOrd="0" presId="urn:microsoft.com/office/officeart/2005/8/layout/vList5"/>
    <dgm:cxn modelId="{98F43162-42C6-4402-BFB3-C5C7BD695A60}" srcId="{EEFDA4E0-D092-46C6-8256-E57B038E7E64}" destId="{95E50E7C-2D77-47DD-ACB7-0F3DA08C4AB2}" srcOrd="2" destOrd="0" parTransId="{0BA9B312-C676-46F3-8324-B3CA90FE75BF}" sibTransId="{31F3051D-6315-4D69-96A9-76BE0A38FF25}"/>
    <dgm:cxn modelId="{469F4E4D-70CA-43B6-A52C-D836834BE54B}" type="presOf" srcId="{C1A02EF4-A787-4267-B6B8-0A67E7415183}" destId="{242765A0-55B3-4DA7-A74A-9E092EF75C65}" srcOrd="0" destOrd="2" presId="urn:microsoft.com/office/officeart/2005/8/layout/vList5"/>
    <dgm:cxn modelId="{8A927B79-400D-4A97-B469-853E29FFD74F}" type="presOf" srcId="{1BEE84E0-85BB-401D-A6B4-48A627EB8FF1}" destId="{212A247C-EE7B-4491-A99D-1409210105C5}" srcOrd="0" destOrd="1" presId="urn:microsoft.com/office/officeart/2005/8/layout/vList5"/>
    <dgm:cxn modelId="{4C1C2B8C-9ECD-45FF-82FF-C01DEAEBA53E}" srcId="{B413EBB1-1923-406B-9752-F2FE7C33C91A}" destId="{09CBAC77-A4C1-45F7-A570-7DF72C9A5E4E}" srcOrd="1" destOrd="0" parTransId="{36F21B7E-390E-4A99-8793-D74B6FDC27CA}" sibTransId="{61B43C2A-E21F-43C9-9E8C-7623B2C60E62}"/>
    <dgm:cxn modelId="{EAE2B697-A523-4E87-B3DE-D793AB125322}" type="presOf" srcId="{B413EBB1-1923-406B-9752-F2FE7C33C91A}" destId="{DDAE1A10-CA6F-4CAA-92B9-108914EBB805}" srcOrd="0" destOrd="0" presId="urn:microsoft.com/office/officeart/2005/8/layout/vList5"/>
    <dgm:cxn modelId="{E8F9179E-CCCC-4271-B62D-D4C0987E4C56}" srcId="{EEFDA4E0-D092-46C6-8256-E57B038E7E64}" destId="{7852386C-EF53-4E5E-963E-CCB83C146B43}" srcOrd="0" destOrd="0" parTransId="{A2B79A74-680F-46C3-AF20-5C85B5681AD5}" sibTransId="{8E5C957B-A0F9-4F5E-A45E-1EA0C808AEFD}"/>
    <dgm:cxn modelId="{0215DCA1-BE98-46D8-A6E5-8DB0710770BF}" srcId="{95E50E7C-2D77-47DD-ACB7-0F3DA08C4AB2}" destId="{1BEE84E0-85BB-401D-A6B4-48A627EB8FF1}" srcOrd="1" destOrd="0" parTransId="{11457ABC-1DE6-4E9F-9801-B0EF9BC112E9}" sibTransId="{A4F52A00-AA87-44D4-8CA7-45F6EF96A991}"/>
    <dgm:cxn modelId="{B6052CAA-6879-45E8-AF5E-D07C062F5FDB}" type="presOf" srcId="{09CBAC77-A4C1-45F7-A570-7DF72C9A5E4E}" destId="{242765A0-55B3-4DA7-A74A-9E092EF75C65}" srcOrd="0" destOrd="1" presId="urn:microsoft.com/office/officeart/2005/8/layout/vList5"/>
    <dgm:cxn modelId="{58A1DDAA-01BD-4BA8-A266-2368C2686519}" srcId="{DF7C3A17-8083-4332-AEFC-5F409C569110}" destId="{BC6F58DD-AB39-4D67-A527-9EF20620D017}" srcOrd="0" destOrd="0" parTransId="{8E2007D9-AE5C-498A-896D-8BB9D7C093B8}" sibTransId="{B7A13588-CF2B-4AE1-8AE9-7E412646B88C}"/>
    <dgm:cxn modelId="{9654D8AD-64E4-45D2-986B-C7BEE755DEAE}" type="presOf" srcId="{7852386C-EF53-4E5E-963E-CCB83C146B43}" destId="{552C1E14-D9BD-4821-9E12-013DBDF5C844}" srcOrd="0" destOrd="0" presId="urn:microsoft.com/office/officeart/2005/8/layout/vList5"/>
    <dgm:cxn modelId="{C0F03FB4-7E31-4577-B47F-16C11B55B5B0}" srcId="{B413EBB1-1923-406B-9752-F2FE7C33C91A}" destId="{C1A02EF4-A787-4267-B6B8-0A67E7415183}" srcOrd="2" destOrd="0" parTransId="{ED592412-C5AD-4489-9487-0B9B16AF3F02}" sibTransId="{E4B14D24-96D0-4686-AB5A-75FB9B8210C2}"/>
    <dgm:cxn modelId="{3EADF7BB-D7ED-4B77-8C05-71ADABE64849}" type="presOf" srcId="{BC6F58DD-AB39-4D67-A527-9EF20620D017}" destId="{D0BC0554-6D92-4773-A2FD-4F1E623EEEF7}" srcOrd="0" destOrd="0" presId="urn:microsoft.com/office/officeart/2005/8/layout/vList5"/>
    <dgm:cxn modelId="{658035BC-9E9B-427B-B73C-3F7E228BBFA2}" type="presOf" srcId="{DF7C3A17-8083-4332-AEFC-5F409C569110}" destId="{D5133770-5303-4D1B-91B9-3F8CD47E4D9B}" srcOrd="0" destOrd="0" presId="urn:microsoft.com/office/officeart/2005/8/layout/vList5"/>
    <dgm:cxn modelId="{BE4146BF-5D8B-4C4D-BF67-7F59AF67B4E6}" srcId="{EEFDA4E0-D092-46C6-8256-E57B038E7E64}" destId="{B413EBB1-1923-406B-9752-F2FE7C33C91A}" srcOrd="3" destOrd="0" parTransId="{6C6840AA-5D02-4F9A-8EBE-46F3692080D0}" sibTransId="{C8BCBA81-6C48-49AF-A239-27D7E4F18490}"/>
    <dgm:cxn modelId="{D893EAC7-A29B-45B8-86DB-8B7A9C1FCCBE}" type="presOf" srcId="{EEFDA4E0-D092-46C6-8256-E57B038E7E64}" destId="{25095A99-D8C1-46A5-895D-8DACDF7247D9}" srcOrd="0" destOrd="0" presId="urn:microsoft.com/office/officeart/2005/8/layout/vList5"/>
    <dgm:cxn modelId="{D55185DA-D69F-4E1C-8768-87812BA6DF99}" srcId="{95E50E7C-2D77-47DD-ACB7-0F3DA08C4AB2}" destId="{514CC446-1F0C-4429-B95D-43FC6077FA41}" srcOrd="0" destOrd="0" parTransId="{17A40DF7-0D22-4D3D-AD71-3399FDC8A9D9}" sibTransId="{4DB1638F-D99F-4C7D-AB05-C15D2D381629}"/>
    <dgm:cxn modelId="{88FB9EFD-6846-4F9C-9C38-2FC631323854}" type="presOf" srcId="{58418CC4-F407-4A2C-B709-CDC2041348B8}" destId="{51FC5461-42E2-44B6-92A1-A9CD6900E681}" srcOrd="0" destOrd="0" presId="urn:microsoft.com/office/officeart/2005/8/layout/vList5"/>
    <dgm:cxn modelId="{3E75A0BF-85A2-4952-B7FF-D02468B445AF}" type="presParOf" srcId="{25095A99-D8C1-46A5-895D-8DACDF7247D9}" destId="{016BFA42-E5C5-4424-B20E-D20050F730FE}" srcOrd="0" destOrd="0" presId="urn:microsoft.com/office/officeart/2005/8/layout/vList5"/>
    <dgm:cxn modelId="{4F540775-DF6D-426D-8C16-312418BA72B4}" type="presParOf" srcId="{016BFA42-E5C5-4424-B20E-D20050F730FE}" destId="{552C1E14-D9BD-4821-9E12-013DBDF5C844}" srcOrd="0" destOrd="0" presId="urn:microsoft.com/office/officeart/2005/8/layout/vList5"/>
    <dgm:cxn modelId="{7902DE77-D952-4101-9BB3-4B8FBBBF803A}" type="presParOf" srcId="{016BFA42-E5C5-4424-B20E-D20050F730FE}" destId="{51FC5461-42E2-44B6-92A1-A9CD6900E681}" srcOrd="1" destOrd="0" presId="urn:microsoft.com/office/officeart/2005/8/layout/vList5"/>
    <dgm:cxn modelId="{F1D0936E-33B0-4977-B0B3-278101522F75}" type="presParOf" srcId="{25095A99-D8C1-46A5-895D-8DACDF7247D9}" destId="{35FBB1DE-7ECD-4F7F-8A6D-8E1C11EFB9B9}" srcOrd="1" destOrd="0" presId="urn:microsoft.com/office/officeart/2005/8/layout/vList5"/>
    <dgm:cxn modelId="{DA6401D7-42A8-41FE-BE72-E942F5C1DF53}" type="presParOf" srcId="{25095A99-D8C1-46A5-895D-8DACDF7247D9}" destId="{7AC65061-E4E3-47A4-898F-E1B170286175}" srcOrd="2" destOrd="0" presId="urn:microsoft.com/office/officeart/2005/8/layout/vList5"/>
    <dgm:cxn modelId="{1BBFEF09-1517-4AC4-ADD1-11DF8FD61E24}" type="presParOf" srcId="{7AC65061-E4E3-47A4-898F-E1B170286175}" destId="{D5133770-5303-4D1B-91B9-3F8CD47E4D9B}" srcOrd="0" destOrd="0" presId="urn:microsoft.com/office/officeart/2005/8/layout/vList5"/>
    <dgm:cxn modelId="{FFBFFE94-726F-483D-AAD4-4AF890270C21}" type="presParOf" srcId="{7AC65061-E4E3-47A4-898F-E1B170286175}" destId="{D0BC0554-6D92-4773-A2FD-4F1E623EEEF7}" srcOrd="1" destOrd="0" presId="urn:microsoft.com/office/officeart/2005/8/layout/vList5"/>
    <dgm:cxn modelId="{93A686EB-B192-434C-B4C8-6E723012B307}" type="presParOf" srcId="{25095A99-D8C1-46A5-895D-8DACDF7247D9}" destId="{E2CBA492-25E2-4FE2-B53B-E2C95E997DE4}" srcOrd="3" destOrd="0" presId="urn:microsoft.com/office/officeart/2005/8/layout/vList5"/>
    <dgm:cxn modelId="{BDE9BD42-7352-48B4-981E-B9BE6B0E32F0}" type="presParOf" srcId="{25095A99-D8C1-46A5-895D-8DACDF7247D9}" destId="{B1D2F432-86D6-4BE4-ADE4-4CCF32F0C50F}" srcOrd="4" destOrd="0" presId="urn:microsoft.com/office/officeart/2005/8/layout/vList5"/>
    <dgm:cxn modelId="{5511B24E-BC9E-42B5-A63D-36E77DAE7708}" type="presParOf" srcId="{B1D2F432-86D6-4BE4-ADE4-4CCF32F0C50F}" destId="{1A64E2DA-E48C-46F8-9912-3A61B1548A8D}" srcOrd="0" destOrd="0" presId="urn:microsoft.com/office/officeart/2005/8/layout/vList5"/>
    <dgm:cxn modelId="{1EB99D48-5E15-41EB-868E-7E82C07FFEF9}" type="presParOf" srcId="{B1D2F432-86D6-4BE4-ADE4-4CCF32F0C50F}" destId="{212A247C-EE7B-4491-A99D-1409210105C5}" srcOrd="1" destOrd="0" presId="urn:microsoft.com/office/officeart/2005/8/layout/vList5"/>
    <dgm:cxn modelId="{4C334DAD-9C80-4875-9EDE-A940AFF7C373}" type="presParOf" srcId="{25095A99-D8C1-46A5-895D-8DACDF7247D9}" destId="{D34C7F13-EF6C-4A4C-A913-C89DCB337F22}" srcOrd="5" destOrd="0" presId="urn:microsoft.com/office/officeart/2005/8/layout/vList5"/>
    <dgm:cxn modelId="{D129512B-1DC3-4357-8AEA-8C07188BA6E2}" type="presParOf" srcId="{25095A99-D8C1-46A5-895D-8DACDF7247D9}" destId="{AD7D7279-8046-4340-8044-6FF30D89B389}" srcOrd="6" destOrd="0" presId="urn:microsoft.com/office/officeart/2005/8/layout/vList5"/>
    <dgm:cxn modelId="{E1E2118D-7600-474B-B2EA-BE148666653A}" type="presParOf" srcId="{AD7D7279-8046-4340-8044-6FF30D89B389}" destId="{DDAE1A10-CA6F-4CAA-92B9-108914EBB805}" srcOrd="0" destOrd="0" presId="urn:microsoft.com/office/officeart/2005/8/layout/vList5"/>
    <dgm:cxn modelId="{6AA32B97-903C-4024-9B6A-3473379B73B2}" type="presParOf" srcId="{AD7D7279-8046-4340-8044-6FF30D89B389}" destId="{242765A0-55B3-4DA7-A74A-9E092EF75C6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947871-FD85-4765-B111-44AA942CB13D}"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899D7A50-1315-4EC5-BF67-98DB7D207E4B}">
      <dgm:prSet custT="1"/>
      <dgm:spPr/>
      <dgm:t>
        <a:bodyPr/>
        <a:lstStyle/>
        <a:p>
          <a:r>
            <a:rPr lang="en-US" sz="2400" dirty="0" err="1"/>
            <a:t>Försäljning</a:t>
          </a:r>
          <a:r>
            <a:rPr lang="en-US" sz="2400" dirty="0"/>
            <a:t> </a:t>
          </a:r>
          <a:r>
            <a:rPr lang="en-US" sz="2400" dirty="0" err="1"/>
            <a:t>vår</a:t>
          </a:r>
          <a:endParaRPr lang="en-US" sz="2400" dirty="0"/>
        </a:p>
      </dgm:t>
    </dgm:pt>
    <dgm:pt modelId="{ECEE6779-A717-4A6E-B8B9-7A1D8899F39B}" type="parTrans" cxnId="{45F9316F-399C-445E-B7EE-AA0A4A61B1C9}">
      <dgm:prSet/>
      <dgm:spPr/>
      <dgm:t>
        <a:bodyPr/>
        <a:lstStyle/>
        <a:p>
          <a:endParaRPr lang="en-US"/>
        </a:p>
      </dgm:t>
    </dgm:pt>
    <dgm:pt modelId="{784C6607-3BB4-4615-8F20-7AEF502957AA}" type="sibTrans" cxnId="{45F9316F-399C-445E-B7EE-AA0A4A61B1C9}">
      <dgm:prSet/>
      <dgm:spPr/>
      <dgm:t>
        <a:bodyPr/>
        <a:lstStyle/>
        <a:p>
          <a:endParaRPr lang="en-US"/>
        </a:p>
      </dgm:t>
    </dgm:pt>
    <dgm:pt modelId="{C63AF0FC-40ED-4A4B-A134-4A82F0D4987B}">
      <dgm:prSet custT="1"/>
      <dgm:spPr/>
      <dgm:t>
        <a:bodyPr/>
        <a:lstStyle/>
        <a:p>
          <a:r>
            <a:rPr lang="en-US" sz="1800" dirty="0"/>
            <a:t>Hur </a:t>
          </a:r>
          <a:r>
            <a:rPr lang="en-US" sz="1800" dirty="0" err="1"/>
            <a:t>många</a:t>
          </a:r>
          <a:r>
            <a:rPr lang="en-US" sz="1800" dirty="0"/>
            <a:t>?</a:t>
          </a:r>
        </a:p>
      </dgm:t>
    </dgm:pt>
    <dgm:pt modelId="{E925FF7E-FB72-4F66-90AD-DA06740C6E7D}" type="parTrans" cxnId="{B01C5AF0-3186-417A-B6C7-5C72C020B214}">
      <dgm:prSet/>
      <dgm:spPr/>
      <dgm:t>
        <a:bodyPr/>
        <a:lstStyle/>
        <a:p>
          <a:endParaRPr lang="en-US"/>
        </a:p>
      </dgm:t>
    </dgm:pt>
    <dgm:pt modelId="{528DD1D1-CEC2-429D-AE5C-3D8B75424CA3}" type="sibTrans" cxnId="{B01C5AF0-3186-417A-B6C7-5C72C020B214}">
      <dgm:prSet/>
      <dgm:spPr/>
      <dgm:t>
        <a:bodyPr/>
        <a:lstStyle/>
        <a:p>
          <a:endParaRPr lang="en-US"/>
        </a:p>
      </dgm:t>
    </dgm:pt>
    <dgm:pt modelId="{627C6637-9E31-4294-A4D0-B918927B59CA}">
      <dgm:prSet custT="1"/>
      <dgm:spPr/>
      <dgm:t>
        <a:bodyPr/>
        <a:lstStyle/>
        <a:p>
          <a:r>
            <a:rPr lang="en-US" sz="1800" dirty="0"/>
            <a:t>Vad ska vi </a:t>
          </a:r>
          <a:r>
            <a:rPr lang="en-US" sz="1800" dirty="0" err="1"/>
            <a:t>sälja</a:t>
          </a:r>
          <a:r>
            <a:rPr lang="en-US" sz="1800" dirty="0"/>
            <a:t>?</a:t>
          </a:r>
        </a:p>
      </dgm:t>
    </dgm:pt>
    <dgm:pt modelId="{7F3F1261-5AFA-4756-8F5D-36E88BABD1FB}" type="parTrans" cxnId="{B1106EEE-2B22-4D6A-AFD4-C06D6FC59491}">
      <dgm:prSet/>
      <dgm:spPr/>
      <dgm:t>
        <a:bodyPr/>
        <a:lstStyle/>
        <a:p>
          <a:endParaRPr lang="en-US"/>
        </a:p>
      </dgm:t>
    </dgm:pt>
    <dgm:pt modelId="{A362A6A8-EF66-4D9F-A2E7-776CF1807603}" type="sibTrans" cxnId="{B1106EEE-2B22-4D6A-AFD4-C06D6FC59491}">
      <dgm:prSet/>
      <dgm:spPr/>
      <dgm:t>
        <a:bodyPr/>
        <a:lstStyle/>
        <a:p>
          <a:endParaRPr lang="en-US"/>
        </a:p>
      </dgm:t>
    </dgm:pt>
    <dgm:pt modelId="{9D7956F0-92AE-4905-87C1-44754358FA4E}">
      <dgm:prSet custT="1"/>
      <dgm:spPr/>
      <dgm:t>
        <a:bodyPr/>
        <a:lstStyle/>
        <a:p>
          <a:r>
            <a:rPr lang="en-US" sz="2400" dirty="0" err="1"/>
            <a:t>Försäljning</a:t>
          </a:r>
          <a:r>
            <a:rPr lang="en-US" sz="2400" dirty="0"/>
            <a:t> </a:t>
          </a:r>
          <a:r>
            <a:rPr lang="en-US" sz="2400" dirty="0" err="1"/>
            <a:t>höst</a:t>
          </a:r>
          <a:endParaRPr lang="en-US" sz="2400" dirty="0"/>
        </a:p>
      </dgm:t>
    </dgm:pt>
    <dgm:pt modelId="{C8AADB84-3B7D-4D47-B4BE-D5C16C504EE5}" type="parTrans" cxnId="{57C7E8B2-9FAC-48AD-8672-C4CADE0BAED6}">
      <dgm:prSet/>
      <dgm:spPr/>
      <dgm:t>
        <a:bodyPr/>
        <a:lstStyle/>
        <a:p>
          <a:endParaRPr lang="en-US"/>
        </a:p>
      </dgm:t>
    </dgm:pt>
    <dgm:pt modelId="{1DC5A64D-1260-4DD6-B3ED-A3DA189DA9BB}" type="sibTrans" cxnId="{57C7E8B2-9FAC-48AD-8672-C4CADE0BAED6}">
      <dgm:prSet/>
      <dgm:spPr/>
      <dgm:t>
        <a:bodyPr/>
        <a:lstStyle/>
        <a:p>
          <a:endParaRPr lang="en-US"/>
        </a:p>
      </dgm:t>
    </dgm:pt>
    <dgm:pt modelId="{7CAEC4E5-A1F5-4A59-A706-02E0DA0DC20A}">
      <dgm:prSet custT="1"/>
      <dgm:spPr/>
      <dgm:t>
        <a:bodyPr/>
        <a:lstStyle/>
        <a:p>
          <a:r>
            <a:rPr lang="en-US" sz="1800" dirty="0"/>
            <a:t>Hur </a:t>
          </a:r>
          <a:r>
            <a:rPr lang="en-US" sz="1800" dirty="0" err="1"/>
            <a:t>många</a:t>
          </a:r>
          <a:r>
            <a:rPr lang="en-US" sz="1800" dirty="0"/>
            <a:t>?</a:t>
          </a:r>
        </a:p>
      </dgm:t>
    </dgm:pt>
    <dgm:pt modelId="{C3C97EBC-E335-47C2-9274-3307FB34310C}" type="parTrans" cxnId="{A64CBF23-AB57-49F6-98D6-EAB323A54A76}">
      <dgm:prSet/>
      <dgm:spPr/>
      <dgm:t>
        <a:bodyPr/>
        <a:lstStyle/>
        <a:p>
          <a:endParaRPr lang="en-US"/>
        </a:p>
      </dgm:t>
    </dgm:pt>
    <dgm:pt modelId="{80BA9F5B-B948-40FB-94B6-83D2C3EEAE96}" type="sibTrans" cxnId="{A64CBF23-AB57-49F6-98D6-EAB323A54A76}">
      <dgm:prSet/>
      <dgm:spPr/>
      <dgm:t>
        <a:bodyPr/>
        <a:lstStyle/>
        <a:p>
          <a:endParaRPr lang="en-US"/>
        </a:p>
      </dgm:t>
    </dgm:pt>
    <dgm:pt modelId="{27771A3A-D5E9-47D8-993D-C637DD995226}">
      <dgm:prSet custT="1"/>
      <dgm:spPr/>
      <dgm:t>
        <a:bodyPr/>
        <a:lstStyle/>
        <a:p>
          <a:r>
            <a:rPr lang="en-US" sz="1800" dirty="0"/>
            <a:t>Vad ska vi </a:t>
          </a:r>
          <a:r>
            <a:rPr lang="en-US" sz="1800" dirty="0" err="1"/>
            <a:t>sälja</a:t>
          </a:r>
          <a:r>
            <a:rPr lang="en-US" sz="1800" dirty="0"/>
            <a:t>?</a:t>
          </a:r>
        </a:p>
      </dgm:t>
    </dgm:pt>
    <dgm:pt modelId="{AA4F1B92-7E48-48E0-84F1-7D165A065500}" type="parTrans" cxnId="{D0159840-38B3-46F4-B7DD-F85CA26F44C0}">
      <dgm:prSet/>
      <dgm:spPr/>
      <dgm:t>
        <a:bodyPr/>
        <a:lstStyle/>
        <a:p>
          <a:endParaRPr lang="en-US"/>
        </a:p>
      </dgm:t>
    </dgm:pt>
    <dgm:pt modelId="{E9177C36-71D6-4A9F-8C38-41BD22A4934B}" type="sibTrans" cxnId="{D0159840-38B3-46F4-B7DD-F85CA26F44C0}">
      <dgm:prSet/>
      <dgm:spPr/>
      <dgm:t>
        <a:bodyPr/>
        <a:lstStyle/>
        <a:p>
          <a:endParaRPr lang="en-US"/>
        </a:p>
      </dgm:t>
    </dgm:pt>
    <dgm:pt modelId="{B89BC660-0D1C-4A07-8C76-2000F0432485}">
      <dgm:prSet custT="1"/>
      <dgm:spPr/>
      <dgm:t>
        <a:bodyPr/>
        <a:lstStyle/>
        <a:p>
          <a:r>
            <a:rPr lang="en-US" sz="2400" dirty="0" err="1"/>
            <a:t>Arbetsuppdrag</a:t>
          </a:r>
          <a:endParaRPr lang="en-US" sz="2400" dirty="0"/>
        </a:p>
      </dgm:t>
    </dgm:pt>
    <dgm:pt modelId="{1073D678-55CF-4AAA-8BF3-2C57868C6318}" type="parTrans" cxnId="{A6BC55A1-F228-4F26-A295-3EA287CB6FDC}">
      <dgm:prSet/>
      <dgm:spPr/>
      <dgm:t>
        <a:bodyPr/>
        <a:lstStyle/>
        <a:p>
          <a:endParaRPr lang="en-US"/>
        </a:p>
      </dgm:t>
    </dgm:pt>
    <dgm:pt modelId="{33637FB4-A0AA-4D3C-AB22-8D11CAF7B40E}" type="sibTrans" cxnId="{A6BC55A1-F228-4F26-A295-3EA287CB6FDC}">
      <dgm:prSet/>
      <dgm:spPr/>
      <dgm:t>
        <a:bodyPr/>
        <a:lstStyle/>
        <a:p>
          <a:endParaRPr lang="en-US"/>
        </a:p>
      </dgm:t>
    </dgm:pt>
    <dgm:pt modelId="{02E549EE-1DAD-46AB-A788-F1DC346BDB07}">
      <dgm:prSet custT="1"/>
      <dgm:spPr/>
      <dgm:t>
        <a:bodyPr/>
        <a:lstStyle/>
        <a:p>
          <a:r>
            <a:rPr lang="en-US" sz="1800" dirty="0"/>
            <a:t>Panta Mera </a:t>
          </a:r>
          <a:r>
            <a:rPr lang="en-US" sz="1800" dirty="0" err="1"/>
            <a:t>jan-maj</a:t>
          </a:r>
          <a:endParaRPr lang="en-US" sz="1800" dirty="0"/>
        </a:p>
      </dgm:t>
    </dgm:pt>
    <dgm:pt modelId="{1483A3D0-77CC-4787-8919-D6995E4E5F52}" type="parTrans" cxnId="{7735656D-A348-451E-8E3B-51C1102080D9}">
      <dgm:prSet/>
      <dgm:spPr/>
      <dgm:t>
        <a:bodyPr/>
        <a:lstStyle/>
        <a:p>
          <a:endParaRPr lang="en-US"/>
        </a:p>
      </dgm:t>
    </dgm:pt>
    <dgm:pt modelId="{C47B71B6-B79B-4974-A8B5-A6C17E4D5DC1}" type="sibTrans" cxnId="{7735656D-A348-451E-8E3B-51C1102080D9}">
      <dgm:prSet/>
      <dgm:spPr/>
      <dgm:t>
        <a:bodyPr/>
        <a:lstStyle/>
        <a:p>
          <a:endParaRPr lang="en-US"/>
        </a:p>
      </dgm:t>
    </dgm:pt>
    <dgm:pt modelId="{AEC5BD34-4C42-42F4-8BBE-B963E66AB913}">
      <dgm:prSet custT="1"/>
      <dgm:spPr/>
      <dgm:t>
        <a:bodyPr/>
        <a:lstStyle/>
        <a:p>
          <a:r>
            <a:rPr lang="en-US" sz="1800" dirty="0" err="1"/>
            <a:t>Kioskförsäljning</a:t>
          </a:r>
          <a:r>
            <a:rPr lang="en-US" sz="1800" dirty="0"/>
            <a:t> vid </a:t>
          </a:r>
          <a:r>
            <a:rPr lang="en-US" sz="1800" dirty="0" err="1"/>
            <a:t>matchcamp</a:t>
          </a:r>
          <a:r>
            <a:rPr lang="en-US" sz="1800" dirty="0"/>
            <a:t>/</a:t>
          </a:r>
          <a:r>
            <a:rPr lang="en-US" sz="1800" dirty="0" err="1"/>
            <a:t>träningsmatcher</a:t>
          </a:r>
          <a:r>
            <a:rPr lang="en-US" sz="1800" dirty="0"/>
            <a:t> off-season</a:t>
          </a:r>
        </a:p>
      </dgm:t>
    </dgm:pt>
    <dgm:pt modelId="{584092A0-3B25-48F2-B6C1-9468795CE9B5}" type="parTrans" cxnId="{E91459A1-A7DA-4D78-BC69-23B3345B176F}">
      <dgm:prSet/>
      <dgm:spPr/>
      <dgm:t>
        <a:bodyPr/>
        <a:lstStyle/>
        <a:p>
          <a:endParaRPr lang="en-US"/>
        </a:p>
      </dgm:t>
    </dgm:pt>
    <dgm:pt modelId="{FB050738-D0E5-40EE-9735-972A4A742889}" type="sibTrans" cxnId="{E91459A1-A7DA-4D78-BC69-23B3345B176F}">
      <dgm:prSet/>
      <dgm:spPr/>
      <dgm:t>
        <a:bodyPr/>
        <a:lstStyle/>
        <a:p>
          <a:endParaRPr lang="en-US"/>
        </a:p>
      </dgm:t>
    </dgm:pt>
    <dgm:pt modelId="{2190ED8B-5F51-4A36-B12C-58FDA1CADF93}" type="pres">
      <dgm:prSet presAssocID="{3B947871-FD85-4765-B111-44AA942CB13D}" presName="Name0" presStyleCnt="0">
        <dgm:presLayoutVars>
          <dgm:dir/>
          <dgm:animLvl val="lvl"/>
          <dgm:resizeHandles val="exact"/>
        </dgm:presLayoutVars>
      </dgm:prSet>
      <dgm:spPr/>
    </dgm:pt>
    <dgm:pt modelId="{73594603-B4D2-432B-8EA9-17C131FF6568}" type="pres">
      <dgm:prSet presAssocID="{899D7A50-1315-4EC5-BF67-98DB7D207E4B}" presName="linNode" presStyleCnt="0"/>
      <dgm:spPr/>
    </dgm:pt>
    <dgm:pt modelId="{3AD1F482-6135-4F4F-9E92-E842C1D54411}" type="pres">
      <dgm:prSet presAssocID="{899D7A50-1315-4EC5-BF67-98DB7D207E4B}" presName="parentText" presStyleLbl="node1" presStyleIdx="0" presStyleCnt="3">
        <dgm:presLayoutVars>
          <dgm:chMax val="1"/>
          <dgm:bulletEnabled val="1"/>
        </dgm:presLayoutVars>
      </dgm:prSet>
      <dgm:spPr/>
    </dgm:pt>
    <dgm:pt modelId="{E5EDD8CC-49D4-4802-9800-212FDCA98D55}" type="pres">
      <dgm:prSet presAssocID="{899D7A50-1315-4EC5-BF67-98DB7D207E4B}" presName="descendantText" presStyleLbl="alignAccFollowNode1" presStyleIdx="0" presStyleCnt="3">
        <dgm:presLayoutVars>
          <dgm:bulletEnabled val="1"/>
        </dgm:presLayoutVars>
      </dgm:prSet>
      <dgm:spPr/>
    </dgm:pt>
    <dgm:pt modelId="{946F0531-F419-4D71-BDFC-75A2763C6086}" type="pres">
      <dgm:prSet presAssocID="{784C6607-3BB4-4615-8F20-7AEF502957AA}" presName="sp" presStyleCnt="0"/>
      <dgm:spPr/>
    </dgm:pt>
    <dgm:pt modelId="{E33F0EAA-8B5A-46FA-8436-1CF240F53957}" type="pres">
      <dgm:prSet presAssocID="{9D7956F0-92AE-4905-87C1-44754358FA4E}" presName="linNode" presStyleCnt="0"/>
      <dgm:spPr/>
    </dgm:pt>
    <dgm:pt modelId="{A91CA72B-C208-4017-AA41-F1C8A00DC8F8}" type="pres">
      <dgm:prSet presAssocID="{9D7956F0-92AE-4905-87C1-44754358FA4E}" presName="parentText" presStyleLbl="node1" presStyleIdx="1" presStyleCnt="3">
        <dgm:presLayoutVars>
          <dgm:chMax val="1"/>
          <dgm:bulletEnabled val="1"/>
        </dgm:presLayoutVars>
      </dgm:prSet>
      <dgm:spPr/>
    </dgm:pt>
    <dgm:pt modelId="{38A4E7FC-A379-417E-B4CA-754F21F89CD0}" type="pres">
      <dgm:prSet presAssocID="{9D7956F0-92AE-4905-87C1-44754358FA4E}" presName="descendantText" presStyleLbl="alignAccFollowNode1" presStyleIdx="1" presStyleCnt="3">
        <dgm:presLayoutVars>
          <dgm:bulletEnabled val="1"/>
        </dgm:presLayoutVars>
      </dgm:prSet>
      <dgm:spPr/>
    </dgm:pt>
    <dgm:pt modelId="{B0A837CB-86BF-4574-985E-53715EC19740}" type="pres">
      <dgm:prSet presAssocID="{1DC5A64D-1260-4DD6-B3ED-A3DA189DA9BB}" presName="sp" presStyleCnt="0"/>
      <dgm:spPr/>
    </dgm:pt>
    <dgm:pt modelId="{134C7465-92B8-4368-B2F6-8530D3221FA2}" type="pres">
      <dgm:prSet presAssocID="{B89BC660-0D1C-4A07-8C76-2000F0432485}" presName="linNode" presStyleCnt="0"/>
      <dgm:spPr/>
    </dgm:pt>
    <dgm:pt modelId="{BB2D3D8A-D753-45DE-ADE0-EDF3C534BB68}" type="pres">
      <dgm:prSet presAssocID="{B89BC660-0D1C-4A07-8C76-2000F0432485}" presName="parentText" presStyleLbl="node1" presStyleIdx="2" presStyleCnt="3">
        <dgm:presLayoutVars>
          <dgm:chMax val="1"/>
          <dgm:bulletEnabled val="1"/>
        </dgm:presLayoutVars>
      </dgm:prSet>
      <dgm:spPr/>
    </dgm:pt>
    <dgm:pt modelId="{4D44BE7A-277E-4D4E-BC58-8FD16A0C80DB}" type="pres">
      <dgm:prSet presAssocID="{B89BC660-0D1C-4A07-8C76-2000F0432485}" presName="descendantText" presStyleLbl="alignAccFollowNode1" presStyleIdx="2" presStyleCnt="3">
        <dgm:presLayoutVars>
          <dgm:bulletEnabled val="1"/>
        </dgm:presLayoutVars>
      </dgm:prSet>
      <dgm:spPr/>
    </dgm:pt>
  </dgm:ptLst>
  <dgm:cxnLst>
    <dgm:cxn modelId="{9CE07B10-1D0B-465C-B521-85F102368981}" type="presOf" srcId="{627C6637-9E31-4294-A4D0-B918927B59CA}" destId="{E5EDD8CC-49D4-4802-9800-212FDCA98D55}" srcOrd="0" destOrd="1" presId="urn:microsoft.com/office/officeart/2005/8/layout/vList5"/>
    <dgm:cxn modelId="{42308F14-CD4D-4866-9A76-C0172BA58889}" type="presOf" srcId="{9D7956F0-92AE-4905-87C1-44754358FA4E}" destId="{A91CA72B-C208-4017-AA41-F1C8A00DC8F8}" srcOrd="0" destOrd="0" presId="urn:microsoft.com/office/officeart/2005/8/layout/vList5"/>
    <dgm:cxn modelId="{0EA08A21-4955-4851-8191-DAD4F6C5E3DD}" type="presOf" srcId="{C63AF0FC-40ED-4A4B-A134-4A82F0D4987B}" destId="{E5EDD8CC-49D4-4802-9800-212FDCA98D55}" srcOrd="0" destOrd="0" presId="urn:microsoft.com/office/officeart/2005/8/layout/vList5"/>
    <dgm:cxn modelId="{A64CBF23-AB57-49F6-98D6-EAB323A54A76}" srcId="{9D7956F0-92AE-4905-87C1-44754358FA4E}" destId="{7CAEC4E5-A1F5-4A59-A706-02E0DA0DC20A}" srcOrd="0" destOrd="0" parTransId="{C3C97EBC-E335-47C2-9274-3307FB34310C}" sibTransId="{80BA9F5B-B948-40FB-94B6-83D2C3EEAE96}"/>
    <dgm:cxn modelId="{DC80ED24-AD97-4477-AB21-3C80F53EBCF9}" type="presOf" srcId="{7CAEC4E5-A1F5-4A59-A706-02E0DA0DC20A}" destId="{38A4E7FC-A379-417E-B4CA-754F21F89CD0}" srcOrd="0" destOrd="0" presId="urn:microsoft.com/office/officeart/2005/8/layout/vList5"/>
    <dgm:cxn modelId="{D0159840-38B3-46F4-B7DD-F85CA26F44C0}" srcId="{9D7956F0-92AE-4905-87C1-44754358FA4E}" destId="{27771A3A-D5E9-47D8-993D-C637DD995226}" srcOrd="1" destOrd="0" parTransId="{AA4F1B92-7E48-48E0-84F1-7D165A065500}" sibTransId="{E9177C36-71D6-4A9F-8C38-41BD22A4934B}"/>
    <dgm:cxn modelId="{7735656D-A348-451E-8E3B-51C1102080D9}" srcId="{B89BC660-0D1C-4A07-8C76-2000F0432485}" destId="{02E549EE-1DAD-46AB-A788-F1DC346BDB07}" srcOrd="0" destOrd="0" parTransId="{1483A3D0-77CC-4787-8919-D6995E4E5F52}" sibTransId="{C47B71B6-B79B-4974-A8B5-A6C17E4D5DC1}"/>
    <dgm:cxn modelId="{45F9316F-399C-445E-B7EE-AA0A4A61B1C9}" srcId="{3B947871-FD85-4765-B111-44AA942CB13D}" destId="{899D7A50-1315-4EC5-BF67-98DB7D207E4B}" srcOrd="0" destOrd="0" parTransId="{ECEE6779-A717-4A6E-B8B9-7A1D8899F39B}" sibTransId="{784C6607-3BB4-4615-8F20-7AEF502957AA}"/>
    <dgm:cxn modelId="{16514858-5184-489A-92BE-AFC27E8C242B}" type="presOf" srcId="{3B947871-FD85-4765-B111-44AA942CB13D}" destId="{2190ED8B-5F51-4A36-B12C-58FDA1CADF93}" srcOrd="0" destOrd="0" presId="urn:microsoft.com/office/officeart/2005/8/layout/vList5"/>
    <dgm:cxn modelId="{F02CB192-55FA-4841-B184-67B44B1634F0}" type="presOf" srcId="{27771A3A-D5E9-47D8-993D-C637DD995226}" destId="{38A4E7FC-A379-417E-B4CA-754F21F89CD0}" srcOrd="0" destOrd="1" presId="urn:microsoft.com/office/officeart/2005/8/layout/vList5"/>
    <dgm:cxn modelId="{C70BB19D-7D94-4439-B1CD-E4E9160DEB10}" type="presOf" srcId="{B89BC660-0D1C-4A07-8C76-2000F0432485}" destId="{BB2D3D8A-D753-45DE-ADE0-EDF3C534BB68}" srcOrd="0" destOrd="0" presId="urn:microsoft.com/office/officeart/2005/8/layout/vList5"/>
    <dgm:cxn modelId="{A6BC55A1-F228-4F26-A295-3EA287CB6FDC}" srcId="{3B947871-FD85-4765-B111-44AA942CB13D}" destId="{B89BC660-0D1C-4A07-8C76-2000F0432485}" srcOrd="2" destOrd="0" parTransId="{1073D678-55CF-4AAA-8BF3-2C57868C6318}" sibTransId="{33637FB4-A0AA-4D3C-AB22-8D11CAF7B40E}"/>
    <dgm:cxn modelId="{E91459A1-A7DA-4D78-BC69-23B3345B176F}" srcId="{B89BC660-0D1C-4A07-8C76-2000F0432485}" destId="{AEC5BD34-4C42-42F4-8BBE-B963E66AB913}" srcOrd="1" destOrd="0" parTransId="{584092A0-3B25-48F2-B6C1-9468795CE9B5}" sibTransId="{FB050738-D0E5-40EE-9735-972A4A742889}"/>
    <dgm:cxn modelId="{5DC3E4B2-9F6D-4301-A748-B661842E217B}" type="presOf" srcId="{AEC5BD34-4C42-42F4-8BBE-B963E66AB913}" destId="{4D44BE7A-277E-4D4E-BC58-8FD16A0C80DB}" srcOrd="0" destOrd="1" presId="urn:microsoft.com/office/officeart/2005/8/layout/vList5"/>
    <dgm:cxn modelId="{57C7E8B2-9FAC-48AD-8672-C4CADE0BAED6}" srcId="{3B947871-FD85-4765-B111-44AA942CB13D}" destId="{9D7956F0-92AE-4905-87C1-44754358FA4E}" srcOrd="1" destOrd="0" parTransId="{C8AADB84-3B7D-4D47-B4BE-D5C16C504EE5}" sibTransId="{1DC5A64D-1260-4DD6-B3ED-A3DA189DA9BB}"/>
    <dgm:cxn modelId="{EC2E30E0-6966-4191-B4D3-36A480C301F3}" type="presOf" srcId="{02E549EE-1DAD-46AB-A788-F1DC346BDB07}" destId="{4D44BE7A-277E-4D4E-BC58-8FD16A0C80DB}" srcOrd="0" destOrd="0" presId="urn:microsoft.com/office/officeart/2005/8/layout/vList5"/>
    <dgm:cxn modelId="{FD12D6EC-0E6F-4696-8FEA-12A998351E41}" type="presOf" srcId="{899D7A50-1315-4EC5-BF67-98DB7D207E4B}" destId="{3AD1F482-6135-4F4F-9E92-E842C1D54411}" srcOrd="0" destOrd="0" presId="urn:microsoft.com/office/officeart/2005/8/layout/vList5"/>
    <dgm:cxn modelId="{B1106EEE-2B22-4D6A-AFD4-C06D6FC59491}" srcId="{899D7A50-1315-4EC5-BF67-98DB7D207E4B}" destId="{627C6637-9E31-4294-A4D0-B918927B59CA}" srcOrd="1" destOrd="0" parTransId="{7F3F1261-5AFA-4756-8F5D-36E88BABD1FB}" sibTransId="{A362A6A8-EF66-4D9F-A2E7-776CF1807603}"/>
    <dgm:cxn modelId="{B01C5AF0-3186-417A-B6C7-5C72C020B214}" srcId="{899D7A50-1315-4EC5-BF67-98DB7D207E4B}" destId="{C63AF0FC-40ED-4A4B-A134-4A82F0D4987B}" srcOrd="0" destOrd="0" parTransId="{E925FF7E-FB72-4F66-90AD-DA06740C6E7D}" sibTransId="{528DD1D1-CEC2-429D-AE5C-3D8B75424CA3}"/>
    <dgm:cxn modelId="{C08B64BB-C361-465A-BCEF-BF72A2DA36AF}" type="presParOf" srcId="{2190ED8B-5F51-4A36-B12C-58FDA1CADF93}" destId="{73594603-B4D2-432B-8EA9-17C131FF6568}" srcOrd="0" destOrd="0" presId="urn:microsoft.com/office/officeart/2005/8/layout/vList5"/>
    <dgm:cxn modelId="{DCE0D2A2-EF6A-4982-B352-64A69D91DF25}" type="presParOf" srcId="{73594603-B4D2-432B-8EA9-17C131FF6568}" destId="{3AD1F482-6135-4F4F-9E92-E842C1D54411}" srcOrd="0" destOrd="0" presId="urn:microsoft.com/office/officeart/2005/8/layout/vList5"/>
    <dgm:cxn modelId="{7035B845-36A5-4652-A551-93FDC6E4745D}" type="presParOf" srcId="{73594603-B4D2-432B-8EA9-17C131FF6568}" destId="{E5EDD8CC-49D4-4802-9800-212FDCA98D55}" srcOrd="1" destOrd="0" presId="urn:microsoft.com/office/officeart/2005/8/layout/vList5"/>
    <dgm:cxn modelId="{C30A2C5D-5F14-4DC7-B8E5-7DA9D8BBA8A0}" type="presParOf" srcId="{2190ED8B-5F51-4A36-B12C-58FDA1CADF93}" destId="{946F0531-F419-4D71-BDFC-75A2763C6086}" srcOrd="1" destOrd="0" presId="urn:microsoft.com/office/officeart/2005/8/layout/vList5"/>
    <dgm:cxn modelId="{BFE4E5CD-DB98-45F6-BB0D-2B6AC482E54E}" type="presParOf" srcId="{2190ED8B-5F51-4A36-B12C-58FDA1CADF93}" destId="{E33F0EAA-8B5A-46FA-8436-1CF240F53957}" srcOrd="2" destOrd="0" presId="urn:microsoft.com/office/officeart/2005/8/layout/vList5"/>
    <dgm:cxn modelId="{0E247E0C-ABE5-491B-8A2F-CC6D4408176C}" type="presParOf" srcId="{E33F0EAA-8B5A-46FA-8436-1CF240F53957}" destId="{A91CA72B-C208-4017-AA41-F1C8A00DC8F8}" srcOrd="0" destOrd="0" presId="urn:microsoft.com/office/officeart/2005/8/layout/vList5"/>
    <dgm:cxn modelId="{48CB645D-F45B-4D68-A65A-C2C4691BFDF8}" type="presParOf" srcId="{E33F0EAA-8B5A-46FA-8436-1CF240F53957}" destId="{38A4E7FC-A379-417E-B4CA-754F21F89CD0}" srcOrd="1" destOrd="0" presId="urn:microsoft.com/office/officeart/2005/8/layout/vList5"/>
    <dgm:cxn modelId="{189DD9A3-04AA-4A79-A101-A5506D6F9E30}" type="presParOf" srcId="{2190ED8B-5F51-4A36-B12C-58FDA1CADF93}" destId="{B0A837CB-86BF-4574-985E-53715EC19740}" srcOrd="3" destOrd="0" presId="urn:microsoft.com/office/officeart/2005/8/layout/vList5"/>
    <dgm:cxn modelId="{98E6B4AD-1A5C-4313-9D6C-F77DA38C76CD}" type="presParOf" srcId="{2190ED8B-5F51-4A36-B12C-58FDA1CADF93}" destId="{134C7465-92B8-4368-B2F6-8530D3221FA2}" srcOrd="4" destOrd="0" presId="urn:microsoft.com/office/officeart/2005/8/layout/vList5"/>
    <dgm:cxn modelId="{043DDE11-BBAA-4824-963A-5A82A6891785}" type="presParOf" srcId="{134C7465-92B8-4368-B2F6-8530D3221FA2}" destId="{BB2D3D8A-D753-45DE-ADE0-EDF3C534BB68}" srcOrd="0" destOrd="0" presId="urn:microsoft.com/office/officeart/2005/8/layout/vList5"/>
    <dgm:cxn modelId="{12EA5A91-C94B-4151-8A82-27E8C0CA4249}" type="presParOf" srcId="{134C7465-92B8-4368-B2F6-8530D3221FA2}" destId="{4D44BE7A-277E-4D4E-BC58-8FD16A0C80D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FD7D76-1C68-4226-91A8-80B8F8302A0A}">
      <dsp:nvSpPr>
        <dsp:cNvPr id="0" name=""/>
        <dsp:cNvSpPr/>
      </dsp:nvSpPr>
      <dsp:spPr>
        <a:xfrm>
          <a:off x="830" y="0"/>
          <a:ext cx="3363366" cy="3857626"/>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2226" tIns="0" rIns="332226" bIns="330200" numCol="1" spcCol="1270" anchor="t" anchorCtr="0">
          <a:noAutofit/>
        </a:bodyPr>
        <a:lstStyle/>
        <a:p>
          <a:pPr marL="0" lvl="0" indent="0" algn="l" defTabSz="1155700">
            <a:lnSpc>
              <a:spcPct val="90000"/>
            </a:lnSpc>
            <a:spcBef>
              <a:spcPct val="0"/>
            </a:spcBef>
            <a:spcAft>
              <a:spcPct val="35000"/>
            </a:spcAft>
            <a:buNone/>
          </a:pPr>
          <a:r>
            <a:rPr lang="en-US" sz="2600" kern="1200"/>
            <a:t>18 januari Systemairhallen Skinnskatteberg </a:t>
          </a:r>
        </a:p>
        <a:p>
          <a:pPr marL="228600" lvl="1" indent="-228600" algn="l" defTabSz="889000">
            <a:lnSpc>
              <a:spcPct val="90000"/>
            </a:lnSpc>
            <a:spcBef>
              <a:spcPct val="0"/>
            </a:spcBef>
            <a:spcAft>
              <a:spcPct val="15000"/>
            </a:spcAft>
            <a:buChar char="•"/>
          </a:pPr>
          <a:r>
            <a:rPr lang="en-US" sz="2000" kern="1200"/>
            <a:t>Kl 11:00-17:00</a:t>
          </a:r>
        </a:p>
      </dsp:txBody>
      <dsp:txXfrm>
        <a:off x="830" y="1543050"/>
        <a:ext cx="3363366" cy="2314575"/>
      </dsp:txXfrm>
    </dsp:sp>
    <dsp:sp modelId="{920FD57A-364E-453C-BB57-2BF9C0AFCDD8}">
      <dsp:nvSpPr>
        <dsp:cNvPr id="0" name=""/>
        <dsp:cNvSpPr/>
      </dsp:nvSpPr>
      <dsp:spPr>
        <a:xfrm>
          <a:off x="830" y="0"/>
          <a:ext cx="3363366" cy="154305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32226" tIns="165100" rIns="332226"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30" y="0"/>
        <a:ext cx="3363366" cy="1543050"/>
      </dsp:txXfrm>
    </dsp:sp>
    <dsp:sp modelId="{F65E65F3-3770-46CE-8386-1DF069D21999}">
      <dsp:nvSpPr>
        <dsp:cNvPr id="0" name=""/>
        <dsp:cNvSpPr/>
      </dsp:nvSpPr>
      <dsp:spPr>
        <a:xfrm>
          <a:off x="3633266" y="0"/>
          <a:ext cx="3363366" cy="3857626"/>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2226" tIns="0" rIns="332226" bIns="330200" numCol="1" spcCol="1270" anchor="t" anchorCtr="0">
          <a:noAutofit/>
        </a:bodyPr>
        <a:lstStyle/>
        <a:p>
          <a:pPr marL="0" lvl="0" indent="0" algn="l" defTabSz="1155700">
            <a:lnSpc>
              <a:spcPct val="90000"/>
            </a:lnSpc>
            <a:spcBef>
              <a:spcPct val="0"/>
            </a:spcBef>
            <a:spcAft>
              <a:spcPct val="35000"/>
            </a:spcAft>
            <a:buNone/>
          </a:pPr>
          <a:r>
            <a:rPr lang="en-US" sz="2600" kern="1200" dirty="0"/>
            <a:t>8 </a:t>
          </a:r>
          <a:r>
            <a:rPr lang="en-US" sz="2600" kern="1200" dirty="0" err="1"/>
            <a:t>februari</a:t>
          </a:r>
          <a:r>
            <a:rPr lang="en-US" sz="2600" kern="1200" dirty="0"/>
            <a:t> </a:t>
          </a:r>
          <a:r>
            <a:rPr lang="en-US" sz="2600" kern="1200" dirty="0" err="1"/>
            <a:t>Karlslund</a:t>
          </a:r>
          <a:r>
            <a:rPr lang="en-US" sz="2600" kern="1200" dirty="0"/>
            <a:t> Arena </a:t>
          </a:r>
        </a:p>
        <a:p>
          <a:pPr marL="228600" lvl="1" indent="-228600" algn="l" defTabSz="889000">
            <a:lnSpc>
              <a:spcPct val="90000"/>
            </a:lnSpc>
            <a:spcBef>
              <a:spcPct val="0"/>
            </a:spcBef>
            <a:spcAft>
              <a:spcPct val="15000"/>
            </a:spcAft>
            <a:buChar char="•"/>
          </a:pPr>
          <a:r>
            <a:rPr lang="en-US" sz="2000" kern="1200" dirty="0"/>
            <a:t>Kl 10:00-16:00</a:t>
          </a:r>
        </a:p>
        <a:p>
          <a:pPr marL="228600" lvl="1" indent="-228600" algn="l" defTabSz="889000">
            <a:lnSpc>
              <a:spcPct val="90000"/>
            </a:lnSpc>
            <a:spcBef>
              <a:spcPct val="0"/>
            </a:spcBef>
            <a:spcAft>
              <a:spcPct val="15000"/>
            </a:spcAft>
            <a:buChar char="•"/>
          </a:pPr>
          <a:r>
            <a:rPr lang="en-US" sz="2000" kern="1200"/>
            <a:t>Ordna kiosk</a:t>
          </a:r>
        </a:p>
      </dsp:txBody>
      <dsp:txXfrm>
        <a:off x="3633266" y="1543050"/>
        <a:ext cx="3363366" cy="2314575"/>
      </dsp:txXfrm>
    </dsp:sp>
    <dsp:sp modelId="{040DBB56-2FDB-4310-A909-403AB7912CED}">
      <dsp:nvSpPr>
        <dsp:cNvPr id="0" name=""/>
        <dsp:cNvSpPr/>
      </dsp:nvSpPr>
      <dsp:spPr>
        <a:xfrm>
          <a:off x="3633266" y="0"/>
          <a:ext cx="3363366" cy="154305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32226" tIns="165100" rIns="332226"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633266" y="0"/>
        <a:ext cx="3363366" cy="1543050"/>
      </dsp:txXfrm>
    </dsp:sp>
    <dsp:sp modelId="{812DD7DC-23A7-4122-A33A-77854A9C4C50}">
      <dsp:nvSpPr>
        <dsp:cNvPr id="0" name=""/>
        <dsp:cNvSpPr/>
      </dsp:nvSpPr>
      <dsp:spPr>
        <a:xfrm>
          <a:off x="7265702" y="0"/>
          <a:ext cx="3363366" cy="3857626"/>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2226" tIns="0" rIns="332226" bIns="330200" numCol="1" spcCol="1270" anchor="t" anchorCtr="0">
          <a:noAutofit/>
        </a:bodyPr>
        <a:lstStyle/>
        <a:p>
          <a:pPr marL="0" lvl="0" indent="0" algn="l" defTabSz="1155700">
            <a:lnSpc>
              <a:spcPct val="90000"/>
            </a:lnSpc>
            <a:spcBef>
              <a:spcPct val="0"/>
            </a:spcBef>
            <a:spcAft>
              <a:spcPct val="35000"/>
            </a:spcAft>
            <a:buNone/>
          </a:pPr>
          <a:r>
            <a:rPr lang="en-US" sz="2600" kern="1200"/>
            <a:t>1 mars Systemairhallen Skinnskatteberg</a:t>
          </a:r>
        </a:p>
        <a:p>
          <a:pPr marL="228600" lvl="1" indent="-228600" algn="l" defTabSz="889000">
            <a:lnSpc>
              <a:spcPct val="90000"/>
            </a:lnSpc>
            <a:spcBef>
              <a:spcPct val="0"/>
            </a:spcBef>
            <a:spcAft>
              <a:spcPct val="15000"/>
            </a:spcAft>
            <a:buChar char="•"/>
          </a:pPr>
          <a:r>
            <a:rPr lang="en-US" sz="2000" kern="1200"/>
            <a:t>Kl 11:00-17:00</a:t>
          </a:r>
        </a:p>
      </dsp:txBody>
      <dsp:txXfrm>
        <a:off x="7265702" y="1543050"/>
        <a:ext cx="3363366" cy="2314575"/>
      </dsp:txXfrm>
    </dsp:sp>
    <dsp:sp modelId="{F23DDC03-F167-4DC2-916D-5CFC2286CCAB}">
      <dsp:nvSpPr>
        <dsp:cNvPr id="0" name=""/>
        <dsp:cNvSpPr/>
      </dsp:nvSpPr>
      <dsp:spPr>
        <a:xfrm>
          <a:off x="7265702" y="0"/>
          <a:ext cx="3363366" cy="154305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32226" tIns="165100" rIns="332226"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265702" y="0"/>
        <a:ext cx="3363366" cy="15430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9E4900-542D-4A26-A218-4FD7B37764DD}">
      <dsp:nvSpPr>
        <dsp:cNvPr id="0" name=""/>
        <dsp:cNvSpPr/>
      </dsp:nvSpPr>
      <dsp:spPr>
        <a:xfrm>
          <a:off x="438687" y="1745"/>
          <a:ext cx="1868202" cy="112092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err="1"/>
            <a:t>EskilstunaCupen</a:t>
          </a:r>
          <a:r>
            <a:rPr lang="en-US" sz="1600" b="1" kern="1200" dirty="0"/>
            <a:t> </a:t>
          </a:r>
        </a:p>
        <a:p>
          <a:pPr marL="0" lvl="0" indent="0" algn="l" defTabSz="711200">
            <a:lnSpc>
              <a:spcPct val="90000"/>
            </a:lnSpc>
            <a:spcBef>
              <a:spcPct val="0"/>
            </a:spcBef>
            <a:spcAft>
              <a:spcPct val="35000"/>
            </a:spcAft>
            <a:buNone/>
          </a:pPr>
          <a:r>
            <a:rPr lang="en-US" sz="1600" b="1" kern="1200" dirty="0"/>
            <a:t>10-12 April</a:t>
          </a:r>
          <a:endParaRPr lang="en-US" sz="1600" kern="1200" dirty="0"/>
        </a:p>
        <a:p>
          <a:pPr marL="114300" lvl="1" indent="-114300" algn="l" defTabSz="533400">
            <a:lnSpc>
              <a:spcPct val="90000"/>
            </a:lnSpc>
            <a:spcBef>
              <a:spcPct val="0"/>
            </a:spcBef>
            <a:spcAft>
              <a:spcPct val="15000"/>
            </a:spcAft>
            <a:buChar char="•"/>
          </a:pPr>
          <a:r>
            <a:rPr lang="en-US" sz="1200" kern="1200"/>
            <a:t>Lokal Cup - Mixade lag</a:t>
          </a:r>
        </a:p>
      </dsp:txBody>
      <dsp:txXfrm>
        <a:off x="438687" y="1745"/>
        <a:ext cx="1868202" cy="1120921"/>
      </dsp:txXfrm>
    </dsp:sp>
    <dsp:sp modelId="{E2A75EC7-98ED-4FA2-BA79-E74BFC498110}">
      <dsp:nvSpPr>
        <dsp:cNvPr id="0" name=""/>
        <dsp:cNvSpPr/>
      </dsp:nvSpPr>
      <dsp:spPr>
        <a:xfrm>
          <a:off x="2493710" y="1745"/>
          <a:ext cx="1868202" cy="112092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t>GIFF-</a:t>
          </a:r>
          <a:r>
            <a:rPr lang="en-US" sz="1600" b="1" kern="1200" dirty="0" err="1"/>
            <a:t>Cupen</a:t>
          </a:r>
          <a:r>
            <a:rPr lang="en-US" sz="1600" b="1" kern="1200" dirty="0"/>
            <a:t> </a:t>
          </a:r>
        </a:p>
        <a:p>
          <a:pPr marL="0" lvl="0" indent="0" algn="l" defTabSz="711200">
            <a:lnSpc>
              <a:spcPct val="90000"/>
            </a:lnSpc>
            <a:spcBef>
              <a:spcPct val="0"/>
            </a:spcBef>
            <a:spcAft>
              <a:spcPct val="35000"/>
            </a:spcAft>
            <a:buNone/>
          </a:pPr>
          <a:r>
            <a:rPr lang="en-US" sz="1600" b="1" kern="1200" dirty="0"/>
            <a:t>24-26 April</a:t>
          </a:r>
          <a:endParaRPr lang="en-US" sz="1600" kern="1200" dirty="0"/>
        </a:p>
        <a:p>
          <a:pPr marL="114300" lvl="1" indent="-114300" algn="l" defTabSz="533400">
            <a:lnSpc>
              <a:spcPct val="90000"/>
            </a:lnSpc>
            <a:spcBef>
              <a:spcPct val="0"/>
            </a:spcBef>
            <a:spcAft>
              <a:spcPct val="15000"/>
            </a:spcAft>
            <a:buChar char="•"/>
          </a:pPr>
          <a:r>
            <a:rPr lang="en-US" sz="1200" kern="1200"/>
            <a:t>Övernattning – Mixade lag</a:t>
          </a:r>
        </a:p>
      </dsp:txBody>
      <dsp:txXfrm>
        <a:off x="2493710" y="1745"/>
        <a:ext cx="1868202" cy="1120921"/>
      </dsp:txXfrm>
    </dsp:sp>
    <dsp:sp modelId="{78999FF0-DCEE-477B-BFF3-F8C40B99E71B}">
      <dsp:nvSpPr>
        <dsp:cNvPr id="0" name=""/>
        <dsp:cNvSpPr/>
      </dsp:nvSpPr>
      <dsp:spPr>
        <a:xfrm>
          <a:off x="438687" y="1309487"/>
          <a:ext cx="1868202" cy="112092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err="1"/>
            <a:t>SyrianskaCupen</a:t>
          </a:r>
          <a:r>
            <a:rPr lang="en-US" sz="1600" b="1" kern="1200" dirty="0"/>
            <a:t> </a:t>
          </a:r>
        </a:p>
        <a:p>
          <a:pPr marL="0" lvl="0" indent="0" algn="l" defTabSz="711200">
            <a:lnSpc>
              <a:spcPct val="90000"/>
            </a:lnSpc>
            <a:spcBef>
              <a:spcPct val="0"/>
            </a:spcBef>
            <a:spcAft>
              <a:spcPct val="35000"/>
            </a:spcAft>
            <a:buNone/>
          </a:pPr>
          <a:r>
            <a:rPr lang="en-US" sz="1600" b="1" kern="1200" dirty="0"/>
            <a:t>31 Maj – 1 </a:t>
          </a:r>
          <a:r>
            <a:rPr lang="en-US" sz="1600" b="1" kern="1200" dirty="0" err="1"/>
            <a:t>juni</a:t>
          </a:r>
          <a:endParaRPr lang="en-US" sz="1600" kern="1200" dirty="0"/>
        </a:p>
        <a:p>
          <a:pPr marL="114300" lvl="1" indent="-114300" algn="l" defTabSz="533400">
            <a:lnSpc>
              <a:spcPct val="90000"/>
            </a:lnSpc>
            <a:spcBef>
              <a:spcPct val="0"/>
            </a:spcBef>
            <a:spcAft>
              <a:spcPct val="15000"/>
            </a:spcAft>
            <a:buChar char="•"/>
          </a:pPr>
          <a:r>
            <a:rPr lang="en-US" sz="1200" kern="1200"/>
            <a:t>Lokal Cup</a:t>
          </a:r>
        </a:p>
      </dsp:txBody>
      <dsp:txXfrm>
        <a:off x="438687" y="1309487"/>
        <a:ext cx="1868202" cy="1120921"/>
      </dsp:txXfrm>
    </dsp:sp>
    <dsp:sp modelId="{6396B873-EFFE-4B0A-A749-732B2052FD41}">
      <dsp:nvSpPr>
        <dsp:cNvPr id="0" name=""/>
        <dsp:cNvSpPr/>
      </dsp:nvSpPr>
      <dsp:spPr>
        <a:xfrm>
          <a:off x="2493710" y="1309487"/>
          <a:ext cx="1868202" cy="112092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err="1"/>
            <a:t>ÖrebroCupen</a:t>
          </a:r>
          <a:r>
            <a:rPr lang="en-US" sz="1600" b="1" kern="1200" dirty="0"/>
            <a:t> </a:t>
          </a:r>
        </a:p>
        <a:p>
          <a:pPr marL="0" lvl="0" indent="0" algn="l" defTabSz="711200">
            <a:lnSpc>
              <a:spcPct val="90000"/>
            </a:lnSpc>
            <a:spcBef>
              <a:spcPct val="0"/>
            </a:spcBef>
            <a:spcAft>
              <a:spcPct val="35000"/>
            </a:spcAft>
            <a:buNone/>
          </a:pPr>
          <a:r>
            <a:rPr lang="en-US" sz="1600" b="1" kern="1200" dirty="0"/>
            <a:t>13-15 Juni</a:t>
          </a:r>
          <a:endParaRPr lang="en-US" sz="1600" kern="1200" dirty="0"/>
        </a:p>
        <a:p>
          <a:pPr marL="114300" lvl="1" indent="-114300" algn="l" defTabSz="533400">
            <a:lnSpc>
              <a:spcPct val="90000"/>
            </a:lnSpc>
            <a:spcBef>
              <a:spcPct val="0"/>
            </a:spcBef>
            <a:spcAft>
              <a:spcPct val="15000"/>
            </a:spcAft>
            <a:buChar char="•"/>
          </a:pPr>
          <a:r>
            <a:rPr lang="en-US" sz="1200" kern="1200"/>
            <a:t>Lokal Cup – Elit och Bredd</a:t>
          </a:r>
        </a:p>
      </dsp:txBody>
      <dsp:txXfrm>
        <a:off x="2493710" y="1309487"/>
        <a:ext cx="1868202" cy="1120921"/>
      </dsp:txXfrm>
    </dsp:sp>
    <dsp:sp modelId="{3C9A3A33-D79F-448D-B018-647AE18452D2}">
      <dsp:nvSpPr>
        <dsp:cNvPr id="0" name=""/>
        <dsp:cNvSpPr/>
      </dsp:nvSpPr>
      <dsp:spPr>
        <a:xfrm>
          <a:off x="438687" y="2617228"/>
          <a:ext cx="1868202" cy="112092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t>Stjerne Cup Hamar </a:t>
          </a:r>
        </a:p>
        <a:p>
          <a:pPr marL="0" lvl="0" indent="0" algn="l" defTabSz="711200">
            <a:lnSpc>
              <a:spcPct val="90000"/>
            </a:lnSpc>
            <a:spcBef>
              <a:spcPct val="0"/>
            </a:spcBef>
            <a:spcAft>
              <a:spcPct val="35000"/>
            </a:spcAft>
            <a:buNone/>
          </a:pPr>
          <a:r>
            <a:rPr lang="en-US" sz="1600" b="1" kern="1200" dirty="0"/>
            <a:t> 28-30 Augusti</a:t>
          </a:r>
          <a:endParaRPr lang="en-US" sz="1600" kern="1200" dirty="0"/>
        </a:p>
        <a:p>
          <a:pPr marL="114300" lvl="1" indent="-114300" algn="l" defTabSz="533400">
            <a:lnSpc>
              <a:spcPct val="90000"/>
            </a:lnSpc>
            <a:spcBef>
              <a:spcPct val="0"/>
            </a:spcBef>
            <a:spcAft>
              <a:spcPct val="15000"/>
            </a:spcAft>
            <a:buChar char="•"/>
          </a:pPr>
          <a:r>
            <a:rPr lang="en-US" sz="1200" kern="1200"/>
            <a:t>Övernattning - Elit och Bredd</a:t>
          </a:r>
        </a:p>
      </dsp:txBody>
      <dsp:txXfrm>
        <a:off x="438687" y="2617228"/>
        <a:ext cx="1868202" cy="1120921"/>
      </dsp:txXfrm>
    </dsp:sp>
    <dsp:sp modelId="{AD490EC0-F7E3-42B0-A537-7D7B2D95F535}">
      <dsp:nvSpPr>
        <dsp:cNvPr id="0" name=""/>
        <dsp:cNvSpPr/>
      </dsp:nvSpPr>
      <dsp:spPr>
        <a:xfrm>
          <a:off x="2493710" y="2617228"/>
          <a:ext cx="1868202" cy="112092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err="1"/>
            <a:t>ÖrebroCupen</a:t>
          </a:r>
          <a:r>
            <a:rPr lang="en-US" sz="1600" b="1" kern="1200" dirty="0"/>
            <a:t> Futsal </a:t>
          </a:r>
        </a:p>
        <a:p>
          <a:pPr marL="0" lvl="0" indent="0" algn="l" defTabSz="711200">
            <a:lnSpc>
              <a:spcPct val="90000"/>
            </a:lnSpc>
            <a:spcBef>
              <a:spcPct val="0"/>
            </a:spcBef>
            <a:spcAft>
              <a:spcPct val="35000"/>
            </a:spcAft>
            <a:buNone/>
          </a:pPr>
          <a:r>
            <a:rPr lang="en-US" sz="1600" b="1" kern="1200" dirty="0"/>
            <a:t>28 December</a:t>
          </a:r>
          <a:endParaRPr lang="en-US" sz="1600" kern="1200" dirty="0"/>
        </a:p>
        <a:p>
          <a:pPr marL="114300" lvl="1" indent="-114300" algn="l" defTabSz="533400">
            <a:lnSpc>
              <a:spcPct val="90000"/>
            </a:lnSpc>
            <a:spcBef>
              <a:spcPct val="0"/>
            </a:spcBef>
            <a:spcAft>
              <a:spcPct val="15000"/>
            </a:spcAft>
            <a:buChar char="•"/>
          </a:pPr>
          <a:r>
            <a:rPr lang="en-US" sz="1200" kern="1200"/>
            <a:t>Lokal Cup – Mixade lag</a:t>
          </a:r>
        </a:p>
      </dsp:txBody>
      <dsp:txXfrm>
        <a:off x="2493710" y="2617228"/>
        <a:ext cx="1868202" cy="11209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FC5461-42E2-44B6-92A1-A9CD6900E681}">
      <dsp:nvSpPr>
        <dsp:cNvPr id="0" name=""/>
        <dsp:cNvSpPr/>
      </dsp:nvSpPr>
      <dsp:spPr>
        <a:xfrm rot="5400000">
          <a:off x="6910296" y="-2969338"/>
          <a:ext cx="720271" cy="6842759"/>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a:t>Ansvarar för försäljningar under året</a:t>
          </a:r>
        </a:p>
      </dsp:txBody>
      <dsp:txXfrm rot="-5400000">
        <a:off x="3849053" y="127066"/>
        <a:ext cx="6807598" cy="649949"/>
      </dsp:txXfrm>
    </dsp:sp>
    <dsp:sp modelId="{552C1E14-D9BD-4821-9E12-013DBDF5C844}">
      <dsp:nvSpPr>
        <dsp:cNvPr id="0" name=""/>
        <dsp:cNvSpPr/>
      </dsp:nvSpPr>
      <dsp:spPr>
        <a:xfrm>
          <a:off x="0" y="1871"/>
          <a:ext cx="3849052" cy="90033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err="1"/>
            <a:t>Försäljningsgrupp</a:t>
          </a:r>
          <a:r>
            <a:rPr lang="en-US" sz="2400" kern="1200" dirty="0"/>
            <a:t> 2-3 </a:t>
          </a:r>
          <a:r>
            <a:rPr lang="en-US" sz="2400" kern="1200" dirty="0" err="1"/>
            <a:t>st</a:t>
          </a:r>
          <a:endParaRPr lang="en-US" sz="2400" kern="1200" dirty="0"/>
        </a:p>
      </dsp:txBody>
      <dsp:txXfrm>
        <a:off x="43951" y="45822"/>
        <a:ext cx="3761150" cy="812436"/>
      </dsp:txXfrm>
    </dsp:sp>
    <dsp:sp modelId="{D0BC0554-6D92-4773-A2FD-4F1E623EEEF7}">
      <dsp:nvSpPr>
        <dsp:cNvPr id="0" name=""/>
        <dsp:cNvSpPr/>
      </dsp:nvSpPr>
      <dsp:spPr>
        <a:xfrm rot="5400000">
          <a:off x="6910296" y="-2023982"/>
          <a:ext cx="720271" cy="6842759"/>
        </a:xfrm>
        <a:prstGeom prst="round2SameRect">
          <a:avLst/>
        </a:prstGeom>
        <a:solidFill>
          <a:schemeClr val="accent2">
            <a:tint val="40000"/>
            <a:alpha val="90000"/>
            <a:hueOff val="-104898"/>
            <a:satOff val="-3213"/>
            <a:lumOff val="-1704"/>
            <a:alphaOff val="0"/>
          </a:schemeClr>
        </a:solidFill>
        <a:ln w="12700" cap="flat" cmpd="sng" algn="ctr">
          <a:solidFill>
            <a:schemeClr val="accent2">
              <a:tint val="40000"/>
              <a:alpha val="90000"/>
              <a:hueOff val="-104898"/>
              <a:satOff val="-3213"/>
              <a:lumOff val="-17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err="1"/>
            <a:t>Ordnar</a:t>
          </a:r>
          <a:r>
            <a:rPr lang="en-US" sz="1300" kern="1200" dirty="0"/>
            <a:t> </a:t>
          </a:r>
          <a:r>
            <a:rPr lang="en-US" sz="1300" kern="1200" dirty="0" err="1"/>
            <a:t>lagaktiviteter</a:t>
          </a:r>
          <a:r>
            <a:rPr lang="en-US" sz="1300" kern="1200" dirty="0"/>
            <a:t> 2-4 </a:t>
          </a:r>
          <a:r>
            <a:rPr lang="en-US" sz="1300" kern="1200" dirty="0" err="1"/>
            <a:t>ggr</a:t>
          </a:r>
          <a:r>
            <a:rPr lang="en-US" sz="1300" kern="1200" dirty="0"/>
            <a:t>/</a:t>
          </a:r>
          <a:r>
            <a:rPr lang="en-US" sz="1300" kern="1200" dirty="0" err="1"/>
            <a:t>år</a:t>
          </a:r>
          <a:endParaRPr lang="en-US" sz="1300" kern="1200" dirty="0"/>
        </a:p>
      </dsp:txBody>
      <dsp:txXfrm rot="-5400000">
        <a:off x="3849053" y="1072422"/>
        <a:ext cx="6807598" cy="649949"/>
      </dsp:txXfrm>
    </dsp:sp>
    <dsp:sp modelId="{D5133770-5303-4D1B-91B9-3F8CD47E4D9B}">
      <dsp:nvSpPr>
        <dsp:cNvPr id="0" name=""/>
        <dsp:cNvSpPr/>
      </dsp:nvSpPr>
      <dsp:spPr>
        <a:xfrm>
          <a:off x="0" y="947227"/>
          <a:ext cx="3849052" cy="900338"/>
        </a:xfrm>
        <a:prstGeom prst="roundRect">
          <a:avLst/>
        </a:prstGeom>
        <a:solidFill>
          <a:schemeClr val="accent2">
            <a:hueOff val="-135738"/>
            <a:satOff val="-1163"/>
            <a:lumOff val="-77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err="1"/>
            <a:t>Aktivitetsgrupp</a:t>
          </a:r>
          <a:r>
            <a:rPr lang="en-US" sz="2400" kern="1200" dirty="0"/>
            <a:t> 3-4 </a:t>
          </a:r>
          <a:r>
            <a:rPr lang="en-US" sz="2400" kern="1200" dirty="0" err="1"/>
            <a:t>st</a:t>
          </a:r>
          <a:endParaRPr lang="en-US" sz="2400" kern="1200" dirty="0"/>
        </a:p>
      </dsp:txBody>
      <dsp:txXfrm>
        <a:off x="43951" y="991178"/>
        <a:ext cx="3761150" cy="812436"/>
      </dsp:txXfrm>
    </dsp:sp>
    <dsp:sp modelId="{212A247C-EE7B-4491-A99D-1409210105C5}">
      <dsp:nvSpPr>
        <dsp:cNvPr id="0" name=""/>
        <dsp:cNvSpPr/>
      </dsp:nvSpPr>
      <dsp:spPr>
        <a:xfrm rot="5400000">
          <a:off x="6910296" y="-1078626"/>
          <a:ext cx="720271" cy="6842759"/>
        </a:xfrm>
        <a:prstGeom prst="round2SameRect">
          <a:avLst/>
        </a:prstGeom>
        <a:solidFill>
          <a:schemeClr val="accent2">
            <a:tint val="40000"/>
            <a:alpha val="90000"/>
            <a:hueOff val="-209797"/>
            <a:satOff val="-6425"/>
            <a:lumOff val="-3408"/>
            <a:alphaOff val="0"/>
          </a:schemeClr>
        </a:solidFill>
        <a:ln w="12700" cap="flat" cmpd="sng" algn="ctr">
          <a:solidFill>
            <a:schemeClr val="accent2">
              <a:tint val="40000"/>
              <a:alpha val="90000"/>
              <a:hueOff val="-209797"/>
              <a:satOff val="-6425"/>
              <a:lumOff val="-34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err="1"/>
            <a:t>Ansvarar</a:t>
          </a:r>
          <a:r>
            <a:rPr lang="en-US" sz="1300" kern="1200" dirty="0"/>
            <a:t> för </a:t>
          </a:r>
          <a:r>
            <a:rPr lang="en-US" sz="1300" kern="1200" dirty="0" err="1"/>
            <a:t>att</a:t>
          </a:r>
          <a:r>
            <a:rPr lang="en-US" sz="1300" kern="1200" dirty="0"/>
            <a:t> </a:t>
          </a:r>
          <a:r>
            <a:rPr lang="en-US" sz="1300" kern="1200" dirty="0" err="1"/>
            <a:t>anordna</a:t>
          </a:r>
          <a:r>
            <a:rPr lang="en-US" sz="1300" kern="1200" dirty="0"/>
            <a:t> </a:t>
          </a:r>
          <a:r>
            <a:rPr lang="en-US" sz="1300" kern="1200" dirty="0" err="1"/>
            <a:t>kiosker</a:t>
          </a:r>
          <a:r>
            <a:rPr lang="en-US" sz="1300" kern="1200" dirty="0"/>
            <a:t> off-season</a:t>
          </a:r>
        </a:p>
        <a:p>
          <a:pPr marL="114300" lvl="1" indent="-114300" algn="l" defTabSz="577850">
            <a:lnSpc>
              <a:spcPct val="90000"/>
            </a:lnSpc>
            <a:spcBef>
              <a:spcPct val="0"/>
            </a:spcBef>
            <a:spcAft>
              <a:spcPct val="15000"/>
            </a:spcAft>
            <a:buChar char="•"/>
          </a:pPr>
          <a:r>
            <a:rPr lang="en-US" sz="1300" kern="1200" dirty="0" err="1"/>
            <a:t>Letar</a:t>
          </a:r>
          <a:r>
            <a:rPr lang="en-US" sz="1300" kern="1200" dirty="0"/>
            <a:t> </a:t>
          </a:r>
          <a:r>
            <a:rPr lang="en-US" sz="1300" kern="1200" dirty="0" err="1"/>
            <a:t>arbetsuppdrag</a:t>
          </a:r>
          <a:endParaRPr lang="en-US" sz="1300" kern="1200" dirty="0"/>
        </a:p>
      </dsp:txBody>
      <dsp:txXfrm rot="-5400000">
        <a:off x="3849053" y="2017778"/>
        <a:ext cx="6807598" cy="649949"/>
      </dsp:txXfrm>
    </dsp:sp>
    <dsp:sp modelId="{1A64E2DA-E48C-46F8-9912-3A61B1548A8D}">
      <dsp:nvSpPr>
        <dsp:cNvPr id="0" name=""/>
        <dsp:cNvSpPr/>
      </dsp:nvSpPr>
      <dsp:spPr>
        <a:xfrm>
          <a:off x="0" y="1892583"/>
          <a:ext cx="3849052" cy="900338"/>
        </a:xfrm>
        <a:prstGeom prst="roundRect">
          <a:avLst/>
        </a:prstGeom>
        <a:solidFill>
          <a:schemeClr val="accent2">
            <a:hueOff val="-271475"/>
            <a:satOff val="-2327"/>
            <a:lumOff val="-1542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err="1"/>
            <a:t>Arbetsgrupp</a:t>
          </a:r>
          <a:r>
            <a:rPr lang="en-US" sz="2400" kern="1200" dirty="0"/>
            <a:t> 3-4 </a:t>
          </a:r>
          <a:r>
            <a:rPr lang="en-US" sz="2400" kern="1200" dirty="0" err="1"/>
            <a:t>st</a:t>
          </a:r>
          <a:endParaRPr lang="en-US" sz="2400" kern="1200" dirty="0"/>
        </a:p>
      </dsp:txBody>
      <dsp:txXfrm>
        <a:off x="43951" y="1936534"/>
        <a:ext cx="3761150" cy="812436"/>
      </dsp:txXfrm>
    </dsp:sp>
    <dsp:sp modelId="{242765A0-55B3-4DA7-A74A-9E092EF75C65}">
      <dsp:nvSpPr>
        <dsp:cNvPr id="0" name=""/>
        <dsp:cNvSpPr/>
      </dsp:nvSpPr>
      <dsp:spPr>
        <a:xfrm rot="5400000">
          <a:off x="6910296" y="-133271"/>
          <a:ext cx="720271" cy="6842759"/>
        </a:xfrm>
        <a:prstGeom prst="round2SameRect">
          <a:avLst/>
        </a:prstGeom>
        <a:solidFill>
          <a:schemeClr val="accent2">
            <a:tint val="40000"/>
            <a:alpha val="90000"/>
            <a:hueOff val="-314695"/>
            <a:satOff val="-9638"/>
            <a:lumOff val="-5112"/>
            <a:alphaOff val="0"/>
          </a:schemeClr>
        </a:solidFill>
        <a:ln w="12700" cap="flat" cmpd="sng" algn="ctr">
          <a:solidFill>
            <a:schemeClr val="accent2">
              <a:tint val="40000"/>
              <a:alpha val="90000"/>
              <a:hueOff val="-314695"/>
              <a:satOff val="-9638"/>
              <a:lumOff val="-511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err="1"/>
            <a:t>Letar</a:t>
          </a:r>
          <a:r>
            <a:rPr lang="en-US" sz="1300" kern="1200" dirty="0"/>
            <a:t> </a:t>
          </a:r>
          <a:r>
            <a:rPr lang="en-US" sz="1300" kern="1200" dirty="0" err="1"/>
            <a:t>sponsorer</a:t>
          </a:r>
          <a:endParaRPr lang="en-US" sz="1300" kern="1200" dirty="0"/>
        </a:p>
        <a:p>
          <a:pPr marL="114300" lvl="1" indent="-114300" algn="l" defTabSz="577850">
            <a:lnSpc>
              <a:spcPct val="90000"/>
            </a:lnSpc>
            <a:spcBef>
              <a:spcPct val="0"/>
            </a:spcBef>
            <a:spcAft>
              <a:spcPct val="15000"/>
            </a:spcAft>
            <a:buChar char="•"/>
          </a:pPr>
          <a:r>
            <a:rPr lang="en-US" sz="1300" kern="1200" dirty="0" err="1"/>
            <a:t>Sponsorbroschyr</a:t>
          </a:r>
          <a:endParaRPr lang="en-US" sz="1300" kern="1200" dirty="0"/>
        </a:p>
        <a:p>
          <a:pPr marL="114300" lvl="1" indent="-114300" algn="l" defTabSz="577850">
            <a:lnSpc>
              <a:spcPct val="90000"/>
            </a:lnSpc>
            <a:spcBef>
              <a:spcPct val="0"/>
            </a:spcBef>
            <a:spcAft>
              <a:spcPct val="15000"/>
            </a:spcAft>
            <a:buChar char="•"/>
          </a:pPr>
          <a:r>
            <a:rPr lang="en-US" sz="1300" kern="1200" dirty="0"/>
            <a:t>“</a:t>
          </a:r>
          <a:r>
            <a:rPr lang="en-US" sz="1300" kern="1200" dirty="0" err="1"/>
            <a:t>Måltjugan</a:t>
          </a:r>
          <a:r>
            <a:rPr lang="en-US" sz="1300" kern="1200" dirty="0"/>
            <a:t>”</a:t>
          </a:r>
        </a:p>
      </dsp:txBody>
      <dsp:txXfrm rot="-5400000">
        <a:off x="3849053" y="2963133"/>
        <a:ext cx="6807598" cy="649949"/>
      </dsp:txXfrm>
    </dsp:sp>
    <dsp:sp modelId="{DDAE1A10-CA6F-4CAA-92B9-108914EBB805}">
      <dsp:nvSpPr>
        <dsp:cNvPr id="0" name=""/>
        <dsp:cNvSpPr/>
      </dsp:nvSpPr>
      <dsp:spPr>
        <a:xfrm>
          <a:off x="0" y="2837939"/>
          <a:ext cx="3849052" cy="900338"/>
        </a:xfrm>
        <a:prstGeom prst="roundRect">
          <a:avLst/>
        </a:prstGeom>
        <a:solidFill>
          <a:schemeClr val="accent2">
            <a:hueOff val="-407213"/>
            <a:satOff val="-3490"/>
            <a:lumOff val="-231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err="1"/>
            <a:t>Sponsorgrupp</a:t>
          </a:r>
          <a:r>
            <a:rPr lang="en-US" sz="2400" kern="1200" dirty="0"/>
            <a:t> 2-3 </a:t>
          </a:r>
          <a:r>
            <a:rPr lang="en-US" sz="2400" kern="1200" dirty="0" err="1"/>
            <a:t>st</a:t>
          </a:r>
          <a:endParaRPr lang="en-US" sz="2400" kern="1200" dirty="0"/>
        </a:p>
      </dsp:txBody>
      <dsp:txXfrm>
        <a:off x="43951" y="2881890"/>
        <a:ext cx="3761150" cy="8124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EDD8CC-49D4-4802-9800-212FDCA98D55}">
      <dsp:nvSpPr>
        <dsp:cNvPr id="0" name=""/>
        <dsp:cNvSpPr/>
      </dsp:nvSpPr>
      <dsp:spPr>
        <a:xfrm rot="5400000">
          <a:off x="6788303" y="-2816892"/>
          <a:ext cx="964257" cy="6842759"/>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Hur </a:t>
          </a:r>
          <a:r>
            <a:rPr lang="en-US" sz="1800" kern="1200" dirty="0" err="1"/>
            <a:t>många</a:t>
          </a:r>
          <a:r>
            <a:rPr lang="en-US" sz="1800" kern="1200" dirty="0"/>
            <a:t>?</a:t>
          </a:r>
        </a:p>
        <a:p>
          <a:pPr marL="171450" lvl="1" indent="-171450" algn="l" defTabSz="800100">
            <a:lnSpc>
              <a:spcPct val="90000"/>
            </a:lnSpc>
            <a:spcBef>
              <a:spcPct val="0"/>
            </a:spcBef>
            <a:spcAft>
              <a:spcPct val="15000"/>
            </a:spcAft>
            <a:buChar char="•"/>
          </a:pPr>
          <a:r>
            <a:rPr lang="en-US" sz="1800" kern="1200" dirty="0"/>
            <a:t>Vad ska vi </a:t>
          </a:r>
          <a:r>
            <a:rPr lang="en-US" sz="1800" kern="1200" dirty="0" err="1"/>
            <a:t>sälja</a:t>
          </a:r>
          <a:r>
            <a:rPr lang="en-US" sz="1800" kern="1200" dirty="0"/>
            <a:t>?</a:t>
          </a:r>
        </a:p>
      </dsp:txBody>
      <dsp:txXfrm rot="-5400000">
        <a:off x="3849053" y="169429"/>
        <a:ext cx="6795688" cy="870115"/>
      </dsp:txXfrm>
    </dsp:sp>
    <dsp:sp modelId="{3AD1F482-6135-4F4F-9E92-E842C1D54411}">
      <dsp:nvSpPr>
        <dsp:cNvPr id="0" name=""/>
        <dsp:cNvSpPr/>
      </dsp:nvSpPr>
      <dsp:spPr>
        <a:xfrm>
          <a:off x="0" y="1826"/>
          <a:ext cx="3849052" cy="120532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err="1"/>
            <a:t>Försäljning</a:t>
          </a:r>
          <a:r>
            <a:rPr lang="en-US" sz="2400" kern="1200" dirty="0"/>
            <a:t> </a:t>
          </a:r>
          <a:r>
            <a:rPr lang="en-US" sz="2400" kern="1200" dirty="0" err="1"/>
            <a:t>vår</a:t>
          </a:r>
          <a:endParaRPr lang="en-US" sz="2400" kern="1200" dirty="0"/>
        </a:p>
      </dsp:txBody>
      <dsp:txXfrm>
        <a:off x="58839" y="60665"/>
        <a:ext cx="3731374" cy="1087643"/>
      </dsp:txXfrm>
    </dsp:sp>
    <dsp:sp modelId="{38A4E7FC-A379-417E-B4CA-754F21F89CD0}">
      <dsp:nvSpPr>
        <dsp:cNvPr id="0" name=""/>
        <dsp:cNvSpPr/>
      </dsp:nvSpPr>
      <dsp:spPr>
        <a:xfrm rot="5400000">
          <a:off x="6788303" y="-1551304"/>
          <a:ext cx="964257" cy="6842759"/>
        </a:xfrm>
        <a:prstGeom prst="round2SameRect">
          <a:avLst/>
        </a:prstGeom>
        <a:solidFill>
          <a:schemeClr val="accent2">
            <a:tint val="40000"/>
            <a:alpha val="90000"/>
            <a:hueOff val="-157348"/>
            <a:satOff val="-4819"/>
            <a:lumOff val="-2556"/>
            <a:alphaOff val="0"/>
          </a:schemeClr>
        </a:solidFill>
        <a:ln w="12700" cap="flat" cmpd="sng" algn="ctr">
          <a:solidFill>
            <a:schemeClr val="accent2">
              <a:tint val="40000"/>
              <a:alpha val="90000"/>
              <a:hueOff val="-157348"/>
              <a:satOff val="-4819"/>
              <a:lumOff val="-255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Hur </a:t>
          </a:r>
          <a:r>
            <a:rPr lang="en-US" sz="1800" kern="1200" dirty="0" err="1"/>
            <a:t>många</a:t>
          </a:r>
          <a:r>
            <a:rPr lang="en-US" sz="1800" kern="1200" dirty="0"/>
            <a:t>?</a:t>
          </a:r>
        </a:p>
        <a:p>
          <a:pPr marL="171450" lvl="1" indent="-171450" algn="l" defTabSz="800100">
            <a:lnSpc>
              <a:spcPct val="90000"/>
            </a:lnSpc>
            <a:spcBef>
              <a:spcPct val="0"/>
            </a:spcBef>
            <a:spcAft>
              <a:spcPct val="15000"/>
            </a:spcAft>
            <a:buChar char="•"/>
          </a:pPr>
          <a:r>
            <a:rPr lang="en-US" sz="1800" kern="1200" dirty="0"/>
            <a:t>Vad ska vi </a:t>
          </a:r>
          <a:r>
            <a:rPr lang="en-US" sz="1800" kern="1200" dirty="0" err="1"/>
            <a:t>sälja</a:t>
          </a:r>
          <a:r>
            <a:rPr lang="en-US" sz="1800" kern="1200" dirty="0"/>
            <a:t>?</a:t>
          </a:r>
        </a:p>
      </dsp:txBody>
      <dsp:txXfrm rot="-5400000">
        <a:off x="3849053" y="1435017"/>
        <a:ext cx="6795688" cy="870115"/>
      </dsp:txXfrm>
    </dsp:sp>
    <dsp:sp modelId="{A91CA72B-C208-4017-AA41-F1C8A00DC8F8}">
      <dsp:nvSpPr>
        <dsp:cNvPr id="0" name=""/>
        <dsp:cNvSpPr/>
      </dsp:nvSpPr>
      <dsp:spPr>
        <a:xfrm>
          <a:off x="0" y="1267414"/>
          <a:ext cx="3849052" cy="1205321"/>
        </a:xfrm>
        <a:prstGeom prst="roundRect">
          <a:avLst/>
        </a:prstGeom>
        <a:solidFill>
          <a:schemeClr val="accent2">
            <a:hueOff val="-203606"/>
            <a:satOff val="-1745"/>
            <a:lumOff val="-115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err="1"/>
            <a:t>Försäljning</a:t>
          </a:r>
          <a:r>
            <a:rPr lang="en-US" sz="2400" kern="1200" dirty="0"/>
            <a:t> </a:t>
          </a:r>
          <a:r>
            <a:rPr lang="en-US" sz="2400" kern="1200" dirty="0" err="1"/>
            <a:t>höst</a:t>
          </a:r>
          <a:endParaRPr lang="en-US" sz="2400" kern="1200" dirty="0"/>
        </a:p>
      </dsp:txBody>
      <dsp:txXfrm>
        <a:off x="58839" y="1326253"/>
        <a:ext cx="3731374" cy="1087643"/>
      </dsp:txXfrm>
    </dsp:sp>
    <dsp:sp modelId="{4D44BE7A-277E-4D4E-BC58-8FD16A0C80DB}">
      <dsp:nvSpPr>
        <dsp:cNvPr id="0" name=""/>
        <dsp:cNvSpPr/>
      </dsp:nvSpPr>
      <dsp:spPr>
        <a:xfrm rot="5400000">
          <a:off x="6788303" y="-285716"/>
          <a:ext cx="964257" cy="6842759"/>
        </a:xfrm>
        <a:prstGeom prst="round2SameRect">
          <a:avLst/>
        </a:prstGeom>
        <a:solidFill>
          <a:schemeClr val="accent2">
            <a:tint val="40000"/>
            <a:alpha val="90000"/>
            <a:hueOff val="-314695"/>
            <a:satOff val="-9638"/>
            <a:lumOff val="-5112"/>
            <a:alphaOff val="0"/>
          </a:schemeClr>
        </a:solidFill>
        <a:ln w="12700" cap="flat" cmpd="sng" algn="ctr">
          <a:solidFill>
            <a:schemeClr val="accent2">
              <a:tint val="40000"/>
              <a:alpha val="90000"/>
              <a:hueOff val="-314695"/>
              <a:satOff val="-9638"/>
              <a:lumOff val="-511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Panta Mera </a:t>
          </a:r>
          <a:r>
            <a:rPr lang="en-US" sz="1800" kern="1200" dirty="0" err="1"/>
            <a:t>jan-maj</a:t>
          </a:r>
          <a:endParaRPr lang="en-US" sz="1800" kern="1200" dirty="0"/>
        </a:p>
        <a:p>
          <a:pPr marL="171450" lvl="1" indent="-171450" algn="l" defTabSz="800100">
            <a:lnSpc>
              <a:spcPct val="90000"/>
            </a:lnSpc>
            <a:spcBef>
              <a:spcPct val="0"/>
            </a:spcBef>
            <a:spcAft>
              <a:spcPct val="15000"/>
            </a:spcAft>
            <a:buChar char="•"/>
          </a:pPr>
          <a:r>
            <a:rPr lang="en-US" sz="1800" kern="1200" dirty="0" err="1"/>
            <a:t>Kioskförsäljning</a:t>
          </a:r>
          <a:r>
            <a:rPr lang="en-US" sz="1800" kern="1200" dirty="0"/>
            <a:t> vid </a:t>
          </a:r>
          <a:r>
            <a:rPr lang="en-US" sz="1800" kern="1200" dirty="0" err="1"/>
            <a:t>matchcamp</a:t>
          </a:r>
          <a:r>
            <a:rPr lang="en-US" sz="1800" kern="1200" dirty="0"/>
            <a:t>/</a:t>
          </a:r>
          <a:r>
            <a:rPr lang="en-US" sz="1800" kern="1200" dirty="0" err="1"/>
            <a:t>träningsmatcher</a:t>
          </a:r>
          <a:r>
            <a:rPr lang="en-US" sz="1800" kern="1200" dirty="0"/>
            <a:t> off-season</a:t>
          </a:r>
        </a:p>
      </dsp:txBody>
      <dsp:txXfrm rot="-5400000">
        <a:off x="3849053" y="2700605"/>
        <a:ext cx="6795688" cy="870115"/>
      </dsp:txXfrm>
    </dsp:sp>
    <dsp:sp modelId="{BB2D3D8A-D753-45DE-ADE0-EDF3C534BB68}">
      <dsp:nvSpPr>
        <dsp:cNvPr id="0" name=""/>
        <dsp:cNvSpPr/>
      </dsp:nvSpPr>
      <dsp:spPr>
        <a:xfrm>
          <a:off x="0" y="2533001"/>
          <a:ext cx="3849052" cy="1205321"/>
        </a:xfrm>
        <a:prstGeom prst="roundRect">
          <a:avLst/>
        </a:prstGeom>
        <a:solidFill>
          <a:schemeClr val="accent2">
            <a:hueOff val="-407213"/>
            <a:satOff val="-3490"/>
            <a:lumOff val="-231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err="1"/>
            <a:t>Arbetsuppdrag</a:t>
          </a:r>
          <a:endParaRPr lang="en-US" sz="2400" kern="1200" dirty="0"/>
        </a:p>
      </dsp:txBody>
      <dsp:txXfrm>
        <a:off x="58839" y="2591840"/>
        <a:ext cx="3731374" cy="1087643"/>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11/17/2025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00200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11/17/2025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26586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11/17/2025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68747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11/17/2025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26672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11/17/2025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5078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11/17/2025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90903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11/17/2025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90903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11/17/2025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53507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11/17/2025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558116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11/17/2025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793429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11/17/2025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16568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11/17/2025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859878E-8C6E-ABC7-3A27-F3A55D2BF404}"/>
              </a:ext>
            </a:extLst>
          </p:cNvPr>
          <p:cNvSpPr txBox="1"/>
          <p:nvPr userDrawn="1">
            <p:extLst>
              <p:ext uri="{1162E1C5-73C7-4A58-AE30-91384D911F3F}">
                <p184:classification xmlns:p184="http://schemas.microsoft.com/office/powerpoint/2018/4/main" val="ftr"/>
              </p:ext>
            </p:extLst>
          </p:nvPr>
        </p:nvSpPr>
        <p:spPr>
          <a:xfrm>
            <a:off x="5717350" y="6642100"/>
            <a:ext cx="782637" cy="152400"/>
          </a:xfrm>
          <a:prstGeom prst="rect">
            <a:avLst/>
          </a:prstGeom>
        </p:spPr>
        <p:txBody>
          <a:bodyPr horzOverflow="overflow" lIns="0" tIns="0" rIns="0" bIns="0">
            <a:spAutoFit/>
          </a:bodyPr>
          <a:lstStyle/>
          <a:p>
            <a:pPr algn="l"/>
            <a:r>
              <a:rPr lang="sv-SE" sz="1000">
                <a:solidFill>
                  <a:srgbClr val="000000">
                    <a:alpha val="50000"/>
                  </a:srgbClr>
                </a:solidFill>
                <a:latin typeface="Aptos" panose="020B0004020202020204" pitchFamily="34" charset="0"/>
              </a:rPr>
              <a:t>CAB - Internal</a:t>
            </a:r>
          </a:p>
        </p:txBody>
      </p:sp>
    </p:spTree>
    <p:extLst>
      <p:ext uri="{BB962C8B-B14F-4D97-AF65-F5344CB8AC3E}">
        <p14:creationId xmlns:p14="http://schemas.microsoft.com/office/powerpoint/2010/main" val="666779991"/>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1" r:id="rId6"/>
    <p:sldLayoutId id="2147483677" r:id="rId7"/>
    <p:sldLayoutId id="2147483678" r:id="rId8"/>
    <p:sldLayoutId id="2147483679" r:id="rId9"/>
    <p:sldLayoutId id="2147483680" r:id="rId10"/>
    <p:sldLayoutId id="2147483682"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85CB65D0-496F-4797-A015-C85839E3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Färgat vågig koncept">
            <a:extLst>
              <a:ext uri="{FF2B5EF4-FFF2-40B4-BE49-F238E27FC236}">
                <a16:creationId xmlns:a16="http://schemas.microsoft.com/office/drawing/2014/main" id="{40A20334-4B4B-E3F8-0A17-AC2F581F4846}"/>
              </a:ext>
            </a:extLst>
          </p:cNvPr>
          <p:cNvPicPr>
            <a:picLocks noChangeAspect="1"/>
          </p:cNvPicPr>
          <p:nvPr/>
        </p:nvPicPr>
        <p:blipFill>
          <a:blip r:embed="rId2"/>
          <a:srcRect t="1888" b="13842"/>
          <a:stretch>
            <a:fillRect/>
          </a:stretch>
        </p:blipFill>
        <p:spPr>
          <a:xfrm>
            <a:off x="1" y="10"/>
            <a:ext cx="12192000" cy="6857989"/>
          </a:xfrm>
          <a:prstGeom prst="rect">
            <a:avLst/>
          </a:prstGeom>
        </p:spPr>
      </p:pic>
      <p:sp>
        <p:nvSpPr>
          <p:cNvPr id="20" name="Rectangle 19">
            <a:extLst>
              <a:ext uri="{FF2B5EF4-FFF2-40B4-BE49-F238E27FC236}">
                <a16:creationId xmlns:a16="http://schemas.microsoft.com/office/drawing/2014/main" id="{95D2C779-8883-4E5F-A170-0F464918C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307" y="990598"/>
            <a:ext cx="12188952" cy="4745182"/>
          </a:xfrm>
          <a:prstGeom prst="rect">
            <a:avLst/>
          </a:prstGeom>
          <a:gradFill>
            <a:gsLst>
              <a:gs pos="35000">
                <a:srgbClr val="000000">
                  <a:alpha val="41000"/>
                </a:srgbClr>
              </a:gs>
              <a:gs pos="0">
                <a:srgbClr val="000000">
                  <a:alpha val="0"/>
                </a:srgbClr>
              </a:gs>
              <a:gs pos="47744">
                <a:srgbClr val="000000">
                  <a:alpha val="51000"/>
                </a:srgbClr>
              </a:gs>
              <a:gs pos="70000">
                <a:srgbClr val="000000">
                  <a:alpha val="37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3A0E04C-52FF-ED2C-4FB3-8C82EE662EC4}"/>
              </a:ext>
            </a:extLst>
          </p:cNvPr>
          <p:cNvSpPr>
            <a:spLocks noGrp="1"/>
          </p:cNvSpPr>
          <p:nvPr>
            <p:ph type="ctrTitle"/>
          </p:nvPr>
        </p:nvSpPr>
        <p:spPr>
          <a:xfrm>
            <a:off x="1833541" y="990599"/>
            <a:ext cx="5619054" cy="4849091"/>
          </a:xfrm>
        </p:spPr>
        <p:txBody>
          <a:bodyPr anchor="ctr">
            <a:normAutofit/>
          </a:bodyPr>
          <a:lstStyle/>
          <a:p>
            <a:pPr algn="r"/>
            <a:r>
              <a:rPr lang="sv-SE" dirty="0">
                <a:solidFill>
                  <a:srgbClr val="FFFFFF"/>
                </a:solidFill>
              </a:rPr>
              <a:t>Föräldramöte P2013</a:t>
            </a:r>
          </a:p>
        </p:txBody>
      </p:sp>
      <p:sp>
        <p:nvSpPr>
          <p:cNvPr id="3" name="Underrubrik 2">
            <a:extLst>
              <a:ext uri="{FF2B5EF4-FFF2-40B4-BE49-F238E27FC236}">
                <a16:creationId xmlns:a16="http://schemas.microsoft.com/office/drawing/2014/main" id="{F1857DFB-F5D0-EF80-43C2-73D1F9EF8C92}"/>
              </a:ext>
            </a:extLst>
          </p:cNvPr>
          <p:cNvSpPr>
            <a:spLocks noGrp="1"/>
          </p:cNvSpPr>
          <p:nvPr>
            <p:ph type="subTitle" idx="1"/>
          </p:nvPr>
        </p:nvSpPr>
        <p:spPr>
          <a:xfrm>
            <a:off x="8712865" y="1447799"/>
            <a:ext cx="2368905" cy="4076699"/>
          </a:xfrm>
        </p:spPr>
        <p:txBody>
          <a:bodyPr anchor="ctr">
            <a:normAutofit/>
          </a:bodyPr>
          <a:lstStyle/>
          <a:p>
            <a:endParaRPr lang="sv-SE">
              <a:solidFill>
                <a:srgbClr val="FFFFFF"/>
              </a:solidFill>
            </a:endParaRPr>
          </a:p>
        </p:txBody>
      </p:sp>
      <p:cxnSp>
        <p:nvCxnSpPr>
          <p:cNvPr id="22" name="Straight Connector 21">
            <a:extLst>
              <a:ext uri="{FF2B5EF4-FFF2-40B4-BE49-F238E27FC236}">
                <a16:creationId xmlns:a16="http://schemas.microsoft.com/office/drawing/2014/main" id="{BD96A694-258D-4418-A83C-B9BA72FD44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115300" y="1780927"/>
            <a:ext cx="0" cy="3390901"/>
          </a:xfrm>
          <a:prstGeom prst="line">
            <a:avLst/>
          </a:prstGeom>
          <a:ln w="44450">
            <a:solidFill>
              <a:srgbClr val="FFFFFF"/>
            </a:solidFill>
          </a:ln>
          <a:effectLst>
            <a:outerShdw blurRad="50800" dist="38100" dir="2700000" sx="88000" sy="88000" algn="tl" rotWithShape="0">
              <a:prstClr val="black">
                <a:alpha val="26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66511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B0CAE3-72F9-6C1D-63DD-A4E7CBB7AA6F}"/>
              </a:ext>
            </a:extLst>
          </p:cNvPr>
          <p:cNvSpPr>
            <a:spLocks noGrp="1"/>
          </p:cNvSpPr>
          <p:nvPr>
            <p:ph type="title"/>
          </p:nvPr>
        </p:nvSpPr>
        <p:spPr/>
        <p:txBody>
          <a:bodyPr/>
          <a:lstStyle/>
          <a:p>
            <a:r>
              <a:rPr lang="sv-SE" dirty="0"/>
              <a:t>Individuella spelarkonton</a:t>
            </a:r>
          </a:p>
        </p:txBody>
      </p:sp>
      <p:sp>
        <p:nvSpPr>
          <p:cNvPr id="3" name="Platshållare för innehåll 2">
            <a:extLst>
              <a:ext uri="{FF2B5EF4-FFF2-40B4-BE49-F238E27FC236}">
                <a16:creationId xmlns:a16="http://schemas.microsoft.com/office/drawing/2014/main" id="{B5968260-BFB7-05ED-7ABB-D919AF5C72DF}"/>
              </a:ext>
            </a:extLst>
          </p:cNvPr>
          <p:cNvSpPr>
            <a:spLocks noGrp="1"/>
          </p:cNvSpPr>
          <p:nvPr>
            <p:ph idx="1"/>
          </p:nvPr>
        </p:nvSpPr>
        <p:spPr/>
        <p:txBody>
          <a:bodyPr/>
          <a:lstStyle/>
          <a:p>
            <a:r>
              <a:rPr lang="sv-SE" dirty="0"/>
              <a:t>Införs jan 2026</a:t>
            </a:r>
          </a:p>
          <a:p>
            <a:r>
              <a:rPr lang="sv-SE" dirty="0"/>
              <a:t>Huvudprincipen för individuella spelarkonton är att efter att minimibeloppet för försäljning gått till laget, går överskottet till spelarens konto. Detta kan användas till exempel för att betala nästa cup-anmälningsavgift</a:t>
            </a:r>
          </a:p>
        </p:txBody>
      </p:sp>
    </p:spTree>
    <p:extLst>
      <p:ext uri="{BB962C8B-B14F-4D97-AF65-F5344CB8AC3E}">
        <p14:creationId xmlns:p14="http://schemas.microsoft.com/office/powerpoint/2010/main" val="1156514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D41B7-FB0F-A33A-3D97-94C6798A51D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8749C98-6404-47F1-74E1-1FD05957CFE6}"/>
              </a:ext>
            </a:extLst>
          </p:cNvPr>
          <p:cNvSpPr>
            <a:spLocks noGrp="1"/>
          </p:cNvSpPr>
          <p:nvPr>
            <p:ph type="title"/>
          </p:nvPr>
        </p:nvSpPr>
        <p:spPr/>
        <p:txBody>
          <a:bodyPr/>
          <a:lstStyle/>
          <a:p>
            <a:r>
              <a:rPr lang="sv-SE" dirty="0"/>
              <a:t>SAMMANFATTNING</a:t>
            </a:r>
          </a:p>
        </p:txBody>
      </p:sp>
      <p:sp>
        <p:nvSpPr>
          <p:cNvPr id="3" name="Platshållare för innehåll 2">
            <a:extLst>
              <a:ext uri="{FF2B5EF4-FFF2-40B4-BE49-F238E27FC236}">
                <a16:creationId xmlns:a16="http://schemas.microsoft.com/office/drawing/2014/main" id="{25C3B04F-54D7-7E97-DD1F-58EB0177342B}"/>
              </a:ext>
            </a:extLst>
          </p:cNvPr>
          <p:cNvSpPr>
            <a:spLocks noGrp="1"/>
          </p:cNvSpPr>
          <p:nvPr>
            <p:ph idx="1"/>
          </p:nvPr>
        </p:nvSpPr>
        <p:spPr/>
        <p:txBody>
          <a:bodyPr/>
          <a:lstStyle/>
          <a:p>
            <a:r>
              <a:rPr lang="sv-SE" dirty="0"/>
              <a:t>2026 hoppas vi blir ett innehållsrikt år! </a:t>
            </a:r>
          </a:p>
          <a:p>
            <a:r>
              <a:rPr lang="sv-SE" dirty="0"/>
              <a:t>Cuper är dock dyrt att vara med på. Så med anledning av det så har vi försökt att anmäla oss redan nu för hela året så att man lättare ska kunna planera för kommande utgifter. </a:t>
            </a:r>
          </a:p>
          <a:p>
            <a:r>
              <a:rPr lang="sv-SE" dirty="0"/>
              <a:t>Individuella spelarkonton ser vi som ett bra alternativ istället för att betala hela summan.</a:t>
            </a:r>
          </a:p>
          <a:p>
            <a:r>
              <a:rPr lang="sv-SE" dirty="0"/>
              <a:t>Viktigt att vi får igång arbetsgrupperna så snart som möjligt.</a:t>
            </a:r>
          </a:p>
          <a:p>
            <a:r>
              <a:rPr lang="sv-SE" dirty="0"/>
              <a:t>9-mannamatcher kräver fler spelare vilket kommer öppna upp för att fler kommer få chansen att utmana sig själva på en högre nivå.</a:t>
            </a:r>
          </a:p>
          <a:p>
            <a:r>
              <a:rPr lang="sv-SE" dirty="0"/>
              <a:t>Vi kommer bli hårdare på närvaron och det är för att vi vill att alla tränar och kommer förberedda till matchspel.</a:t>
            </a:r>
          </a:p>
        </p:txBody>
      </p:sp>
    </p:spTree>
    <p:extLst>
      <p:ext uri="{BB962C8B-B14F-4D97-AF65-F5344CB8AC3E}">
        <p14:creationId xmlns:p14="http://schemas.microsoft.com/office/powerpoint/2010/main" val="4090366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1E55F9C-4B30-9CAA-D58C-3577A4D2D9A2}"/>
              </a:ext>
            </a:extLst>
          </p:cNvPr>
          <p:cNvSpPr>
            <a:spLocks noGrp="1"/>
          </p:cNvSpPr>
          <p:nvPr>
            <p:ph type="title"/>
          </p:nvPr>
        </p:nvSpPr>
        <p:spPr>
          <a:xfrm>
            <a:off x="5248656" y="914400"/>
            <a:ext cx="6236208" cy="1307592"/>
          </a:xfrm>
        </p:spPr>
        <p:txBody>
          <a:bodyPr>
            <a:normAutofit/>
          </a:bodyPr>
          <a:lstStyle/>
          <a:p>
            <a:r>
              <a:rPr lang="sv-SE" dirty="0"/>
              <a:t>Laget</a:t>
            </a:r>
          </a:p>
        </p:txBody>
      </p:sp>
      <p:pic>
        <p:nvPicPr>
          <p:cNvPr id="5" name="Picture 4" descr="En i en folkmassa">
            <a:extLst>
              <a:ext uri="{FF2B5EF4-FFF2-40B4-BE49-F238E27FC236}">
                <a16:creationId xmlns:a16="http://schemas.microsoft.com/office/drawing/2014/main" id="{8D135C78-5A43-643C-4FD9-8A5000B42777}"/>
              </a:ext>
            </a:extLst>
          </p:cNvPr>
          <p:cNvPicPr>
            <a:picLocks noChangeAspect="1"/>
          </p:cNvPicPr>
          <p:nvPr/>
        </p:nvPicPr>
        <p:blipFill>
          <a:blip r:embed="rId2"/>
          <a:srcRect l="28893" r="20107"/>
          <a:stretch>
            <a:fillRect/>
          </a:stretch>
        </p:blipFill>
        <p:spPr>
          <a:xfrm>
            <a:off x="20" y="-1"/>
            <a:ext cx="4663420" cy="6858001"/>
          </a:xfrm>
          <a:prstGeom prst="rect">
            <a:avLst/>
          </a:prstGeom>
        </p:spPr>
      </p:pic>
      <p:cxnSp>
        <p:nvCxnSpPr>
          <p:cNvPr id="20" name="Straight Connector 19">
            <a:extLst>
              <a:ext uri="{FF2B5EF4-FFF2-40B4-BE49-F238E27FC236}">
                <a16:creationId xmlns:a16="http://schemas.microsoft.com/office/drawing/2014/main" id="{D2E57F3D-33BE-4306-87E6-245763719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46871"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Platshållare för innehåll 2">
            <a:extLst>
              <a:ext uri="{FF2B5EF4-FFF2-40B4-BE49-F238E27FC236}">
                <a16:creationId xmlns:a16="http://schemas.microsoft.com/office/drawing/2014/main" id="{290814A9-480B-3A90-32FA-3115C5F82E63}"/>
              </a:ext>
            </a:extLst>
          </p:cNvPr>
          <p:cNvSpPr>
            <a:spLocks noGrp="1"/>
          </p:cNvSpPr>
          <p:nvPr>
            <p:ph idx="1"/>
          </p:nvPr>
        </p:nvSpPr>
        <p:spPr>
          <a:xfrm>
            <a:off x="5248656" y="2002536"/>
            <a:ext cx="6236208" cy="3941064"/>
          </a:xfrm>
        </p:spPr>
        <p:txBody>
          <a:bodyPr>
            <a:normAutofit fontScale="92500" lnSpcReduction="20000"/>
          </a:bodyPr>
          <a:lstStyle/>
          <a:p>
            <a:r>
              <a:rPr lang="sv-SE" dirty="0"/>
              <a:t>39 spelare</a:t>
            </a:r>
          </a:p>
          <a:p>
            <a:r>
              <a:rPr lang="sv-SE" dirty="0"/>
              <a:t>7 ledare</a:t>
            </a:r>
          </a:p>
          <a:p>
            <a:pPr marL="0" indent="0">
              <a:buNone/>
            </a:pPr>
            <a:endParaRPr lang="sv-SE" dirty="0"/>
          </a:p>
          <a:p>
            <a:r>
              <a:rPr lang="sv-SE" dirty="0"/>
              <a:t>Patrik - Huvudtränare 2026</a:t>
            </a:r>
          </a:p>
          <a:p>
            <a:r>
              <a:rPr lang="sv-SE" dirty="0"/>
              <a:t>Mattias T - Tränare</a:t>
            </a:r>
          </a:p>
          <a:p>
            <a:r>
              <a:rPr lang="sv-SE" dirty="0"/>
              <a:t>Ara - Tränare</a:t>
            </a:r>
          </a:p>
          <a:p>
            <a:r>
              <a:rPr lang="sv-SE" dirty="0"/>
              <a:t>Kim - Målvaktstränare</a:t>
            </a:r>
          </a:p>
          <a:p>
            <a:r>
              <a:rPr lang="sv-SE" dirty="0"/>
              <a:t>Mattias Ö - Ass tränare</a:t>
            </a:r>
          </a:p>
          <a:p>
            <a:r>
              <a:rPr lang="sv-SE" dirty="0"/>
              <a:t>Hanna - Lagledare</a:t>
            </a:r>
          </a:p>
          <a:p>
            <a:r>
              <a:rPr lang="sv-SE" dirty="0"/>
              <a:t>Lena - Kassör</a:t>
            </a:r>
          </a:p>
          <a:p>
            <a:endParaRPr lang="sv-SE" dirty="0"/>
          </a:p>
          <a:p>
            <a:endParaRPr lang="sv-SE" dirty="0"/>
          </a:p>
          <a:p>
            <a:endParaRPr lang="sv-SE" dirty="0"/>
          </a:p>
        </p:txBody>
      </p:sp>
    </p:spTree>
    <p:extLst>
      <p:ext uri="{BB962C8B-B14F-4D97-AF65-F5344CB8AC3E}">
        <p14:creationId xmlns:p14="http://schemas.microsoft.com/office/powerpoint/2010/main" val="3482809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EF70B63-BBAA-B2DA-F86C-1534B51A73BE}"/>
              </a:ext>
            </a:extLst>
          </p:cNvPr>
          <p:cNvSpPr>
            <a:spLocks noGrp="1"/>
          </p:cNvSpPr>
          <p:nvPr>
            <p:ph type="title"/>
          </p:nvPr>
        </p:nvSpPr>
        <p:spPr>
          <a:xfrm>
            <a:off x="700088" y="909637"/>
            <a:ext cx="6400800" cy="1307592"/>
          </a:xfrm>
        </p:spPr>
        <p:txBody>
          <a:bodyPr>
            <a:normAutofit/>
          </a:bodyPr>
          <a:lstStyle/>
          <a:p>
            <a:r>
              <a:rPr lang="sv-SE" dirty="0"/>
              <a:t>Laget</a:t>
            </a:r>
          </a:p>
        </p:txBody>
      </p:sp>
      <p:cxnSp>
        <p:nvCxnSpPr>
          <p:cNvPr id="21" name="Straight Connector 20">
            <a:extLst>
              <a:ext uri="{FF2B5EF4-FFF2-40B4-BE49-F238E27FC236}">
                <a16:creationId xmlns:a16="http://schemas.microsoft.com/office/drawing/2014/main" id="{8E813B4C-6731-0B72-5252-A79AB0E20B5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3900"/>
            <a:ext cx="10588752"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Platshållare för innehåll 2">
            <a:extLst>
              <a:ext uri="{FF2B5EF4-FFF2-40B4-BE49-F238E27FC236}">
                <a16:creationId xmlns:a16="http://schemas.microsoft.com/office/drawing/2014/main" id="{519414CA-4D10-B339-5810-43728FB584BB}"/>
              </a:ext>
            </a:extLst>
          </p:cNvPr>
          <p:cNvSpPr>
            <a:spLocks noGrp="1"/>
          </p:cNvSpPr>
          <p:nvPr>
            <p:ph idx="1"/>
          </p:nvPr>
        </p:nvSpPr>
        <p:spPr>
          <a:xfrm>
            <a:off x="700088" y="1554480"/>
            <a:ext cx="6400800" cy="4407408"/>
          </a:xfrm>
        </p:spPr>
        <p:txBody>
          <a:bodyPr>
            <a:normAutofit fontScale="92500" lnSpcReduction="10000"/>
          </a:bodyPr>
          <a:lstStyle/>
          <a:p>
            <a:r>
              <a:rPr lang="sv-SE" dirty="0"/>
              <a:t>3 träningar/vecka</a:t>
            </a:r>
          </a:p>
          <a:p>
            <a:pPr lvl="1"/>
            <a:r>
              <a:rPr lang="sv-SE" dirty="0"/>
              <a:t>Kontinuerliga övningar, långsiktighet</a:t>
            </a:r>
          </a:p>
          <a:p>
            <a:r>
              <a:rPr lang="sv-SE" dirty="0"/>
              <a:t>Träningsnärvaro 66%</a:t>
            </a:r>
          </a:p>
          <a:p>
            <a:pPr lvl="1"/>
            <a:r>
              <a:rPr lang="sv-SE" dirty="0"/>
              <a:t>Rusta oss för 9-manna </a:t>
            </a:r>
          </a:p>
          <a:p>
            <a:pPr lvl="1"/>
            <a:r>
              <a:rPr lang="sv-SE" dirty="0"/>
              <a:t>Dubbelidrott?</a:t>
            </a:r>
          </a:p>
          <a:p>
            <a:r>
              <a:rPr lang="sv-SE" dirty="0"/>
              <a:t>Uttagningar till matcher, </a:t>
            </a:r>
            <a:r>
              <a:rPr lang="sv-SE" dirty="0" err="1"/>
              <a:t>matchcamper</a:t>
            </a:r>
            <a:r>
              <a:rPr lang="sv-SE" dirty="0"/>
              <a:t> och cuper baseras på träningsnärvaron.</a:t>
            </a:r>
          </a:p>
          <a:p>
            <a:endParaRPr lang="sv-SE" dirty="0"/>
          </a:p>
          <a:p>
            <a:r>
              <a:rPr lang="sv-SE" dirty="0"/>
              <a:t>Ett lag</a:t>
            </a:r>
          </a:p>
          <a:p>
            <a:pPr lvl="1"/>
            <a:r>
              <a:rPr lang="sv-SE" sz="1400" dirty="0"/>
              <a:t>Arbeta bort begreppet ”nivå 1-killarna”. Arbeta med dynamisk nivåindelning. Utmanas på rätt nivå. Men viktigt att man också blir samspelta och att vi inte roterar sönder lagen.</a:t>
            </a:r>
          </a:p>
          <a:p>
            <a:pPr lvl="1"/>
            <a:r>
              <a:rPr lang="sv-SE" sz="1400" dirty="0"/>
              <a:t>Rotation uppåt till P12</a:t>
            </a:r>
          </a:p>
        </p:txBody>
      </p:sp>
      <p:pic>
        <p:nvPicPr>
          <p:cNvPr id="7" name="Graphic 6" descr="Soccer Player">
            <a:extLst>
              <a:ext uri="{FF2B5EF4-FFF2-40B4-BE49-F238E27FC236}">
                <a16:creationId xmlns:a16="http://schemas.microsoft.com/office/drawing/2014/main" id="{8FADB655-4446-EFF0-2934-6FD5A6B9C9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87920" y="2102261"/>
            <a:ext cx="3903980" cy="3903980"/>
          </a:xfrm>
          <a:prstGeom prst="rect">
            <a:avLst/>
          </a:prstGeom>
        </p:spPr>
      </p:pic>
      <p:cxnSp>
        <p:nvCxnSpPr>
          <p:cNvPr id="23" name="Straight Connector 22">
            <a:extLst>
              <a:ext uri="{FF2B5EF4-FFF2-40B4-BE49-F238E27FC236}">
                <a16:creationId xmlns:a16="http://schemas.microsoft.com/office/drawing/2014/main" id="{6E0E8146-6E65-2E6C-0C86-547E3C92540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9065" y="6145599"/>
            <a:ext cx="1058283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9526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C1BA3FE-1846-8A9F-AE1F-B0BDDEFCAF85}"/>
              </a:ext>
            </a:extLst>
          </p:cNvPr>
          <p:cNvSpPr>
            <a:spLocks noGrp="1"/>
          </p:cNvSpPr>
          <p:nvPr>
            <p:ph type="title"/>
          </p:nvPr>
        </p:nvSpPr>
        <p:spPr/>
        <p:txBody>
          <a:bodyPr/>
          <a:lstStyle/>
          <a:p>
            <a:r>
              <a:rPr lang="sv-SE" dirty="0"/>
              <a:t>Seriespel våren 2026</a:t>
            </a:r>
          </a:p>
        </p:txBody>
      </p:sp>
      <p:sp>
        <p:nvSpPr>
          <p:cNvPr id="3" name="Platshållare för innehåll 2">
            <a:extLst>
              <a:ext uri="{FF2B5EF4-FFF2-40B4-BE49-F238E27FC236}">
                <a16:creationId xmlns:a16="http://schemas.microsoft.com/office/drawing/2014/main" id="{30DE9AF5-80A7-6081-6ED2-8EB9D844BD45}"/>
              </a:ext>
            </a:extLst>
          </p:cNvPr>
          <p:cNvSpPr>
            <a:spLocks noGrp="1"/>
          </p:cNvSpPr>
          <p:nvPr>
            <p:ph idx="1"/>
          </p:nvPr>
        </p:nvSpPr>
        <p:spPr/>
        <p:txBody>
          <a:bodyPr/>
          <a:lstStyle/>
          <a:p>
            <a:r>
              <a:rPr lang="sv-SE" dirty="0"/>
              <a:t>3 serier</a:t>
            </a:r>
          </a:p>
          <a:p>
            <a:r>
              <a:rPr lang="sv-SE" dirty="0"/>
              <a:t>Nivåindelning</a:t>
            </a:r>
          </a:p>
        </p:txBody>
      </p:sp>
    </p:spTree>
    <p:extLst>
      <p:ext uri="{BB962C8B-B14F-4D97-AF65-F5344CB8AC3E}">
        <p14:creationId xmlns:p14="http://schemas.microsoft.com/office/powerpoint/2010/main" val="1682105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9B60F24-D9AF-4FE9-B77B-9CCDC3129B66}"/>
              </a:ext>
            </a:extLst>
          </p:cNvPr>
          <p:cNvSpPr>
            <a:spLocks noGrp="1"/>
          </p:cNvSpPr>
          <p:nvPr>
            <p:ph type="title"/>
          </p:nvPr>
        </p:nvSpPr>
        <p:spPr>
          <a:xfrm>
            <a:off x="704088" y="914400"/>
            <a:ext cx="10798176" cy="1051914"/>
          </a:xfrm>
        </p:spPr>
        <p:txBody>
          <a:bodyPr>
            <a:normAutofit/>
          </a:bodyPr>
          <a:lstStyle/>
          <a:p>
            <a:r>
              <a:rPr lang="sv-SE" dirty="0" err="1"/>
              <a:t>Matchcamper</a:t>
            </a:r>
            <a:endParaRPr lang="sv-SE" dirty="0"/>
          </a:p>
        </p:txBody>
      </p:sp>
      <p:cxnSp>
        <p:nvCxnSpPr>
          <p:cNvPr id="11" name="Straight Connector 10">
            <a:extLst>
              <a:ext uri="{FF2B5EF4-FFF2-40B4-BE49-F238E27FC236}">
                <a16:creationId xmlns:a16="http://schemas.microsoft.com/office/drawing/2014/main" id="{9BB96FAB-CCBF-4D1E-9D0D-B038ACC29BD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Platshållare för innehåll 2">
            <a:extLst>
              <a:ext uri="{FF2B5EF4-FFF2-40B4-BE49-F238E27FC236}">
                <a16:creationId xmlns:a16="http://schemas.microsoft.com/office/drawing/2014/main" id="{3DD0FA5A-D30A-E93E-FAE3-84B9728D7E0C}"/>
              </a:ext>
            </a:extLst>
          </p:cNvPr>
          <p:cNvGraphicFramePr>
            <a:graphicFrameLocks noGrp="1"/>
          </p:cNvGraphicFramePr>
          <p:nvPr>
            <p:ph idx="1"/>
            <p:extLst>
              <p:ext uri="{D42A27DB-BD31-4B8C-83A1-F6EECF244321}">
                <p14:modId xmlns:p14="http://schemas.microsoft.com/office/powerpoint/2010/main" val="2935629334"/>
              </p:ext>
            </p:extLst>
          </p:nvPr>
        </p:nvGraphicFramePr>
        <p:xfrm>
          <a:off x="800100" y="2276474"/>
          <a:ext cx="10629900" cy="38576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7397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7">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4B8177B-1BB2-2169-1B0D-0CC6FEC1AF02}"/>
              </a:ext>
            </a:extLst>
          </p:cNvPr>
          <p:cNvSpPr>
            <a:spLocks noGrp="1"/>
          </p:cNvSpPr>
          <p:nvPr>
            <p:ph type="title"/>
          </p:nvPr>
        </p:nvSpPr>
        <p:spPr>
          <a:xfrm>
            <a:off x="6696186" y="909637"/>
            <a:ext cx="4800600" cy="1307592"/>
          </a:xfrm>
        </p:spPr>
        <p:txBody>
          <a:bodyPr>
            <a:normAutofit/>
          </a:bodyPr>
          <a:lstStyle/>
          <a:p>
            <a:r>
              <a:rPr lang="sv-SE" dirty="0"/>
              <a:t>Cuper</a:t>
            </a:r>
          </a:p>
        </p:txBody>
      </p:sp>
      <p:pic>
        <p:nvPicPr>
          <p:cNvPr id="5" name="Picture 4">
            <a:extLst>
              <a:ext uri="{FF2B5EF4-FFF2-40B4-BE49-F238E27FC236}">
                <a16:creationId xmlns:a16="http://schemas.microsoft.com/office/drawing/2014/main" id="{5AECBE80-26CE-ACE7-4AD6-FAA623ADAA80}"/>
              </a:ext>
            </a:extLst>
          </p:cNvPr>
          <p:cNvPicPr>
            <a:picLocks noChangeAspect="1"/>
          </p:cNvPicPr>
          <p:nvPr/>
        </p:nvPicPr>
        <p:blipFill>
          <a:blip r:embed="rId2"/>
          <a:srcRect l="6627" r="43798"/>
          <a:stretch>
            <a:fillRect/>
          </a:stretch>
        </p:blipFill>
        <p:spPr>
          <a:xfrm>
            <a:off x="20" y="10"/>
            <a:ext cx="6044164" cy="6857990"/>
          </a:xfrm>
          <a:prstGeom prst="rect">
            <a:avLst/>
          </a:prstGeom>
        </p:spPr>
      </p:pic>
      <p:cxnSp>
        <p:nvCxnSpPr>
          <p:cNvPr id="25" name="Straight Connector 19">
            <a:extLst>
              <a:ext uri="{FF2B5EF4-FFF2-40B4-BE49-F238E27FC236}">
                <a16:creationId xmlns:a16="http://schemas.microsoft.com/office/drawing/2014/main" id="{511FC409-B3C2-4F68-865C-C5333D6F27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81300" y="723900"/>
            <a:ext cx="4610075"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1">
            <a:extLst>
              <a:ext uri="{FF2B5EF4-FFF2-40B4-BE49-F238E27FC236}">
                <a16:creationId xmlns:a16="http://schemas.microsoft.com/office/drawing/2014/main" id="{B810270D-76A7-44B3-9746-7EDF5788602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81300" y="6142781"/>
            <a:ext cx="461007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3" name="Platshållare för innehåll 2">
            <a:extLst>
              <a:ext uri="{FF2B5EF4-FFF2-40B4-BE49-F238E27FC236}">
                <a16:creationId xmlns:a16="http://schemas.microsoft.com/office/drawing/2014/main" id="{DF89065F-2B83-3E89-220D-1AF4D64AC6B5}"/>
              </a:ext>
            </a:extLst>
          </p:cNvPr>
          <p:cNvGraphicFramePr>
            <a:graphicFrameLocks noGrp="1"/>
          </p:cNvGraphicFramePr>
          <p:nvPr>
            <p:ph idx="1"/>
            <p:extLst>
              <p:ext uri="{D42A27DB-BD31-4B8C-83A1-F6EECF244321}">
                <p14:modId xmlns:p14="http://schemas.microsoft.com/office/powerpoint/2010/main" val="3281079587"/>
              </p:ext>
            </p:extLst>
          </p:nvPr>
        </p:nvGraphicFramePr>
        <p:xfrm>
          <a:off x="6696186" y="2221992"/>
          <a:ext cx="4800600" cy="3739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545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EF92585-7A99-6108-9663-8C59032742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2" name="Rubrik 1">
            <a:extLst>
              <a:ext uri="{FF2B5EF4-FFF2-40B4-BE49-F238E27FC236}">
                <a16:creationId xmlns:a16="http://schemas.microsoft.com/office/drawing/2014/main" id="{F611E9CF-FB17-A5F5-919B-7D15DD80C8E3}"/>
              </a:ext>
            </a:extLst>
          </p:cNvPr>
          <p:cNvSpPr>
            <a:spLocks noGrp="1"/>
          </p:cNvSpPr>
          <p:nvPr>
            <p:ph type="title"/>
          </p:nvPr>
        </p:nvSpPr>
        <p:spPr>
          <a:xfrm>
            <a:off x="954823" y="2109493"/>
            <a:ext cx="4265763" cy="1441776"/>
          </a:xfrm>
        </p:spPr>
        <p:txBody>
          <a:bodyPr anchor="t">
            <a:normAutofit/>
          </a:bodyPr>
          <a:lstStyle/>
          <a:p>
            <a:r>
              <a:rPr lang="sv-SE" dirty="0"/>
              <a:t>lagaktiviteter</a:t>
            </a:r>
          </a:p>
        </p:txBody>
      </p:sp>
      <p:sp>
        <p:nvSpPr>
          <p:cNvPr id="3" name="Platshållare för innehåll 2">
            <a:extLst>
              <a:ext uri="{FF2B5EF4-FFF2-40B4-BE49-F238E27FC236}">
                <a16:creationId xmlns:a16="http://schemas.microsoft.com/office/drawing/2014/main" id="{0DA85A53-DA9E-B21A-6AF4-19FFA2638DE4}"/>
              </a:ext>
            </a:extLst>
          </p:cNvPr>
          <p:cNvSpPr>
            <a:spLocks noGrp="1"/>
          </p:cNvSpPr>
          <p:nvPr>
            <p:ph idx="1"/>
          </p:nvPr>
        </p:nvSpPr>
        <p:spPr>
          <a:xfrm>
            <a:off x="5871353" y="2200490"/>
            <a:ext cx="5269831" cy="3445399"/>
          </a:xfrm>
        </p:spPr>
        <p:txBody>
          <a:bodyPr>
            <a:normAutofit/>
          </a:bodyPr>
          <a:lstStyle/>
          <a:p>
            <a:r>
              <a:rPr lang="sv-SE" dirty="0"/>
              <a:t>Gemensam frukost med teori och träning</a:t>
            </a:r>
          </a:p>
          <a:p>
            <a:r>
              <a:rPr lang="sv-SE" dirty="0"/>
              <a:t>Sommaravslutning med föräldramatch och korvgrillning i Hästhagen</a:t>
            </a:r>
          </a:p>
          <a:p>
            <a:r>
              <a:rPr lang="sv-SE" dirty="0"/>
              <a:t>Får vi ihop en aktivitetsgrupp så kanske vi även kan få till någon rolig Kick-off efter sommaren eller en trevlig julavslutning </a:t>
            </a:r>
            <a:r>
              <a:rPr lang="sv-SE" dirty="0">
                <a:sym typeface="Wingdings" panose="05000000000000000000" pitchFamily="2" charset="2"/>
              </a:rPr>
              <a:t></a:t>
            </a:r>
            <a:endParaRPr lang="sv-SE" dirty="0"/>
          </a:p>
        </p:txBody>
      </p:sp>
      <p:cxnSp>
        <p:nvCxnSpPr>
          <p:cNvPr id="10" name="Straight Connector 9">
            <a:extLst>
              <a:ext uri="{FF2B5EF4-FFF2-40B4-BE49-F238E27FC236}">
                <a16:creationId xmlns:a16="http://schemas.microsoft.com/office/drawing/2014/main" id="{78F0A063-5253-8DF5-3B7B-12FE096705F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50816" y="3764346"/>
            <a:ext cx="402336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1270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CD2C64C-A3E9-6D45-D1E1-B3B2B2F0D23B}"/>
              </a:ext>
            </a:extLst>
          </p:cNvPr>
          <p:cNvSpPr>
            <a:spLocks noGrp="1"/>
          </p:cNvSpPr>
          <p:nvPr>
            <p:ph type="title"/>
          </p:nvPr>
        </p:nvSpPr>
        <p:spPr>
          <a:xfrm>
            <a:off x="700087" y="909638"/>
            <a:ext cx="10691813" cy="1155618"/>
          </a:xfrm>
        </p:spPr>
        <p:txBody>
          <a:bodyPr>
            <a:normAutofit fontScale="90000"/>
          </a:bodyPr>
          <a:lstStyle/>
          <a:p>
            <a:r>
              <a:rPr lang="sv-SE" dirty="0"/>
              <a:t>Arbetsgrupper – föräldrar</a:t>
            </a:r>
            <a:br>
              <a:rPr lang="sv-SE" dirty="0"/>
            </a:br>
            <a:endParaRPr lang="sv-SE" dirty="0"/>
          </a:p>
        </p:txBody>
      </p:sp>
      <p:cxnSp>
        <p:nvCxnSpPr>
          <p:cNvPr id="11" name="Straight Connector 10">
            <a:extLst>
              <a:ext uri="{FF2B5EF4-FFF2-40B4-BE49-F238E27FC236}">
                <a16:creationId xmlns:a16="http://schemas.microsoft.com/office/drawing/2014/main" id="{AAD0195E-7F27-4D06-9427-0C121D721A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2">
            <a:extLst>
              <a:ext uri="{FF2B5EF4-FFF2-40B4-BE49-F238E27FC236}">
                <a16:creationId xmlns:a16="http://schemas.microsoft.com/office/drawing/2014/main" id="{9D74C2FC-3228-4FC1-B97B-87AD35508D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Platshållare för innehåll 2">
            <a:extLst>
              <a:ext uri="{FF2B5EF4-FFF2-40B4-BE49-F238E27FC236}">
                <a16:creationId xmlns:a16="http://schemas.microsoft.com/office/drawing/2014/main" id="{30DE71EB-83AB-6E75-84FF-C527BD02B4D0}"/>
              </a:ext>
            </a:extLst>
          </p:cNvPr>
          <p:cNvGraphicFramePr>
            <a:graphicFrameLocks noGrp="1"/>
          </p:cNvGraphicFramePr>
          <p:nvPr>
            <p:ph idx="1"/>
            <p:extLst>
              <p:ext uri="{D42A27DB-BD31-4B8C-83A1-F6EECF244321}">
                <p14:modId xmlns:p14="http://schemas.microsoft.com/office/powerpoint/2010/main" val="698313447"/>
              </p:ext>
            </p:extLst>
          </p:nvPr>
        </p:nvGraphicFramePr>
        <p:xfrm>
          <a:off x="700088" y="2222500"/>
          <a:ext cx="10691812" cy="3740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3018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883E59D-CE28-EDD6-E34A-402C5A96D834}"/>
              </a:ext>
            </a:extLst>
          </p:cNvPr>
          <p:cNvSpPr>
            <a:spLocks noGrp="1"/>
          </p:cNvSpPr>
          <p:nvPr>
            <p:ph type="title"/>
          </p:nvPr>
        </p:nvSpPr>
        <p:spPr>
          <a:xfrm>
            <a:off x="700087" y="909638"/>
            <a:ext cx="10691813" cy="1155618"/>
          </a:xfrm>
        </p:spPr>
        <p:txBody>
          <a:bodyPr>
            <a:normAutofit/>
          </a:bodyPr>
          <a:lstStyle/>
          <a:p>
            <a:r>
              <a:rPr lang="sv-SE" dirty="0"/>
              <a:t>Försäljningar och arbetsuppdrag 2026</a:t>
            </a:r>
          </a:p>
        </p:txBody>
      </p:sp>
      <p:cxnSp>
        <p:nvCxnSpPr>
          <p:cNvPr id="11" name="Straight Connector 10">
            <a:extLst>
              <a:ext uri="{FF2B5EF4-FFF2-40B4-BE49-F238E27FC236}">
                <a16:creationId xmlns:a16="http://schemas.microsoft.com/office/drawing/2014/main" id="{AAD0195E-7F27-4D06-9427-0C121D721A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74C2FC-3228-4FC1-B97B-87AD35508D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Platshållare för innehåll 2">
            <a:extLst>
              <a:ext uri="{FF2B5EF4-FFF2-40B4-BE49-F238E27FC236}">
                <a16:creationId xmlns:a16="http://schemas.microsoft.com/office/drawing/2014/main" id="{C40FAFE4-300C-1389-BDDF-37FB31E40FB0}"/>
              </a:ext>
            </a:extLst>
          </p:cNvPr>
          <p:cNvGraphicFramePr>
            <a:graphicFrameLocks noGrp="1"/>
          </p:cNvGraphicFramePr>
          <p:nvPr>
            <p:ph idx="1"/>
            <p:extLst>
              <p:ext uri="{D42A27DB-BD31-4B8C-83A1-F6EECF244321}">
                <p14:modId xmlns:p14="http://schemas.microsoft.com/office/powerpoint/2010/main" val="1574141895"/>
              </p:ext>
            </p:extLst>
          </p:nvPr>
        </p:nvGraphicFramePr>
        <p:xfrm>
          <a:off x="700088" y="2222500"/>
          <a:ext cx="10691812" cy="3740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1349944"/>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Metadata/LabelInfo.xml><?xml version="1.0" encoding="utf-8"?>
<clbl:labelList xmlns:clbl="http://schemas.microsoft.com/office/2020/mipLabelMetadata">
  <clbl:label id="{3e4a1b1c-d93b-4297-bf84-561aaf101059}" enabled="1" method="Standard" siteId="{bd402493-0717-4f89-a565-39bdca08227b}" contentBits="2" removed="0"/>
</clbl:labelList>
</file>

<file path=docProps/app.xml><?xml version="1.0" encoding="utf-8"?>
<Properties xmlns="http://schemas.openxmlformats.org/officeDocument/2006/extended-properties" xmlns:vt="http://schemas.openxmlformats.org/officeDocument/2006/docPropsVTypes">
  <TotalTime>1034</TotalTime>
  <Words>446</Words>
  <Application>Microsoft Office PowerPoint</Application>
  <PresentationFormat>Widescreen</PresentationFormat>
  <Paragraphs>93</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vt:lpstr>
      <vt:lpstr>Arial</vt:lpstr>
      <vt:lpstr>Bierstadt</vt:lpstr>
      <vt:lpstr>Calisto MT</vt:lpstr>
      <vt:lpstr>Univers Condensed</vt:lpstr>
      <vt:lpstr>Wingdings</vt:lpstr>
      <vt:lpstr>ChronicleVTI</vt:lpstr>
      <vt:lpstr>Föräldramöte P2013</vt:lpstr>
      <vt:lpstr>Laget</vt:lpstr>
      <vt:lpstr>Laget</vt:lpstr>
      <vt:lpstr>Seriespel våren 2026</vt:lpstr>
      <vt:lpstr>Matchcamper</vt:lpstr>
      <vt:lpstr>Cuper</vt:lpstr>
      <vt:lpstr>lagaktiviteter</vt:lpstr>
      <vt:lpstr>Arbetsgrupper – föräldrar </vt:lpstr>
      <vt:lpstr>Försäljningar och arbetsuppdrag 2026</vt:lpstr>
      <vt:lpstr>Individuella spelarkonton</vt:lpstr>
      <vt:lpstr>SAMMANFATTNING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Axel Janderberg</dc:creator>
  <cp:lastModifiedBy>Patrik Lindsten</cp:lastModifiedBy>
  <cp:revision>15</cp:revision>
  <dcterms:created xsi:type="dcterms:W3CDTF">2025-11-14T09:04:52Z</dcterms:created>
  <dcterms:modified xsi:type="dcterms:W3CDTF">2025-11-18T06:45:43Z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ChronicleVTI:10</vt:lpwstr>
  </property>
  <property fmtid="{D5CDD505-2E9C-101B-9397-08002B2CF9AE}" pid="3" name="ClassificationContentMarkingFooterText">
    <vt:lpwstr>CAB - Internal</vt:lpwstr>
  </property>
</Properties>
</file>