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handoutMasterIdLst>
    <p:handoutMasterId r:id="rId6"/>
  </p:handoutMasterIdLst>
  <p:sldIdLst>
    <p:sldId id="259" r:id="rId2"/>
    <p:sldId id="260" r:id="rId3"/>
    <p:sldId id="257" r:id="rId4"/>
    <p:sldId id="258" r:id="rId5"/>
  </p:sldIdLst>
  <p:sldSz cx="9144000" cy="6858000" type="screen4x3"/>
  <p:notesSz cx="6669088" cy="9928225"/>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1" d="100"/>
          <a:sy n="111" d="100"/>
        </p:scale>
        <p:origin x="-1662"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889938" cy="496411"/>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sz="quarter" idx="1"/>
          </p:nvPr>
        </p:nvSpPr>
        <p:spPr>
          <a:xfrm>
            <a:off x="3777607" y="0"/>
            <a:ext cx="2889938" cy="496411"/>
          </a:xfrm>
          <a:prstGeom prst="rect">
            <a:avLst/>
          </a:prstGeom>
        </p:spPr>
        <p:txBody>
          <a:bodyPr vert="horz" lIns="91440" tIns="45720" rIns="91440" bIns="45720" rtlCol="0"/>
          <a:lstStyle>
            <a:lvl1pPr algn="r">
              <a:defRPr sz="1200"/>
            </a:lvl1pPr>
          </a:lstStyle>
          <a:p>
            <a:fld id="{D6EEEEFD-7F0E-4D93-9EB5-F3173F1231C3}" type="datetimeFigureOut">
              <a:rPr lang="sv-SE" smtClean="0"/>
              <a:t>2015-03-17</a:t>
            </a:fld>
            <a:endParaRPr lang="sv-SE"/>
          </a:p>
        </p:txBody>
      </p:sp>
      <p:sp>
        <p:nvSpPr>
          <p:cNvPr id="4" name="Platshållare för sidfot 3"/>
          <p:cNvSpPr>
            <a:spLocks noGrp="1"/>
          </p:cNvSpPr>
          <p:nvPr>
            <p:ph type="ftr" sz="quarter" idx="2"/>
          </p:nvPr>
        </p:nvSpPr>
        <p:spPr>
          <a:xfrm>
            <a:off x="0" y="9430091"/>
            <a:ext cx="2889938" cy="496411"/>
          </a:xfrm>
          <a:prstGeom prst="rect">
            <a:avLst/>
          </a:prstGeom>
        </p:spPr>
        <p:txBody>
          <a:bodyPr vert="horz" lIns="91440" tIns="45720" rIns="91440" bIns="45720" rtlCol="0" anchor="b"/>
          <a:lstStyle>
            <a:lvl1pPr algn="l">
              <a:defRPr sz="1200"/>
            </a:lvl1pPr>
          </a:lstStyle>
          <a:p>
            <a:endParaRPr lang="sv-SE"/>
          </a:p>
        </p:txBody>
      </p:sp>
      <p:sp>
        <p:nvSpPr>
          <p:cNvPr id="5" name="Platshållare för bildnummer 4"/>
          <p:cNvSpPr>
            <a:spLocks noGrp="1"/>
          </p:cNvSpPr>
          <p:nvPr>
            <p:ph type="sldNum" sz="quarter" idx="3"/>
          </p:nvPr>
        </p:nvSpPr>
        <p:spPr>
          <a:xfrm>
            <a:off x="3777607" y="9430091"/>
            <a:ext cx="2889938" cy="496411"/>
          </a:xfrm>
          <a:prstGeom prst="rect">
            <a:avLst/>
          </a:prstGeom>
        </p:spPr>
        <p:txBody>
          <a:bodyPr vert="horz" lIns="91440" tIns="45720" rIns="91440" bIns="45720" rtlCol="0" anchor="b"/>
          <a:lstStyle>
            <a:lvl1pPr algn="r">
              <a:defRPr sz="1200"/>
            </a:lvl1pPr>
          </a:lstStyle>
          <a:p>
            <a:fld id="{6EF5A665-BFA6-4901-855F-3304A52B413C}" type="slidenum">
              <a:rPr lang="sv-SE" smtClean="0"/>
              <a:t>‹#›</a:t>
            </a:fld>
            <a:endParaRPr lang="sv-SE"/>
          </a:p>
        </p:txBody>
      </p:sp>
    </p:spTree>
    <p:extLst>
      <p:ext uri="{BB962C8B-B14F-4D97-AF65-F5344CB8AC3E}">
        <p14:creationId xmlns:p14="http://schemas.microsoft.com/office/powerpoint/2010/main" val="81360268"/>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sv-SE" smtClean="0"/>
              <a:t>Klicka här för att ändra format</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sv-SE" smtClean="0"/>
              <a:t>Klicka här för att ändra format på underrubrik i bakgrunden</a:t>
            </a:r>
            <a:endParaRPr kumimoji="0" lang="en-US"/>
          </a:p>
        </p:txBody>
      </p:sp>
      <p:sp>
        <p:nvSpPr>
          <p:cNvPr id="30" name="Date Placeholder 29"/>
          <p:cNvSpPr>
            <a:spLocks noGrp="1"/>
          </p:cNvSpPr>
          <p:nvPr>
            <p:ph type="dt" sz="half" idx="10"/>
          </p:nvPr>
        </p:nvSpPr>
        <p:spPr/>
        <p:txBody>
          <a:bodyPr/>
          <a:lstStyle/>
          <a:p>
            <a:fld id="{EF5AF13B-A907-4891-B000-7E3F12220752}" type="datetimeFigureOut">
              <a:rPr lang="sv-SE" smtClean="0"/>
              <a:t>2015-03-17</a:t>
            </a:fld>
            <a:endParaRPr lang="sv-SE"/>
          </a:p>
        </p:txBody>
      </p:sp>
      <p:sp>
        <p:nvSpPr>
          <p:cNvPr id="19" name="Footer Placeholder 18"/>
          <p:cNvSpPr>
            <a:spLocks noGrp="1"/>
          </p:cNvSpPr>
          <p:nvPr>
            <p:ph type="ftr" sz="quarter" idx="11"/>
          </p:nvPr>
        </p:nvSpPr>
        <p:spPr/>
        <p:txBody>
          <a:bodyPr/>
          <a:lstStyle/>
          <a:p>
            <a:endParaRPr lang="sv-SE"/>
          </a:p>
        </p:txBody>
      </p:sp>
      <p:sp>
        <p:nvSpPr>
          <p:cNvPr id="27" name="Slide Number Placeholder 26"/>
          <p:cNvSpPr>
            <a:spLocks noGrp="1"/>
          </p:cNvSpPr>
          <p:nvPr>
            <p:ph type="sldNum" sz="quarter" idx="12"/>
          </p:nvPr>
        </p:nvSpPr>
        <p:spPr/>
        <p:txBody>
          <a:bodyPr/>
          <a:lstStyle/>
          <a:p>
            <a:fld id="{92E9B1B2-3884-4C7F-A71F-865FE238E99F}" type="slidenum">
              <a:rPr lang="sv-SE" smtClean="0"/>
              <a:t>‹#›</a:t>
            </a:fld>
            <a:endParaRPr lang="sv-S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sv-SE" smtClean="0"/>
              <a:t>Klicka här för att ändra format</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sv-SE" smtClean="0"/>
              <a:t>Klicka här för att ändra format på bakgrundstexten</a:t>
            </a:r>
          </a:p>
          <a:p>
            <a:pPr lvl="1" eaLnBrk="1" latinLnBrk="0" hangingPunct="1"/>
            <a:r>
              <a:rPr lang="sv-SE" smtClean="0"/>
              <a:t>Nivå två</a:t>
            </a:r>
          </a:p>
          <a:p>
            <a:pPr lvl="2" eaLnBrk="1" latinLnBrk="0" hangingPunct="1"/>
            <a:r>
              <a:rPr lang="sv-SE" smtClean="0"/>
              <a:t>Nivå tre</a:t>
            </a:r>
          </a:p>
          <a:p>
            <a:pPr lvl="3" eaLnBrk="1" latinLnBrk="0" hangingPunct="1"/>
            <a:r>
              <a:rPr lang="sv-SE" smtClean="0"/>
              <a:t>Nivå fyra</a:t>
            </a:r>
          </a:p>
          <a:p>
            <a:pPr lvl="4" eaLnBrk="1" latinLnBrk="0" hangingPunct="1"/>
            <a:r>
              <a:rPr lang="sv-SE" smtClean="0"/>
              <a:t>Nivå fem</a:t>
            </a:r>
            <a:endParaRPr kumimoji="0" lang="en-US"/>
          </a:p>
        </p:txBody>
      </p:sp>
      <p:sp>
        <p:nvSpPr>
          <p:cNvPr id="4" name="Date Placeholder 3"/>
          <p:cNvSpPr>
            <a:spLocks noGrp="1"/>
          </p:cNvSpPr>
          <p:nvPr>
            <p:ph type="dt" sz="half" idx="10"/>
          </p:nvPr>
        </p:nvSpPr>
        <p:spPr/>
        <p:txBody>
          <a:bodyPr/>
          <a:lstStyle/>
          <a:p>
            <a:fld id="{EF5AF13B-A907-4891-B000-7E3F12220752}" type="datetimeFigureOut">
              <a:rPr lang="sv-SE" smtClean="0"/>
              <a:t>2015-03-17</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92E9B1B2-3884-4C7F-A71F-865FE238E99F}" type="slidenum">
              <a:rPr lang="sv-SE" smtClean="0"/>
              <a:t>‹#›</a:t>
            </a:fld>
            <a:endParaRPr lang="sv-S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sv-SE" smtClean="0"/>
              <a:t>Klicka här för att ändra format</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sv-SE" smtClean="0"/>
              <a:t>Klicka här för att ändra format på bakgrundstexten</a:t>
            </a:r>
          </a:p>
          <a:p>
            <a:pPr lvl="1" eaLnBrk="1" latinLnBrk="0" hangingPunct="1"/>
            <a:r>
              <a:rPr lang="sv-SE" smtClean="0"/>
              <a:t>Nivå två</a:t>
            </a:r>
          </a:p>
          <a:p>
            <a:pPr lvl="2" eaLnBrk="1" latinLnBrk="0" hangingPunct="1"/>
            <a:r>
              <a:rPr lang="sv-SE" smtClean="0"/>
              <a:t>Nivå tre</a:t>
            </a:r>
          </a:p>
          <a:p>
            <a:pPr lvl="3" eaLnBrk="1" latinLnBrk="0" hangingPunct="1"/>
            <a:r>
              <a:rPr lang="sv-SE" smtClean="0"/>
              <a:t>Nivå fyra</a:t>
            </a:r>
          </a:p>
          <a:p>
            <a:pPr lvl="4" eaLnBrk="1" latinLnBrk="0" hangingPunct="1"/>
            <a:r>
              <a:rPr lang="sv-SE" smtClean="0"/>
              <a:t>Nivå fem</a:t>
            </a:r>
            <a:endParaRPr kumimoji="0" lang="en-US"/>
          </a:p>
        </p:txBody>
      </p:sp>
      <p:sp>
        <p:nvSpPr>
          <p:cNvPr id="4" name="Date Placeholder 3"/>
          <p:cNvSpPr>
            <a:spLocks noGrp="1"/>
          </p:cNvSpPr>
          <p:nvPr>
            <p:ph type="dt" sz="half" idx="10"/>
          </p:nvPr>
        </p:nvSpPr>
        <p:spPr/>
        <p:txBody>
          <a:bodyPr/>
          <a:lstStyle/>
          <a:p>
            <a:fld id="{EF5AF13B-A907-4891-B000-7E3F12220752}" type="datetimeFigureOut">
              <a:rPr lang="sv-SE" smtClean="0"/>
              <a:t>2015-03-17</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92E9B1B2-3884-4C7F-A71F-865FE238E99F}" type="slidenum">
              <a:rPr lang="sv-SE" smtClean="0"/>
              <a:t>‹#›</a:t>
            </a:fld>
            <a:endParaRPr lang="sv-S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sv-SE" smtClean="0"/>
              <a:t>Klicka här för att ändra format</a:t>
            </a:r>
            <a:endParaRPr kumimoji="0" lang="en-US"/>
          </a:p>
        </p:txBody>
      </p:sp>
      <p:sp>
        <p:nvSpPr>
          <p:cNvPr id="3" name="Content Placeholder 2"/>
          <p:cNvSpPr>
            <a:spLocks noGrp="1"/>
          </p:cNvSpPr>
          <p:nvPr>
            <p:ph idx="1"/>
          </p:nvPr>
        </p:nvSpPr>
        <p:spPr/>
        <p:txBody>
          <a:bodyPr/>
          <a:lstStyle/>
          <a:p>
            <a:pPr lvl="0" eaLnBrk="1" latinLnBrk="0" hangingPunct="1"/>
            <a:r>
              <a:rPr lang="sv-SE" smtClean="0"/>
              <a:t>Klicka här för att ändra format på bakgrundstexten</a:t>
            </a:r>
          </a:p>
          <a:p>
            <a:pPr lvl="1" eaLnBrk="1" latinLnBrk="0" hangingPunct="1"/>
            <a:r>
              <a:rPr lang="sv-SE" smtClean="0"/>
              <a:t>Nivå två</a:t>
            </a:r>
          </a:p>
          <a:p>
            <a:pPr lvl="2" eaLnBrk="1" latinLnBrk="0" hangingPunct="1"/>
            <a:r>
              <a:rPr lang="sv-SE" smtClean="0"/>
              <a:t>Nivå tre</a:t>
            </a:r>
          </a:p>
          <a:p>
            <a:pPr lvl="3" eaLnBrk="1" latinLnBrk="0" hangingPunct="1"/>
            <a:r>
              <a:rPr lang="sv-SE" smtClean="0"/>
              <a:t>Nivå fyra</a:t>
            </a:r>
          </a:p>
          <a:p>
            <a:pPr lvl="4" eaLnBrk="1" latinLnBrk="0" hangingPunct="1"/>
            <a:r>
              <a:rPr lang="sv-SE" smtClean="0"/>
              <a:t>Nivå fem</a:t>
            </a:r>
            <a:endParaRPr kumimoji="0" lang="en-US"/>
          </a:p>
        </p:txBody>
      </p:sp>
      <p:sp>
        <p:nvSpPr>
          <p:cNvPr id="4" name="Date Placeholder 3"/>
          <p:cNvSpPr>
            <a:spLocks noGrp="1"/>
          </p:cNvSpPr>
          <p:nvPr>
            <p:ph type="dt" sz="half" idx="10"/>
          </p:nvPr>
        </p:nvSpPr>
        <p:spPr/>
        <p:txBody>
          <a:bodyPr/>
          <a:lstStyle/>
          <a:p>
            <a:fld id="{EF5AF13B-A907-4891-B000-7E3F12220752}" type="datetimeFigureOut">
              <a:rPr lang="sv-SE" smtClean="0"/>
              <a:t>2015-03-17</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92E9B1B2-3884-4C7F-A71F-865FE238E99F}" type="slidenum">
              <a:rPr lang="sv-SE" smtClean="0"/>
              <a:t>‹#›</a:t>
            </a:fld>
            <a:endParaRPr lang="sv-S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sv-SE" smtClean="0"/>
              <a:t>Klicka här för att ändra format</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sv-SE" smtClean="0"/>
              <a:t>Klicka här för att ändra format på bakgrundstexten</a:t>
            </a:r>
          </a:p>
        </p:txBody>
      </p:sp>
      <p:sp>
        <p:nvSpPr>
          <p:cNvPr id="4" name="Date Placeholder 3"/>
          <p:cNvSpPr>
            <a:spLocks noGrp="1"/>
          </p:cNvSpPr>
          <p:nvPr>
            <p:ph type="dt" sz="half" idx="10"/>
          </p:nvPr>
        </p:nvSpPr>
        <p:spPr/>
        <p:txBody>
          <a:bodyPr/>
          <a:lstStyle/>
          <a:p>
            <a:fld id="{EF5AF13B-A907-4891-B000-7E3F12220752}" type="datetimeFigureOut">
              <a:rPr lang="sv-SE" smtClean="0"/>
              <a:t>2015-03-17</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92E9B1B2-3884-4C7F-A71F-865FE238E99F}" type="slidenum">
              <a:rPr lang="sv-SE" smtClean="0"/>
              <a:t>‹#›</a:t>
            </a:fld>
            <a:endParaRPr lang="sv-S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sv-SE" smtClean="0"/>
              <a:t>Klicka här för att ändra format</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sv-SE" smtClean="0"/>
              <a:t>Klicka här för att ändra format på bakgrundstexten</a:t>
            </a:r>
          </a:p>
          <a:p>
            <a:pPr lvl="1" eaLnBrk="1" latinLnBrk="0" hangingPunct="1"/>
            <a:r>
              <a:rPr lang="sv-SE" smtClean="0"/>
              <a:t>Nivå två</a:t>
            </a:r>
          </a:p>
          <a:p>
            <a:pPr lvl="2" eaLnBrk="1" latinLnBrk="0" hangingPunct="1"/>
            <a:r>
              <a:rPr lang="sv-SE" smtClean="0"/>
              <a:t>Nivå tre</a:t>
            </a:r>
          </a:p>
          <a:p>
            <a:pPr lvl="3" eaLnBrk="1" latinLnBrk="0" hangingPunct="1"/>
            <a:r>
              <a:rPr lang="sv-SE" smtClean="0"/>
              <a:t>Nivå fyra</a:t>
            </a:r>
          </a:p>
          <a:p>
            <a:pPr lvl="4" eaLnBrk="1" latinLnBrk="0" hangingPunct="1"/>
            <a:r>
              <a:rPr lang="sv-SE" smtClean="0"/>
              <a:t>Nivå fem</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sv-SE" smtClean="0"/>
              <a:t>Klicka här för att ändra format på bakgrundstexten</a:t>
            </a:r>
          </a:p>
          <a:p>
            <a:pPr lvl="1" eaLnBrk="1" latinLnBrk="0" hangingPunct="1"/>
            <a:r>
              <a:rPr lang="sv-SE" smtClean="0"/>
              <a:t>Nivå två</a:t>
            </a:r>
          </a:p>
          <a:p>
            <a:pPr lvl="2" eaLnBrk="1" latinLnBrk="0" hangingPunct="1"/>
            <a:r>
              <a:rPr lang="sv-SE" smtClean="0"/>
              <a:t>Nivå tre</a:t>
            </a:r>
          </a:p>
          <a:p>
            <a:pPr lvl="3" eaLnBrk="1" latinLnBrk="0" hangingPunct="1"/>
            <a:r>
              <a:rPr lang="sv-SE" smtClean="0"/>
              <a:t>Nivå fyra</a:t>
            </a:r>
          </a:p>
          <a:p>
            <a:pPr lvl="4" eaLnBrk="1" latinLnBrk="0" hangingPunct="1"/>
            <a:r>
              <a:rPr lang="sv-SE" smtClean="0"/>
              <a:t>Nivå fem</a:t>
            </a:r>
            <a:endParaRPr kumimoji="0" lang="en-US"/>
          </a:p>
        </p:txBody>
      </p:sp>
      <p:sp>
        <p:nvSpPr>
          <p:cNvPr id="5" name="Date Placeholder 4"/>
          <p:cNvSpPr>
            <a:spLocks noGrp="1"/>
          </p:cNvSpPr>
          <p:nvPr>
            <p:ph type="dt" sz="half" idx="10"/>
          </p:nvPr>
        </p:nvSpPr>
        <p:spPr/>
        <p:txBody>
          <a:bodyPr/>
          <a:lstStyle/>
          <a:p>
            <a:fld id="{EF5AF13B-A907-4891-B000-7E3F12220752}" type="datetimeFigureOut">
              <a:rPr lang="sv-SE" smtClean="0"/>
              <a:t>2015-03-17</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92E9B1B2-3884-4C7F-A71F-865FE238E99F}" type="slidenum">
              <a:rPr lang="sv-SE" smtClean="0"/>
              <a:t>‹#›</a:t>
            </a:fld>
            <a:endParaRPr lang="sv-S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sv-SE" smtClean="0"/>
              <a:t>Klicka här för att ändra format</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sv-SE" smtClean="0"/>
              <a:t>Klicka här för att ändra format på bakgrundstexten</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sv-SE" smtClean="0"/>
              <a:t>Klicka här för att ändra format på bakgrundstexten</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sv-SE" smtClean="0"/>
              <a:t>Klicka här för att ändra format på bakgrundstexten</a:t>
            </a:r>
          </a:p>
          <a:p>
            <a:pPr lvl="1" eaLnBrk="1" latinLnBrk="0" hangingPunct="1"/>
            <a:r>
              <a:rPr lang="sv-SE" smtClean="0"/>
              <a:t>Nivå två</a:t>
            </a:r>
          </a:p>
          <a:p>
            <a:pPr lvl="2" eaLnBrk="1" latinLnBrk="0" hangingPunct="1"/>
            <a:r>
              <a:rPr lang="sv-SE" smtClean="0"/>
              <a:t>Nivå tre</a:t>
            </a:r>
          </a:p>
          <a:p>
            <a:pPr lvl="3" eaLnBrk="1" latinLnBrk="0" hangingPunct="1"/>
            <a:r>
              <a:rPr lang="sv-SE" smtClean="0"/>
              <a:t>Nivå fyra</a:t>
            </a:r>
          </a:p>
          <a:p>
            <a:pPr lvl="4" eaLnBrk="1" latinLnBrk="0" hangingPunct="1"/>
            <a:r>
              <a:rPr lang="sv-SE" smtClean="0"/>
              <a:t>Nivå fem</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sv-SE" smtClean="0"/>
              <a:t>Klicka här för att ändra format på bakgrundstexten</a:t>
            </a:r>
          </a:p>
          <a:p>
            <a:pPr lvl="1" eaLnBrk="1" latinLnBrk="0" hangingPunct="1"/>
            <a:r>
              <a:rPr lang="sv-SE" smtClean="0"/>
              <a:t>Nivå två</a:t>
            </a:r>
          </a:p>
          <a:p>
            <a:pPr lvl="2" eaLnBrk="1" latinLnBrk="0" hangingPunct="1"/>
            <a:r>
              <a:rPr lang="sv-SE" smtClean="0"/>
              <a:t>Nivå tre</a:t>
            </a:r>
          </a:p>
          <a:p>
            <a:pPr lvl="3" eaLnBrk="1" latinLnBrk="0" hangingPunct="1"/>
            <a:r>
              <a:rPr lang="sv-SE" smtClean="0"/>
              <a:t>Nivå fyra</a:t>
            </a:r>
          </a:p>
          <a:p>
            <a:pPr lvl="4" eaLnBrk="1" latinLnBrk="0" hangingPunct="1"/>
            <a:r>
              <a:rPr lang="sv-SE" smtClean="0"/>
              <a:t>Nivå fem</a:t>
            </a:r>
            <a:endParaRPr kumimoji="0" lang="en-US"/>
          </a:p>
        </p:txBody>
      </p:sp>
      <p:sp>
        <p:nvSpPr>
          <p:cNvPr id="7" name="Date Placeholder 6"/>
          <p:cNvSpPr>
            <a:spLocks noGrp="1"/>
          </p:cNvSpPr>
          <p:nvPr>
            <p:ph type="dt" sz="half" idx="10"/>
          </p:nvPr>
        </p:nvSpPr>
        <p:spPr/>
        <p:txBody>
          <a:bodyPr/>
          <a:lstStyle/>
          <a:p>
            <a:fld id="{EF5AF13B-A907-4891-B000-7E3F12220752}" type="datetimeFigureOut">
              <a:rPr lang="sv-SE" smtClean="0"/>
              <a:t>2015-03-17</a:t>
            </a:fld>
            <a:endParaRPr lang="sv-SE"/>
          </a:p>
        </p:txBody>
      </p:sp>
      <p:sp>
        <p:nvSpPr>
          <p:cNvPr id="8" name="Footer Placeholder 7"/>
          <p:cNvSpPr>
            <a:spLocks noGrp="1"/>
          </p:cNvSpPr>
          <p:nvPr>
            <p:ph type="ftr" sz="quarter" idx="11"/>
          </p:nvPr>
        </p:nvSpPr>
        <p:spPr/>
        <p:txBody>
          <a:bodyPr/>
          <a:lstStyle/>
          <a:p>
            <a:endParaRPr lang="sv-SE"/>
          </a:p>
        </p:txBody>
      </p:sp>
      <p:sp>
        <p:nvSpPr>
          <p:cNvPr id="9" name="Slide Number Placeholder 8"/>
          <p:cNvSpPr>
            <a:spLocks noGrp="1"/>
          </p:cNvSpPr>
          <p:nvPr>
            <p:ph type="sldNum" sz="quarter" idx="12"/>
          </p:nvPr>
        </p:nvSpPr>
        <p:spPr/>
        <p:txBody>
          <a:bodyPr/>
          <a:lstStyle/>
          <a:p>
            <a:fld id="{92E9B1B2-3884-4C7F-A71F-865FE238E99F}" type="slidenum">
              <a:rPr lang="sv-SE" smtClean="0"/>
              <a:t>‹#›</a:t>
            </a:fld>
            <a:endParaRPr lang="sv-S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sv-SE" smtClean="0"/>
              <a:t>Klicka här för att ändra format</a:t>
            </a:r>
            <a:endParaRPr kumimoji="0" lang="en-US"/>
          </a:p>
        </p:txBody>
      </p:sp>
      <p:sp>
        <p:nvSpPr>
          <p:cNvPr id="3" name="Date Placeholder 2"/>
          <p:cNvSpPr>
            <a:spLocks noGrp="1"/>
          </p:cNvSpPr>
          <p:nvPr>
            <p:ph type="dt" sz="half" idx="10"/>
          </p:nvPr>
        </p:nvSpPr>
        <p:spPr/>
        <p:txBody>
          <a:bodyPr/>
          <a:lstStyle/>
          <a:p>
            <a:fld id="{EF5AF13B-A907-4891-B000-7E3F12220752}" type="datetimeFigureOut">
              <a:rPr lang="sv-SE" smtClean="0"/>
              <a:t>2015-03-17</a:t>
            </a:fld>
            <a:endParaRPr lang="sv-SE"/>
          </a:p>
        </p:txBody>
      </p:sp>
      <p:sp>
        <p:nvSpPr>
          <p:cNvPr id="4" name="Footer Placeholder 3"/>
          <p:cNvSpPr>
            <a:spLocks noGrp="1"/>
          </p:cNvSpPr>
          <p:nvPr>
            <p:ph type="ftr" sz="quarter" idx="11"/>
          </p:nvPr>
        </p:nvSpPr>
        <p:spPr/>
        <p:txBody>
          <a:bodyPr/>
          <a:lstStyle/>
          <a:p>
            <a:endParaRPr lang="sv-SE"/>
          </a:p>
        </p:txBody>
      </p:sp>
      <p:sp>
        <p:nvSpPr>
          <p:cNvPr id="5" name="Slide Number Placeholder 4"/>
          <p:cNvSpPr>
            <a:spLocks noGrp="1"/>
          </p:cNvSpPr>
          <p:nvPr>
            <p:ph type="sldNum" sz="quarter" idx="12"/>
          </p:nvPr>
        </p:nvSpPr>
        <p:spPr/>
        <p:txBody>
          <a:bodyPr/>
          <a:lstStyle/>
          <a:p>
            <a:fld id="{92E9B1B2-3884-4C7F-A71F-865FE238E99F}" type="slidenum">
              <a:rPr lang="sv-SE" smtClean="0"/>
              <a:t>‹#›</a:t>
            </a:fld>
            <a:endParaRPr lang="sv-S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F5AF13B-A907-4891-B000-7E3F12220752}" type="datetimeFigureOut">
              <a:rPr lang="sv-SE" smtClean="0"/>
              <a:t>2015-03-17</a:t>
            </a:fld>
            <a:endParaRPr lang="sv-SE"/>
          </a:p>
        </p:txBody>
      </p:sp>
      <p:sp>
        <p:nvSpPr>
          <p:cNvPr id="3" name="Footer Placeholder 2"/>
          <p:cNvSpPr>
            <a:spLocks noGrp="1"/>
          </p:cNvSpPr>
          <p:nvPr>
            <p:ph type="ftr" sz="quarter" idx="11"/>
          </p:nvPr>
        </p:nvSpPr>
        <p:spPr/>
        <p:txBody>
          <a:bodyPr/>
          <a:lstStyle/>
          <a:p>
            <a:endParaRPr lang="sv-SE"/>
          </a:p>
        </p:txBody>
      </p:sp>
      <p:sp>
        <p:nvSpPr>
          <p:cNvPr id="4" name="Slide Number Placeholder 3"/>
          <p:cNvSpPr>
            <a:spLocks noGrp="1"/>
          </p:cNvSpPr>
          <p:nvPr>
            <p:ph type="sldNum" sz="quarter" idx="12"/>
          </p:nvPr>
        </p:nvSpPr>
        <p:spPr/>
        <p:txBody>
          <a:bodyPr/>
          <a:lstStyle/>
          <a:p>
            <a:fld id="{92E9B1B2-3884-4C7F-A71F-865FE238E99F}" type="slidenum">
              <a:rPr lang="sv-SE" smtClean="0"/>
              <a:t>‹#›</a:t>
            </a:fld>
            <a:endParaRPr lang="sv-S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sv-SE" smtClean="0"/>
              <a:t>Klicka här för att ändra format</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sv-SE" smtClean="0"/>
              <a:t>Klicka här för att ändra format på bakgrundstexten</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sv-SE" smtClean="0"/>
              <a:t>Klicka här för att ändra format på bakgrundstexten</a:t>
            </a:r>
          </a:p>
          <a:p>
            <a:pPr lvl="1" eaLnBrk="1" latinLnBrk="0" hangingPunct="1"/>
            <a:r>
              <a:rPr lang="sv-SE" smtClean="0"/>
              <a:t>Nivå två</a:t>
            </a:r>
          </a:p>
          <a:p>
            <a:pPr lvl="2" eaLnBrk="1" latinLnBrk="0" hangingPunct="1"/>
            <a:r>
              <a:rPr lang="sv-SE" smtClean="0"/>
              <a:t>Nivå tre</a:t>
            </a:r>
          </a:p>
          <a:p>
            <a:pPr lvl="3" eaLnBrk="1" latinLnBrk="0" hangingPunct="1"/>
            <a:r>
              <a:rPr lang="sv-SE" smtClean="0"/>
              <a:t>Nivå fyra</a:t>
            </a:r>
          </a:p>
          <a:p>
            <a:pPr lvl="4" eaLnBrk="1" latinLnBrk="0" hangingPunct="1"/>
            <a:r>
              <a:rPr lang="sv-SE" smtClean="0"/>
              <a:t>Nivå fem</a:t>
            </a:r>
            <a:endParaRPr kumimoji="0" lang="en-US"/>
          </a:p>
        </p:txBody>
      </p:sp>
      <p:sp>
        <p:nvSpPr>
          <p:cNvPr id="5" name="Date Placeholder 4"/>
          <p:cNvSpPr>
            <a:spLocks noGrp="1"/>
          </p:cNvSpPr>
          <p:nvPr>
            <p:ph type="dt" sz="half" idx="10"/>
          </p:nvPr>
        </p:nvSpPr>
        <p:spPr/>
        <p:txBody>
          <a:bodyPr/>
          <a:lstStyle/>
          <a:p>
            <a:fld id="{EF5AF13B-A907-4891-B000-7E3F12220752}" type="datetimeFigureOut">
              <a:rPr lang="sv-SE" smtClean="0"/>
              <a:t>2015-03-17</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92E9B1B2-3884-4C7F-A71F-865FE238E99F}" type="slidenum">
              <a:rPr lang="sv-SE" smtClean="0"/>
              <a:t>‹#›</a:t>
            </a:fld>
            <a:endParaRPr lang="sv-S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ed bildtext">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sv-SE" smtClean="0"/>
              <a:t>Klicka här för att ändra format</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sv-SE" smtClean="0"/>
              <a:t>Klicka här för att ändra format på bakgrundstexten</a:t>
            </a:r>
          </a:p>
        </p:txBody>
      </p:sp>
      <p:sp>
        <p:nvSpPr>
          <p:cNvPr id="5" name="Date Placeholder 4"/>
          <p:cNvSpPr>
            <a:spLocks noGrp="1"/>
          </p:cNvSpPr>
          <p:nvPr>
            <p:ph type="dt" sz="half" idx="10"/>
          </p:nvPr>
        </p:nvSpPr>
        <p:spPr/>
        <p:txBody>
          <a:bodyPr/>
          <a:lstStyle/>
          <a:p>
            <a:fld id="{EF5AF13B-A907-4891-B000-7E3F12220752}" type="datetimeFigureOut">
              <a:rPr lang="sv-SE" smtClean="0"/>
              <a:t>2015-03-17</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a:xfrm>
            <a:off x="8077200" y="6356350"/>
            <a:ext cx="609600" cy="365125"/>
          </a:xfrm>
        </p:spPr>
        <p:txBody>
          <a:bodyPr/>
          <a:lstStyle/>
          <a:p>
            <a:fld id="{92E9B1B2-3884-4C7F-A71F-865FE238E99F}" type="slidenum">
              <a:rPr lang="sv-SE" smtClean="0"/>
              <a:t>‹#›</a:t>
            </a:fld>
            <a:endParaRPr lang="sv-SE"/>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sv-SE" smtClean="0"/>
              <a:t>Klicka på ikonen för att lägga till en bild</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sv-SE" smtClean="0"/>
              <a:t>Klicka här för att ändra format</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sv-SE" smtClean="0"/>
              <a:t>Klicka här för att ändra format på bakgrundstexten</a:t>
            </a:r>
          </a:p>
          <a:p>
            <a:pPr lvl="1" eaLnBrk="1" latinLnBrk="0" hangingPunct="1"/>
            <a:r>
              <a:rPr kumimoji="0" lang="sv-SE" smtClean="0"/>
              <a:t>Nivå två</a:t>
            </a:r>
          </a:p>
          <a:p>
            <a:pPr lvl="2" eaLnBrk="1" latinLnBrk="0" hangingPunct="1"/>
            <a:r>
              <a:rPr kumimoji="0" lang="sv-SE" smtClean="0"/>
              <a:t>Nivå tre</a:t>
            </a:r>
          </a:p>
          <a:p>
            <a:pPr lvl="3" eaLnBrk="1" latinLnBrk="0" hangingPunct="1"/>
            <a:r>
              <a:rPr kumimoji="0" lang="sv-SE" smtClean="0"/>
              <a:t>Nivå fyra</a:t>
            </a:r>
          </a:p>
          <a:p>
            <a:pPr lvl="4" eaLnBrk="1" latinLnBrk="0" hangingPunct="1"/>
            <a:r>
              <a:rPr kumimoji="0" lang="sv-SE" smtClean="0"/>
              <a:t>Nivå fem</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EF5AF13B-A907-4891-B000-7E3F12220752}" type="datetimeFigureOut">
              <a:rPr lang="sv-SE" smtClean="0"/>
              <a:t>2015-03-17</a:t>
            </a:fld>
            <a:endParaRPr lang="sv-SE"/>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sv-SE"/>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92E9B1B2-3884-4C7F-A71F-865FE238E99F}" type="slidenum">
              <a:rPr lang="sv-SE" smtClean="0"/>
              <a:t>‹#›</a:t>
            </a:fld>
            <a:endParaRPr lang="sv-SE"/>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9" name="Rectangle 7"/>
          <p:cNvSpPr>
            <a:spLocks noGrp="1" noRot="1" noChangeArrowheads="1"/>
          </p:cNvSpPr>
          <p:nvPr>
            <p:ph type="title"/>
          </p:nvPr>
        </p:nvSpPr>
        <p:spPr>
          <a:xfrm>
            <a:off x="301625" y="333375"/>
            <a:ext cx="8510588" cy="935038"/>
          </a:xfrm>
        </p:spPr>
        <p:txBody>
          <a:bodyPr>
            <a:normAutofit fontScale="90000"/>
          </a:bodyPr>
          <a:lstStyle/>
          <a:p>
            <a:r>
              <a:rPr lang="sv-SE" altLang="sv-SE" b="1" dirty="0">
                <a:latin typeface="Candara" pitchFamily="34" charset="0"/>
              </a:rPr>
              <a:t>Verksamhetsidé för Kalix Handboll</a:t>
            </a:r>
            <a:endParaRPr lang="sv-SE" altLang="sv-SE" sz="3600" b="1" dirty="0">
              <a:solidFill>
                <a:srgbClr val="FFFF00"/>
              </a:solidFill>
              <a:latin typeface="Candara" pitchFamily="34" charset="0"/>
            </a:endParaRPr>
          </a:p>
        </p:txBody>
      </p:sp>
      <p:sp>
        <p:nvSpPr>
          <p:cNvPr id="131080" name="Rectangle 8"/>
          <p:cNvSpPr>
            <a:spLocks noGrp="1" noRot="1" noChangeArrowheads="1"/>
          </p:cNvSpPr>
          <p:nvPr>
            <p:ph type="body" sz="half" idx="1"/>
          </p:nvPr>
        </p:nvSpPr>
        <p:spPr>
          <a:xfrm>
            <a:off x="323850" y="1989138"/>
            <a:ext cx="4194175" cy="1008062"/>
          </a:xfrm>
        </p:spPr>
        <p:txBody>
          <a:bodyPr/>
          <a:lstStyle/>
          <a:p>
            <a:r>
              <a:rPr lang="sv-SE" altLang="sv-SE" sz="2400"/>
              <a:t>Varför finns vi?</a:t>
            </a:r>
          </a:p>
          <a:p>
            <a:r>
              <a:rPr lang="sv-SE" altLang="sv-SE" sz="2400"/>
              <a:t>För vems skull finns vi?</a:t>
            </a:r>
          </a:p>
        </p:txBody>
      </p:sp>
      <p:sp>
        <p:nvSpPr>
          <p:cNvPr id="131082" name="Rectangle 10"/>
          <p:cNvSpPr>
            <a:spLocks noGrp="1" noRot="1" noChangeArrowheads="1"/>
          </p:cNvSpPr>
          <p:nvPr>
            <p:ph type="body" sz="half" idx="2"/>
          </p:nvPr>
        </p:nvSpPr>
        <p:spPr>
          <a:xfrm>
            <a:off x="4670425" y="1989138"/>
            <a:ext cx="4194175" cy="935037"/>
          </a:xfrm>
        </p:spPr>
        <p:txBody>
          <a:bodyPr/>
          <a:lstStyle/>
          <a:p>
            <a:r>
              <a:rPr lang="sv-SE" altLang="sv-SE" sz="2400"/>
              <a:t>Vad erbjuder vi?</a:t>
            </a:r>
          </a:p>
          <a:p>
            <a:r>
              <a:rPr lang="sv-SE" altLang="sv-SE" sz="2400"/>
              <a:t>Vilka värden skapar vi?</a:t>
            </a:r>
          </a:p>
        </p:txBody>
      </p:sp>
      <p:sp>
        <p:nvSpPr>
          <p:cNvPr id="131083" name="Text Box 11"/>
          <p:cNvSpPr txBox="1">
            <a:spLocks noChangeArrowheads="1"/>
          </p:cNvSpPr>
          <p:nvPr/>
        </p:nvSpPr>
        <p:spPr bwMode="auto">
          <a:xfrm>
            <a:off x="971550" y="3429000"/>
            <a:ext cx="6913563"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sv-SE" altLang="sv-SE"/>
          </a:p>
        </p:txBody>
      </p:sp>
      <p:sp>
        <p:nvSpPr>
          <p:cNvPr id="131084" name="Text Box 12"/>
          <p:cNvSpPr txBox="1">
            <a:spLocks noChangeArrowheads="1"/>
          </p:cNvSpPr>
          <p:nvPr/>
        </p:nvSpPr>
        <p:spPr bwMode="auto">
          <a:xfrm>
            <a:off x="275293" y="2911475"/>
            <a:ext cx="8531503" cy="3046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r>
              <a:rPr lang="sv-SE" altLang="sv-SE" sz="3200" dirty="0">
                <a:solidFill>
                  <a:srgbClr val="FFFF00"/>
                </a:solidFill>
                <a:latin typeface="Candara" pitchFamily="34" charset="0"/>
              </a:rPr>
              <a:t>Verksamhetsidé</a:t>
            </a:r>
          </a:p>
          <a:p>
            <a:pPr algn="ctr"/>
            <a:endParaRPr lang="sv-SE" altLang="sv-SE" sz="800" dirty="0">
              <a:solidFill>
                <a:srgbClr val="FFFF00"/>
              </a:solidFill>
              <a:latin typeface="Candara" pitchFamily="34" charset="0"/>
            </a:endParaRPr>
          </a:p>
          <a:p>
            <a:pPr algn="ctr"/>
            <a:r>
              <a:rPr lang="sv-SE" altLang="sv-SE" sz="2000" dirty="0">
                <a:latin typeface="Candara" pitchFamily="34" charset="0"/>
              </a:rPr>
              <a:t>Kalix HK är en förening som bedriver handbollsaktiviteter för alla åldrar,</a:t>
            </a:r>
          </a:p>
          <a:p>
            <a:pPr algn="ctr"/>
            <a:r>
              <a:rPr lang="sv-SE" altLang="sv-SE" sz="2000" dirty="0">
                <a:latin typeface="Candara" pitchFamily="34" charset="0"/>
              </a:rPr>
              <a:t>detta gör vi med kvalité, engagemang och kunskap. Vi sätter glädjen och den </a:t>
            </a:r>
          </a:p>
          <a:p>
            <a:pPr algn="ctr"/>
            <a:r>
              <a:rPr lang="sv-SE" altLang="sv-SE" sz="2000" dirty="0">
                <a:latin typeface="Candara" pitchFamily="34" charset="0"/>
              </a:rPr>
              <a:t>sociala gemenskapen i fokus.</a:t>
            </a:r>
          </a:p>
          <a:p>
            <a:pPr algn="ctr"/>
            <a:endParaRPr lang="sv-SE" altLang="sv-SE" sz="2000" dirty="0">
              <a:latin typeface="Candara" pitchFamily="34" charset="0"/>
            </a:endParaRPr>
          </a:p>
          <a:p>
            <a:pPr algn="ctr"/>
            <a:endParaRPr lang="sv-SE" altLang="sv-SE" sz="2400" dirty="0" smtClean="0">
              <a:latin typeface="Candara" pitchFamily="34" charset="0"/>
            </a:endParaRPr>
          </a:p>
          <a:p>
            <a:pPr algn="ctr"/>
            <a:r>
              <a:rPr lang="sv-SE" altLang="sv-SE" sz="2400" dirty="0" smtClean="0">
                <a:latin typeface="Candara" pitchFamily="34" charset="0"/>
              </a:rPr>
              <a:t>”</a:t>
            </a:r>
            <a:r>
              <a:rPr lang="sv-SE" altLang="sv-SE" sz="2400" dirty="0">
                <a:latin typeface="Candara" pitchFamily="34" charset="0"/>
              </a:rPr>
              <a:t>Vi skapar bra människor, handbollspelare får vi på köpet.”</a:t>
            </a:r>
          </a:p>
          <a:p>
            <a:pPr algn="ctr"/>
            <a:endParaRPr lang="sv-SE" altLang="sv-SE" sz="2400" dirty="0">
              <a:latin typeface="Candara" pitchFamily="34" charset="0"/>
            </a:endParaRPr>
          </a:p>
        </p:txBody>
      </p:sp>
      <p:sp>
        <p:nvSpPr>
          <p:cNvPr id="131085" name="Text Box 13"/>
          <p:cNvSpPr txBox="1">
            <a:spLocks noChangeArrowheads="1"/>
          </p:cNvSpPr>
          <p:nvPr/>
        </p:nvSpPr>
        <p:spPr bwMode="auto">
          <a:xfrm>
            <a:off x="2555875" y="1268413"/>
            <a:ext cx="4465638"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sv-SE" altLang="sv-SE" sz="3200" dirty="0">
                <a:solidFill>
                  <a:srgbClr val="FFFF00"/>
                </a:solidFill>
                <a:effectLst>
                  <a:outerShdw blurRad="38100" dist="38100" dir="2700000" algn="tl">
                    <a:srgbClr val="000000"/>
                  </a:outerShdw>
                </a:effectLst>
                <a:latin typeface="Candara" pitchFamily="34" charset="0"/>
              </a:rPr>
              <a:t>Vad är vårt ändamål?</a:t>
            </a:r>
          </a:p>
        </p:txBody>
      </p:sp>
    </p:spTree>
    <p:extLst>
      <p:ext uri="{BB962C8B-B14F-4D97-AF65-F5344CB8AC3E}">
        <p14:creationId xmlns:p14="http://schemas.microsoft.com/office/powerpoint/2010/main" val="265442758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Rectangle 2"/>
          <p:cNvSpPr>
            <a:spLocks noGrp="1" noRot="1" noChangeArrowheads="1"/>
          </p:cNvSpPr>
          <p:nvPr>
            <p:ph type="title"/>
          </p:nvPr>
        </p:nvSpPr>
        <p:spPr/>
        <p:txBody>
          <a:bodyPr/>
          <a:lstStyle/>
          <a:p>
            <a:r>
              <a:rPr lang="sv-SE" altLang="sv-SE" b="1" dirty="0" smtClean="0">
                <a:latin typeface="Candara" pitchFamily="34" charset="0"/>
              </a:rPr>
              <a:t>    Vision </a:t>
            </a:r>
            <a:r>
              <a:rPr lang="sv-SE" altLang="sv-SE" b="1" dirty="0">
                <a:latin typeface="Candara" pitchFamily="34" charset="0"/>
              </a:rPr>
              <a:t>för Kalix Handboll</a:t>
            </a:r>
          </a:p>
        </p:txBody>
      </p:sp>
      <p:sp>
        <p:nvSpPr>
          <p:cNvPr id="140291" name="Rectangle 3"/>
          <p:cNvSpPr>
            <a:spLocks noGrp="1" noRot="1" noChangeArrowheads="1"/>
          </p:cNvSpPr>
          <p:nvPr>
            <p:ph type="body" idx="1"/>
          </p:nvPr>
        </p:nvSpPr>
        <p:spPr/>
        <p:txBody>
          <a:bodyPr/>
          <a:lstStyle/>
          <a:p>
            <a:pPr algn="ctr">
              <a:buFont typeface="Wingdings" pitchFamily="2" charset="2"/>
              <a:buNone/>
            </a:pPr>
            <a:r>
              <a:rPr lang="sv-SE" altLang="sv-SE" sz="1800" dirty="0" smtClean="0"/>
              <a:t>.</a:t>
            </a:r>
            <a:endParaRPr lang="sv-SE" altLang="sv-SE" sz="1800" dirty="0"/>
          </a:p>
          <a:p>
            <a:pPr algn="ctr">
              <a:buFont typeface="Wingdings" pitchFamily="2" charset="2"/>
              <a:buNone/>
            </a:pPr>
            <a:endParaRPr lang="sv-SE" altLang="sv-SE" sz="1800" dirty="0"/>
          </a:p>
          <a:p>
            <a:pPr algn="ctr">
              <a:buFont typeface="Wingdings" pitchFamily="2" charset="2"/>
              <a:buNone/>
            </a:pPr>
            <a:r>
              <a:rPr lang="sv-SE" altLang="sv-SE" sz="3600" dirty="0">
                <a:solidFill>
                  <a:srgbClr val="FFFF00"/>
                </a:solidFill>
              </a:rPr>
              <a:t>Vi ska ha så roligt i Kalix HK att vi är det självklara valet.</a:t>
            </a:r>
          </a:p>
          <a:p>
            <a:pPr algn="ctr">
              <a:buFont typeface="Wingdings" pitchFamily="2" charset="2"/>
              <a:buNone/>
            </a:pPr>
            <a:endParaRPr lang="sv-SE" altLang="sv-SE" sz="1600" dirty="0">
              <a:solidFill>
                <a:srgbClr val="FFFF00"/>
              </a:solidFill>
            </a:endParaRPr>
          </a:p>
          <a:p>
            <a:pPr algn="ctr">
              <a:buFont typeface="Wingdings" pitchFamily="2" charset="2"/>
              <a:buNone/>
            </a:pPr>
            <a:endParaRPr lang="sv-SE" altLang="sv-SE" sz="1600" dirty="0"/>
          </a:p>
        </p:txBody>
      </p:sp>
    </p:spTree>
    <p:extLst>
      <p:ext uri="{BB962C8B-B14F-4D97-AF65-F5344CB8AC3E}">
        <p14:creationId xmlns:p14="http://schemas.microsoft.com/office/powerpoint/2010/main" val="5619383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2"/>
          <p:cNvSpPr>
            <a:spLocks noGrp="1" noRot="1" noChangeArrowheads="1"/>
          </p:cNvSpPr>
          <p:nvPr>
            <p:ph type="title"/>
          </p:nvPr>
        </p:nvSpPr>
        <p:spPr>
          <a:xfrm>
            <a:off x="457200" y="188640"/>
            <a:ext cx="8229600" cy="1080120"/>
          </a:xfrm>
        </p:spPr>
        <p:txBody>
          <a:bodyPr/>
          <a:lstStyle/>
          <a:p>
            <a:r>
              <a:rPr lang="sv-SE" altLang="sv-SE" b="1" dirty="0">
                <a:latin typeface="Candara" pitchFamily="34" charset="0"/>
              </a:rPr>
              <a:t>Värdegrund Kalix Handboll</a:t>
            </a:r>
          </a:p>
        </p:txBody>
      </p:sp>
      <p:sp>
        <p:nvSpPr>
          <p:cNvPr id="137220" name="Text Box 4"/>
          <p:cNvSpPr txBox="1">
            <a:spLocks noChangeArrowheads="1"/>
          </p:cNvSpPr>
          <p:nvPr/>
        </p:nvSpPr>
        <p:spPr bwMode="auto">
          <a:xfrm>
            <a:off x="539750" y="1628775"/>
            <a:ext cx="8156575" cy="52014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sv-SE" altLang="sv-SE" sz="2000" b="1" dirty="0">
                <a:solidFill>
                  <a:srgbClr val="FFFF00"/>
                </a:solidFill>
                <a:latin typeface="Candara" pitchFamily="34" charset="0"/>
              </a:rPr>
              <a:t>Engagemang</a:t>
            </a:r>
            <a:r>
              <a:rPr lang="sv-SE" altLang="sv-SE" sz="2000" dirty="0">
                <a:solidFill>
                  <a:srgbClr val="FFFF00"/>
                </a:solidFill>
                <a:latin typeface="Candara" pitchFamily="34" charset="0"/>
              </a:rPr>
              <a:t>:</a:t>
            </a:r>
            <a:r>
              <a:rPr lang="sv-SE" altLang="sv-SE" sz="2000" dirty="0">
                <a:solidFill>
                  <a:schemeClr val="tx2"/>
                </a:solidFill>
                <a:latin typeface="Candara" pitchFamily="34" charset="0"/>
              </a:rPr>
              <a:t> </a:t>
            </a:r>
            <a:r>
              <a:rPr lang="sv-SE" altLang="sv-SE" sz="2000" dirty="0">
                <a:latin typeface="Candara" pitchFamily="34" charset="0"/>
              </a:rPr>
              <a:t>Innebär att man har en vilja och ett driv att göra något för verksamheten. Glädjen i engagemanget är ”skillnaden</a:t>
            </a:r>
            <a:r>
              <a:rPr lang="sv-SE" altLang="sv-SE" sz="2000" dirty="0" smtClean="0">
                <a:latin typeface="Candara" pitchFamily="34" charset="0"/>
              </a:rPr>
              <a:t>”.</a:t>
            </a:r>
          </a:p>
          <a:p>
            <a:r>
              <a:rPr lang="sv-SE" altLang="sv-SE" sz="2000" dirty="0">
                <a:latin typeface="Candara" pitchFamily="34" charset="0"/>
              </a:rPr>
              <a:t/>
            </a:r>
            <a:br>
              <a:rPr lang="sv-SE" altLang="sv-SE" sz="2000" dirty="0">
                <a:latin typeface="Candara" pitchFamily="34" charset="0"/>
              </a:rPr>
            </a:br>
            <a:r>
              <a:rPr lang="sv-SE" altLang="sv-SE" sz="2000" b="1" dirty="0">
                <a:solidFill>
                  <a:srgbClr val="FFFF00"/>
                </a:solidFill>
                <a:latin typeface="Candara" pitchFamily="34" charset="0"/>
              </a:rPr>
              <a:t>Ansvar</a:t>
            </a:r>
            <a:r>
              <a:rPr lang="sv-SE" altLang="sv-SE" sz="2000" dirty="0">
                <a:solidFill>
                  <a:srgbClr val="FFFF00"/>
                </a:solidFill>
                <a:latin typeface="Candara" pitchFamily="34" charset="0"/>
              </a:rPr>
              <a:t>:</a:t>
            </a:r>
            <a:r>
              <a:rPr lang="sv-SE" altLang="sv-SE" sz="2000" dirty="0">
                <a:solidFill>
                  <a:schemeClr val="tx2"/>
                </a:solidFill>
                <a:latin typeface="Candara" pitchFamily="34" charset="0"/>
              </a:rPr>
              <a:t> </a:t>
            </a:r>
            <a:r>
              <a:rPr lang="sv-SE" altLang="sv-SE" sz="2000" dirty="0">
                <a:latin typeface="Candara" pitchFamily="34" charset="0"/>
              </a:rPr>
              <a:t>Det är viktigt att alla tar sin del av ansvaret för att hela verksamheten ska fungera, oavsett om </a:t>
            </a:r>
            <a:r>
              <a:rPr lang="sv-SE" altLang="sv-SE" sz="2000" dirty="0" smtClean="0">
                <a:latin typeface="Candara" pitchFamily="34" charset="0"/>
              </a:rPr>
              <a:t>man är styrelseledamot, ledare</a:t>
            </a:r>
            <a:r>
              <a:rPr lang="sv-SE" altLang="sv-SE" sz="2000" dirty="0">
                <a:latin typeface="Candara" pitchFamily="34" charset="0"/>
              </a:rPr>
              <a:t>, aktiv eller förälder. Föreningen har ett ansvar att tränarna är välutbildade för sin nivå</a:t>
            </a:r>
            <a:r>
              <a:rPr lang="sv-SE" altLang="sv-SE" sz="2000" dirty="0" smtClean="0">
                <a:latin typeface="Candara" pitchFamily="34" charset="0"/>
              </a:rPr>
              <a:t>.</a:t>
            </a:r>
          </a:p>
          <a:p>
            <a:r>
              <a:rPr lang="sv-SE" altLang="sv-SE" sz="2000" dirty="0">
                <a:solidFill>
                  <a:schemeClr val="tx2"/>
                </a:solidFill>
                <a:latin typeface="Candara" pitchFamily="34" charset="0"/>
              </a:rPr>
              <a:t/>
            </a:r>
            <a:br>
              <a:rPr lang="sv-SE" altLang="sv-SE" sz="2000" dirty="0">
                <a:solidFill>
                  <a:schemeClr val="tx2"/>
                </a:solidFill>
                <a:latin typeface="Candara" pitchFamily="34" charset="0"/>
              </a:rPr>
            </a:br>
            <a:r>
              <a:rPr lang="sv-SE" altLang="sv-SE" sz="2000" b="1" dirty="0">
                <a:solidFill>
                  <a:srgbClr val="FFFF00"/>
                </a:solidFill>
                <a:latin typeface="Candara" pitchFamily="34" charset="0"/>
              </a:rPr>
              <a:t>Kommunikation och öppenhet:</a:t>
            </a:r>
            <a:r>
              <a:rPr lang="sv-SE" altLang="sv-SE" sz="2000" b="1" dirty="0">
                <a:solidFill>
                  <a:schemeClr val="tx2"/>
                </a:solidFill>
                <a:latin typeface="Candara" pitchFamily="34" charset="0"/>
              </a:rPr>
              <a:t> </a:t>
            </a:r>
            <a:r>
              <a:rPr lang="sv-SE" altLang="sv-SE" sz="2000" dirty="0">
                <a:latin typeface="Candara" pitchFamily="34" charset="0"/>
              </a:rPr>
              <a:t>Vi strävar efter att ha ett öppet klimat där allas åsikter tas tillvara för att styrelsen ska kunna fatta bra och kloka beslut. Man ska som aktiv på alla nivåer kunna påverka sina träningar genom en dialog med tränarna</a:t>
            </a:r>
            <a:r>
              <a:rPr lang="sv-SE" altLang="sv-SE" sz="2000" dirty="0" smtClean="0">
                <a:latin typeface="Candara" pitchFamily="34" charset="0"/>
              </a:rPr>
              <a:t>.</a:t>
            </a:r>
          </a:p>
          <a:p>
            <a:r>
              <a:rPr lang="sv-SE" altLang="sv-SE" sz="2000" b="1" dirty="0">
                <a:latin typeface="Candara" pitchFamily="34" charset="0"/>
              </a:rPr>
              <a:t/>
            </a:r>
            <a:br>
              <a:rPr lang="sv-SE" altLang="sv-SE" sz="2000" b="1" dirty="0">
                <a:latin typeface="Candara" pitchFamily="34" charset="0"/>
              </a:rPr>
            </a:br>
            <a:r>
              <a:rPr lang="sv-SE" altLang="sv-SE" sz="2000" b="1" dirty="0">
                <a:solidFill>
                  <a:srgbClr val="FFFF00"/>
                </a:solidFill>
                <a:latin typeface="Candara" pitchFamily="34" charset="0"/>
              </a:rPr>
              <a:t>Social fostran:</a:t>
            </a:r>
            <a:r>
              <a:rPr lang="sv-SE" altLang="sv-SE" sz="2000" b="1" dirty="0">
                <a:solidFill>
                  <a:schemeClr val="tx2"/>
                </a:solidFill>
                <a:latin typeface="Candara" pitchFamily="34" charset="0"/>
              </a:rPr>
              <a:t> </a:t>
            </a:r>
            <a:r>
              <a:rPr lang="sv-SE" altLang="sv-SE" sz="2000" dirty="0">
                <a:latin typeface="Candara" pitchFamily="34" charset="0"/>
              </a:rPr>
              <a:t>Vi vill fostra våra spelare till att bli självständiga, ansvarstagande och hänsynsfulla individer. På köpet får vi duktiga handbollsspelare</a:t>
            </a:r>
            <a:r>
              <a:rPr lang="sv-SE" altLang="sv-SE" dirty="0">
                <a:latin typeface="Candara" pitchFamily="34" charset="0"/>
              </a:rPr>
              <a:t>.</a:t>
            </a:r>
            <a:r>
              <a:rPr lang="sv-SE" altLang="sv-SE" b="1" dirty="0">
                <a:solidFill>
                  <a:schemeClr val="tx2"/>
                </a:solidFill>
                <a:latin typeface="Candara" pitchFamily="34" charset="0"/>
              </a:rPr>
              <a:t> </a:t>
            </a:r>
            <a:br>
              <a:rPr lang="sv-SE" altLang="sv-SE" b="1" dirty="0">
                <a:solidFill>
                  <a:schemeClr val="tx2"/>
                </a:solidFill>
                <a:latin typeface="Candara" pitchFamily="34" charset="0"/>
              </a:rPr>
            </a:br>
            <a:endParaRPr lang="sv-SE" altLang="sv-SE" sz="1200" dirty="0">
              <a:solidFill>
                <a:schemeClr val="tx2"/>
              </a:solidFill>
              <a:latin typeface="Candara" pitchFamily="34" charset="0"/>
            </a:endParaRPr>
          </a:p>
        </p:txBody>
      </p:sp>
    </p:spTree>
    <p:extLst>
      <p:ext uri="{BB962C8B-B14F-4D97-AF65-F5344CB8AC3E}">
        <p14:creationId xmlns:p14="http://schemas.microsoft.com/office/powerpoint/2010/main" val="233791511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2"/>
          <p:cNvSpPr>
            <a:spLocks noGrp="1" noRot="1" noChangeArrowheads="1"/>
          </p:cNvSpPr>
          <p:nvPr>
            <p:ph type="title"/>
          </p:nvPr>
        </p:nvSpPr>
        <p:spPr>
          <a:xfrm>
            <a:off x="457200" y="260648"/>
            <a:ext cx="8229600" cy="936104"/>
          </a:xfrm>
        </p:spPr>
        <p:txBody>
          <a:bodyPr/>
          <a:lstStyle/>
          <a:p>
            <a:r>
              <a:rPr lang="sv-SE" altLang="sv-SE" b="1" dirty="0">
                <a:latin typeface="Candara" pitchFamily="34" charset="0"/>
              </a:rPr>
              <a:t>Värdegrund Kalix Handboll</a:t>
            </a:r>
          </a:p>
        </p:txBody>
      </p:sp>
      <p:sp>
        <p:nvSpPr>
          <p:cNvPr id="138243" name="Text Box 3"/>
          <p:cNvSpPr txBox="1">
            <a:spLocks noChangeArrowheads="1"/>
          </p:cNvSpPr>
          <p:nvPr/>
        </p:nvSpPr>
        <p:spPr bwMode="auto">
          <a:xfrm>
            <a:off x="395288" y="1524972"/>
            <a:ext cx="8301037"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sv-SE" altLang="sv-SE" sz="1200">
              <a:solidFill>
                <a:schemeClr val="tx2"/>
              </a:solidFill>
              <a:latin typeface="Candara" pitchFamily="34" charset="0"/>
            </a:endParaRPr>
          </a:p>
        </p:txBody>
      </p:sp>
      <p:sp>
        <p:nvSpPr>
          <p:cNvPr id="138244" name="Text Box 4"/>
          <p:cNvSpPr txBox="1">
            <a:spLocks noChangeArrowheads="1"/>
          </p:cNvSpPr>
          <p:nvPr/>
        </p:nvSpPr>
        <p:spPr bwMode="auto">
          <a:xfrm>
            <a:off x="611188" y="1628775"/>
            <a:ext cx="7848600" cy="57831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sv-SE" altLang="sv-SE" sz="2000" b="1" dirty="0">
                <a:solidFill>
                  <a:srgbClr val="FFFF00"/>
                </a:solidFill>
                <a:latin typeface="Candara" pitchFamily="34" charset="0"/>
              </a:rPr>
              <a:t>Uppskattning:</a:t>
            </a:r>
            <a:r>
              <a:rPr lang="sv-SE" altLang="sv-SE" sz="2000" b="1" dirty="0">
                <a:solidFill>
                  <a:schemeClr val="tx2"/>
                </a:solidFill>
                <a:latin typeface="Candara" pitchFamily="34" charset="0"/>
              </a:rPr>
              <a:t> </a:t>
            </a:r>
            <a:r>
              <a:rPr lang="sv-SE" altLang="sv-SE" sz="2000" dirty="0">
                <a:latin typeface="Candara" pitchFamily="34" charset="0"/>
              </a:rPr>
              <a:t>Oavsett vart i föreningen man befinner sig är det nödvändigt att få känna sig uppskattad utifrån det arbete man utför. Vi ska möta varandra i en positiv anda.</a:t>
            </a:r>
            <a:r>
              <a:rPr lang="sv-SE" altLang="sv-SE" sz="2000" dirty="0">
                <a:solidFill>
                  <a:schemeClr val="tx2"/>
                </a:solidFill>
                <a:latin typeface="Candara" pitchFamily="34" charset="0"/>
              </a:rPr>
              <a:t> </a:t>
            </a:r>
            <a:endParaRPr lang="sv-SE" altLang="sv-SE" sz="2000" dirty="0" smtClean="0">
              <a:solidFill>
                <a:schemeClr val="tx2"/>
              </a:solidFill>
              <a:latin typeface="Candara" pitchFamily="34" charset="0"/>
            </a:endParaRPr>
          </a:p>
          <a:p>
            <a:r>
              <a:rPr lang="sv-SE" altLang="sv-SE" sz="2000" dirty="0">
                <a:solidFill>
                  <a:schemeClr val="tx2"/>
                </a:solidFill>
                <a:latin typeface="Candara" pitchFamily="34" charset="0"/>
              </a:rPr>
              <a:t/>
            </a:r>
            <a:br>
              <a:rPr lang="sv-SE" altLang="sv-SE" sz="2000" dirty="0">
                <a:solidFill>
                  <a:schemeClr val="tx2"/>
                </a:solidFill>
                <a:latin typeface="Candara" pitchFamily="34" charset="0"/>
              </a:rPr>
            </a:br>
            <a:r>
              <a:rPr lang="sv-SE" altLang="sv-SE" sz="2000" b="1" dirty="0">
                <a:solidFill>
                  <a:srgbClr val="FFFF00"/>
                </a:solidFill>
                <a:latin typeface="Candara" pitchFamily="34" charset="0"/>
              </a:rPr>
              <a:t>Samverkan</a:t>
            </a:r>
            <a:r>
              <a:rPr lang="sv-SE" altLang="sv-SE" sz="2000" dirty="0">
                <a:solidFill>
                  <a:srgbClr val="FFFF00"/>
                </a:solidFill>
                <a:latin typeface="Candara" pitchFamily="34" charset="0"/>
              </a:rPr>
              <a:t>:</a:t>
            </a:r>
            <a:r>
              <a:rPr lang="sv-SE" altLang="sv-SE" sz="2000" dirty="0">
                <a:latin typeface="Candara" pitchFamily="34" charset="0"/>
              </a:rPr>
              <a:t> Vi ska ha god intern samverkan för att alla ska kunna få spela i ett lag</a:t>
            </a:r>
            <a:r>
              <a:rPr lang="sv-SE" altLang="sv-SE" sz="2000" dirty="0" smtClean="0">
                <a:latin typeface="Candara" pitchFamily="34" charset="0"/>
              </a:rPr>
              <a:t>. Vi </a:t>
            </a:r>
            <a:r>
              <a:rPr lang="sv-SE" altLang="sv-SE" sz="2000" dirty="0">
                <a:latin typeface="Candara" pitchFamily="34" charset="0"/>
              </a:rPr>
              <a:t>ska även ha god samverkan med andra föreningar för att ungdomarna ska kunna hålla på med flera idrotter eller andra aktiviteter högre upp i åldrarna</a:t>
            </a:r>
            <a:r>
              <a:rPr lang="sv-SE" altLang="sv-SE" sz="2000" dirty="0" smtClean="0">
                <a:latin typeface="Candara" pitchFamily="34" charset="0"/>
              </a:rPr>
              <a:t>.</a:t>
            </a:r>
          </a:p>
          <a:p>
            <a:endParaRPr lang="sv-SE" altLang="sv-SE" sz="2000" dirty="0">
              <a:latin typeface="Candara" pitchFamily="34" charset="0"/>
            </a:endParaRPr>
          </a:p>
          <a:p>
            <a:pPr>
              <a:spcBef>
                <a:spcPct val="20000"/>
              </a:spcBef>
            </a:pPr>
            <a:r>
              <a:rPr lang="sv-SE" altLang="sv-SE" sz="2000" b="1" dirty="0">
                <a:solidFill>
                  <a:srgbClr val="FFFF00"/>
                </a:solidFill>
                <a:latin typeface="Candara" pitchFamily="34" charset="0"/>
              </a:rPr>
              <a:t>Glädje</a:t>
            </a:r>
            <a:r>
              <a:rPr lang="sv-SE" altLang="sv-SE" sz="2000" dirty="0">
                <a:solidFill>
                  <a:srgbClr val="FFFF00"/>
                </a:solidFill>
                <a:latin typeface="Candara" pitchFamily="34" charset="0"/>
              </a:rPr>
              <a:t>:</a:t>
            </a:r>
            <a:r>
              <a:rPr lang="sv-SE" altLang="sv-SE" sz="2000" dirty="0">
                <a:latin typeface="Candara" pitchFamily="34" charset="0"/>
              </a:rPr>
              <a:t> </a:t>
            </a:r>
            <a:r>
              <a:rPr lang="sv-SE" altLang="sv-SE" sz="2000" dirty="0" smtClean="0">
                <a:latin typeface="Candara" pitchFamily="34" charset="0"/>
              </a:rPr>
              <a:t>Genom </a:t>
            </a:r>
            <a:r>
              <a:rPr lang="sv-SE" altLang="sv-SE" sz="2000" dirty="0">
                <a:latin typeface="Candara" pitchFamily="34" charset="0"/>
              </a:rPr>
              <a:t>att ha ”barnasinnet” kvar får vi glädje och lekfullhet i det vi gör</a:t>
            </a:r>
            <a:r>
              <a:rPr lang="sv-SE" altLang="sv-SE" sz="2000" dirty="0" smtClean="0">
                <a:latin typeface="Candara" pitchFamily="34" charset="0"/>
              </a:rPr>
              <a:t>.</a:t>
            </a:r>
          </a:p>
          <a:p>
            <a:pPr>
              <a:spcBef>
                <a:spcPct val="20000"/>
              </a:spcBef>
            </a:pPr>
            <a:endParaRPr lang="sv-SE" altLang="sv-SE" sz="2000" dirty="0" smtClean="0">
              <a:latin typeface="Candara" pitchFamily="34" charset="0"/>
            </a:endParaRPr>
          </a:p>
          <a:p>
            <a:pPr>
              <a:spcBef>
                <a:spcPct val="20000"/>
              </a:spcBef>
            </a:pPr>
            <a:r>
              <a:rPr lang="sv-SE" altLang="sv-SE" sz="2000" b="1" dirty="0" smtClean="0">
                <a:solidFill>
                  <a:srgbClr val="FFFF00"/>
                </a:solidFill>
                <a:latin typeface="Candara" pitchFamily="34" charset="0"/>
              </a:rPr>
              <a:t>Fair </a:t>
            </a:r>
            <a:r>
              <a:rPr lang="sv-SE" altLang="sv-SE" sz="2000" b="1" dirty="0">
                <a:solidFill>
                  <a:srgbClr val="FFFF00"/>
                </a:solidFill>
                <a:latin typeface="Candara" pitchFamily="34" charset="0"/>
              </a:rPr>
              <a:t>Play:</a:t>
            </a:r>
            <a:r>
              <a:rPr lang="sv-SE" altLang="sv-SE" sz="2000" b="1" dirty="0">
                <a:latin typeface="Candara" pitchFamily="34" charset="0"/>
              </a:rPr>
              <a:t> </a:t>
            </a:r>
            <a:r>
              <a:rPr lang="sv-SE" altLang="sv-SE" sz="2000" b="1" dirty="0" smtClean="0">
                <a:latin typeface="Candara" pitchFamily="34" charset="0"/>
              </a:rPr>
              <a:t>I</a:t>
            </a:r>
            <a:r>
              <a:rPr lang="sv-SE" altLang="sv-SE" sz="2000" dirty="0" smtClean="0">
                <a:latin typeface="Candara" pitchFamily="34" charset="0"/>
              </a:rPr>
              <a:t> </a:t>
            </a:r>
            <a:r>
              <a:rPr lang="sv-SE" altLang="sv-SE" sz="2000" dirty="0">
                <a:latin typeface="Candara" pitchFamily="34" charset="0"/>
              </a:rPr>
              <a:t>vår förening tar vi starkt avstånd mot energidrycker, alkohol, doping, tobak. Vi respekterar alltid våra medspelare, motståndare , funktionärer och domare genom att uppträda på ett korrekt och sportsligt sätt. Vi använder ett vårdat språk.</a:t>
            </a:r>
          </a:p>
          <a:p>
            <a:endParaRPr lang="sv-SE" altLang="sv-SE" b="1" dirty="0">
              <a:latin typeface="Candara" pitchFamily="34" charset="0"/>
            </a:endParaRPr>
          </a:p>
          <a:p>
            <a:pPr>
              <a:lnSpc>
                <a:spcPct val="90000"/>
              </a:lnSpc>
              <a:spcBef>
                <a:spcPct val="20000"/>
              </a:spcBef>
            </a:pPr>
            <a:endParaRPr lang="sv-SE" altLang="sv-SE" dirty="0">
              <a:solidFill>
                <a:schemeClr val="tx2"/>
              </a:solidFill>
              <a:latin typeface="Candara" pitchFamily="34" charset="0"/>
            </a:endParaRPr>
          </a:p>
        </p:txBody>
      </p:sp>
    </p:spTree>
    <p:extLst>
      <p:ext uri="{BB962C8B-B14F-4D97-AF65-F5344CB8AC3E}">
        <p14:creationId xmlns:p14="http://schemas.microsoft.com/office/powerpoint/2010/main" val="346085109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öde">
  <a:themeElements>
    <a:clrScheme name="Flöde">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öde">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öde">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13</TotalTime>
  <Words>156</Words>
  <Application>Microsoft Office PowerPoint</Application>
  <PresentationFormat>Bildspel på skärmen (4:3)</PresentationFormat>
  <Paragraphs>30</Paragraphs>
  <Slides>4</Slides>
  <Notes>0</Notes>
  <HiddenSlides>0</HiddenSlides>
  <MMClips>0</MMClips>
  <ScaleCrop>false</ScaleCrop>
  <HeadingPairs>
    <vt:vector size="4" baseType="variant">
      <vt:variant>
        <vt:lpstr>Tema</vt:lpstr>
      </vt:variant>
      <vt:variant>
        <vt:i4>1</vt:i4>
      </vt:variant>
      <vt:variant>
        <vt:lpstr>Bildrubriker</vt:lpstr>
      </vt:variant>
      <vt:variant>
        <vt:i4>4</vt:i4>
      </vt:variant>
    </vt:vector>
  </HeadingPairs>
  <TitlesOfParts>
    <vt:vector size="5" baseType="lpstr">
      <vt:lpstr>Flöde</vt:lpstr>
      <vt:lpstr>Verksamhetsidé för Kalix Handboll</vt:lpstr>
      <vt:lpstr>    Vision för Kalix Handboll</vt:lpstr>
      <vt:lpstr>Värdegrund Kalix Handboll</vt:lpstr>
      <vt:lpstr>Värdegrund Kalix Handboll</vt:lpstr>
    </vt:vector>
  </TitlesOfParts>
  <Company>Norrbottens läns landsting</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Värdegrund Kalix Handboll</dc:title>
  <dc:creator>Birgitta Wallgren</dc:creator>
  <cp:lastModifiedBy>Birgitta Wallgren</cp:lastModifiedBy>
  <cp:revision>6</cp:revision>
  <cp:lastPrinted>2015-03-17T13:21:17Z</cp:lastPrinted>
  <dcterms:created xsi:type="dcterms:W3CDTF">2015-03-16T13:24:17Z</dcterms:created>
  <dcterms:modified xsi:type="dcterms:W3CDTF">2015-03-17T13:25:40Z</dcterms:modified>
</cp:coreProperties>
</file>