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3"/>
  </p:notesMasterIdLst>
  <p:sldIdLst>
    <p:sldId id="272" r:id="rId2"/>
    <p:sldId id="268" r:id="rId3"/>
    <p:sldId id="276" r:id="rId4"/>
    <p:sldId id="275" r:id="rId5"/>
    <p:sldId id="262" r:id="rId6"/>
    <p:sldId id="278" r:id="rId7"/>
    <p:sldId id="261" r:id="rId8"/>
    <p:sldId id="263" r:id="rId9"/>
    <p:sldId id="260" r:id="rId10"/>
    <p:sldId id="273" r:id="rId11"/>
    <p:sldId id="27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B7535D-36B8-4DEC-9E46-529E348664C0}" v="13" dt="2026-09-08T22:04:47.1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s Persson" userId="dec1767f21d2bd57" providerId="LiveId" clId="{2683C4B7-EA22-4D94-B89D-F2D7EC63C1B2}"/>
    <pc:docChg chg="undo custSel addSld delSld modSld sldOrd modMainMaster modShowInfo">
      <pc:chgData name="Lars Persson" userId="dec1767f21d2bd57" providerId="LiveId" clId="{2683C4B7-EA22-4D94-B89D-F2D7EC63C1B2}" dt="2026-09-08T22:04:33.816" v="11393" actId="14100"/>
      <pc:docMkLst>
        <pc:docMk/>
      </pc:docMkLst>
      <pc:sldChg chg="del">
        <pc:chgData name="Lars Persson" userId="dec1767f21d2bd57" providerId="LiveId" clId="{2683C4B7-EA22-4D94-B89D-F2D7EC63C1B2}" dt="2026-09-07T16:58:16.523" v="6727" actId="47"/>
        <pc:sldMkLst>
          <pc:docMk/>
          <pc:sldMk cId="3174889468" sldId="257"/>
        </pc:sldMkLst>
      </pc:sldChg>
      <pc:sldChg chg="modSp mod modAnim">
        <pc:chgData name="Lars Persson" userId="dec1767f21d2bd57" providerId="LiveId" clId="{2683C4B7-EA22-4D94-B89D-F2D7EC63C1B2}" dt="2026-09-07T17:07:08.658" v="6995"/>
        <pc:sldMkLst>
          <pc:docMk/>
          <pc:sldMk cId="2842946281" sldId="260"/>
        </pc:sldMkLst>
        <pc:spChg chg="mod">
          <ac:chgData name="Lars Persson" userId="dec1767f21d2bd57" providerId="LiveId" clId="{2683C4B7-EA22-4D94-B89D-F2D7EC63C1B2}" dt="2026-09-07T16:11:14.204" v="6685" actId="20577"/>
          <ac:spMkLst>
            <pc:docMk/>
            <pc:sldMk cId="2842946281" sldId="260"/>
            <ac:spMk id="2" creationId="{A50CFCE1-607A-9C74-6995-57E872797FEF}"/>
          </ac:spMkLst>
        </pc:spChg>
        <pc:spChg chg="mod">
          <ac:chgData name="Lars Persson" userId="dec1767f21d2bd57" providerId="LiveId" clId="{2683C4B7-EA22-4D94-B89D-F2D7EC63C1B2}" dt="2026-09-07T16:10:37.163" v="6677" actId="1076"/>
          <ac:spMkLst>
            <pc:docMk/>
            <pc:sldMk cId="2842946281" sldId="260"/>
            <ac:spMk id="3" creationId="{F6F15735-4212-DDEB-744E-16C1B3CC5D4B}"/>
          </ac:spMkLst>
        </pc:spChg>
      </pc:sldChg>
      <pc:sldChg chg="addSp delSp modSp mod">
        <pc:chgData name="Lars Persson" userId="dec1767f21d2bd57" providerId="LiveId" clId="{2683C4B7-EA22-4D94-B89D-F2D7EC63C1B2}" dt="2026-09-07T16:04:24.920" v="6588" actId="1076"/>
        <pc:sldMkLst>
          <pc:docMk/>
          <pc:sldMk cId="3017800048" sldId="261"/>
        </pc:sldMkLst>
        <pc:spChg chg="add mod">
          <ac:chgData name="Lars Persson" userId="dec1767f21d2bd57" providerId="LiveId" clId="{2683C4B7-EA22-4D94-B89D-F2D7EC63C1B2}" dt="2026-09-07T16:04:10.917" v="6586" actId="1076"/>
          <ac:spMkLst>
            <pc:docMk/>
            <pc:sldMk cId="3017800048" sldId="261"/>
            <ac:spMk id="3" creationId="{F974F467-3B83-AD97-FD9B-A13F0743CDA7}"/>
          </ac:spMkLst>
        </pc:spChg>
        <pc:spChg chg="del mod">
          <ac:chgData name="Lars Persson" userId="dec1767f21d2bd57" providerId="LiveId" clId="{2683C4B7-EA22-4D94-B89D-F2D7EC63C1B2}" dt="2026-09-07T16:04:04.952" v="6585" actId="478"/>
          <ac:spMkLst>
            <pc:docMk/>
            <pc:sldMk cId="3017800048" sldId="261"/>
            <ac:spMk id="5" creationId="{36CB7770-D66B-FFE4-3CF4-1260B4D4F0D7}"/>
          </ac:spMkLst>
        </pc:spChg>
        <pc:picChg chg="mod">
          <ac:chgData name="Lars Persson" userId="dec1767f21d2bd57" providerId="LiveId" clId="{2683C4B7-EA22-4D94-B89D-F2D7EC63C1B2}" dt="2026-09-07T16:04:24.920" v="6588" actId="1076"/>
          <ac:picMkLst>
            <pc:docMk/>
            <pc:sldMk cId="3017800048" sldId="261"/>
            <ac:picMk id="4" creationId="{40690C49-14A6-A487-D706-C518EAE94910}"/>
          </ac:picMkLst>
        </pc:picChg>
      </pc:sldChg>
      <pc:sldChg chg="addSp delSp modSp mod">
        <pc:chgData name="Lars Persson" userId="dec1767f21d2bd57" providerId="LiveId" clId="{2683C4B7-EA22-4D94-B89D-F2D7EC63C1B2}" dt="2026-09-08T20:50:44.520" v="11212" actId="1076"/>
        <pc:sldMkLst>
          <pc:docMk/>
          <pc:sldMk cId="977613102" sldId="262"/>
        </pc:sldMkLst>
        <pc:spChg chg="add del mod">
          <ac:chgData name="Lars Persson" userId="dec1767f21d2bd57" providerId="LiveId" clId="{2683C4B7-EA22-4D94-B89D-F2D7EC63C1B2}" dt="2026-09-08T20:22:36.945" v="10458" actId="478"/>
          <ac:spMkLst>
            <pc:docMk/>
            <pc:sldMk cId="977613102" sldId="262"/>
            <ac:spMk id="5" creationId="{62FA7ED9-A8F8-2E8D-25CB-0E5CA97A4BAF}"/>
          </ac:spMkLst>
        </pc:spChg>
        <pc:spChg chg="mod">
          <ac:chgData name="Lars Persson" userId="dec1767f21d2bd57" providerId="LiveId" clId="{2683C4B7-EA22-4D94-B89D-F2D7EC63C1B2}" dt="2026-09-08T20:28:12.873" v="10507" actId="1076"/>
          <ac:spMkLst>
            <pc:docMk/>
            <pc:sldMk cId="977613102" sldId="262"/>
            <ac:spMk id="8" creationId="{1F992E11-71D4-3E6B-E138-79D892B3034E}"/>
          </ac:spMkLst>
        </pc:spChg>
        <pc:spChg chg="add del mod">
          <ac:chgData name="Lars Persson" userId="dec1767f21d2bd57" providerId="LiveId" clId="{2683C4B7-EA22-4D94-B89D-F2D7EC63C1B2}" dt="2026-09-08T20:23:33.956" v="10464" actId="478"/>
          <ac:spMkLst>
            <pc:docMk/>
            <pc:sldMk cId="977613102" sldId="262"/>
            <ac:spMk id="10" creationId="{8D2314C9-A9EC-C158-0F17-D658874C408C}"/>
          </ac:spMkLst>
        </pc:spChg>
        <pc:spChg chg="add del mod">
          <ac:chgData name="Lars Persson" userId="dec1767f21d2bd57" providerId="LiveId" clId="{2683C4B7-EA22-4D94-B89D-F2D7EC63C1B2}" dt="2026-09-08T20:24:14.715" v="10469" actId="478"/>
          <ac:spMkLst>
            <pc:docMk/>
            <pc:sldMk cId="977613102" sldId="262"/>
            <ac:spMk id="12" creationId="{5989EF63-5512-7A8E-520E-DFBD537A976C}"/>
          </ac:spMkLst>
        </pc:spChg>
        <pc:spChg chg="add mod">
          <ac:chgData name="Lars Persson" userId="dec1767f21d2bd57" providerId="LiveId" clId="{2683C4B7-EA22-4D94-B89D-F2D7EC63C1B2}" dt="2026-09-08T20:31:08.804" v="10531" actId="1076"/>
          <ac:spMkLst>
            <pc:docMk/>
            <pc:sldMk cId="977613102" sldId="262"/>
            <ac:spMk id="16" creationId="{E8630583-1D65-267F-A86C-8B3BEDDDECBF}"/>
          </ac:spMkLst>
        </pc:spChg>
        <pc:spChg chg="add mod">
          <ac:chgData name="Lars Persson" userId="dec1767f21d2bd57" providerId="LiveId" clId="{2683C4B7-EA22-4D94-B89D-F2D7EC63C1B2}" dt="2026-09-08T20:50:44.520" v="11212" actId="1076"/>
          <ac:spMkLst>
            <pc:docMk/>
            <pc:sldMk cId="977613102" sldId="262"/>
            <ac:spMk id="18" creationId="{7C2489A7-EAC5-D672-9F14-64D90F90721D}"/>
          </ac:spMkLst>
        </pc:spChg>
        <pc:graphicFrameChg chg="add mod modGraphic">
          <ac:chgData name="Lars Persson" userId="dec1767f21d2bd57" providerId="LiveId" clId="{2683C4B7-EA22-4D94-B89D-F2D7EC63C1B2}" dt="2026-09-08T20:21:37.436" v="10449" actId="14100"/>
          <ac:graphicFrameMkLst>
            <pc:docMk/>
            <pc:sldMk cId="977613102" sldId="262"/>
            <ac:graphicFrameMk id="2" creationId="{AC5F07BD-BB7E-9F63-399F-3F7D398788B0}"/>
          </ac:graphicFrameMkLst>
        </pc:graphicFrameChg>
        <pc:picChg chg="del mod">
          <ac:chgData name="Lars Persson" userId="dec1767f21d2bd57" providerId="LiveId" clId="{2683C4B7-EA22-4D94-B89D-F2D7EC63C1B2}" dt="2026-09-08T20:10:49.094" v="10388" actId="478"/>
          <ac:picMkLst>
            <pc:docMk/>
            <pc:sldMk cId="977613102" sldId="262"/>
            <ac:picMk id="4" creationId="{F13C4D88-EE40-FC88-265C-3CAE298F6E3A}"/>
          </ac:picMkLst>
        </pc:picChg>
        <pc:picChg chg="add del mod">
          <ac:chgData name="Lars Persson" userId="dec1767f21d2bd57" providerId="LiveId" clId="{2683C4B7-EA22-4D94-B89D-F2D7EC63C1B2}" dt="2026-09-08T20:25:28.192" v="10474" actId="478"/>
          <ac:picMkLst>
            <pc:docMk/>
            <pc:sldMk cId="977613102" sldId="262"/>
            <ac:picMk id="14" creationId="{3C26820B-5C02-4ED9-74BF-6DAD7A4D8E59}"/>
          </ac:picMkLst>
        </pc:picChg>
      </pc:sldChg>
      <pc:sldChg chg="addSp delSp modSp mod">
        <pc:chgData name="Lars Persson" userId="dec1767f21d2bd57" providerId="LiveId" clId="{2683C4B7-EA22-4D94-B89D-F2D7EC63C1B2}" dt="2026-09-07T16:05:26.575" v="6627" actId="1038"/>
        <pc:sldMkLst>
          <pc:docMk/>
          <pc:sldMk cId="2644242492" sldId="263"/>
        </pc:sldMkLst>
        <pc:spChg chg="add mod">
          <ac:chgData name="Lars Persson" userId="dec1767f21d2bd57" providerId="LiveId" clId="{2683C4B7-EA22-4D94-B89D-F2D7EC63C1B2}" dt="2026-09-07T16:05:26.575" v="6627" actId="1038"/>
          <ac:spMkLst>
            <pc:docMk/>
            <pc:sldMk cId="2644242492" sldId="263"/>
            <ac:spMk id="4" creationId="{818D9963-FA0B-874A-6E21-4962CE8E4E45}"/>
          </ac:spMkLst>
        </pc:spChg>
        <pc:spChg chg="del mod">
          <ac:chgData name="Lars Persson" userId="dec1767f21d2bd57" providerId="LiveId" clId="{2683C4B7-EA22-4D94-B89D-F2D7EC63C1B2}" dt="2026-09-07T16:04:57.290" v="6617" actId="478"/>
          <ac:spMkLst>
            <pc:docMk/>
            <pc:sldMk cId="2644242492" sldId="263"/>
            <ac:spMk id="5" creationId="{B67FFCE3-D2A6-ABDB-6B1B-6D56611A67D9}"/>
          </ac:spMkLst>
        </pc:spChg>
        <pc:picChg chg="mod">
          <ac:chgData name="Lars Persson" userId="dec1767f21d2bd57" providerId="LiveId" clId="{2683C4B7-EA22-4D94-B89D-F2D7EC63C1B2}" dt="2026-09-07T16:05:14.906" v="6619" actId="14100"/>
          <ac:picMkLst>
            <pc:docMk/>
            <pc:sldMk cId="2644242492" sldId="263"/>
            <ac:picMk id="3" creationId="{38B30200-2810-5F28-559C-30D7CD1FCA1D}"/>
          </ac:picMkLst>
        </pc:picChg>
      </pc:sldChg>
      <pc:sldChg chg="del">
        <pc:chgData name="Lars Persson" userId="dec1767f21d2bd57" providerId="LiveId" clId="{2683C4B7-EA22-4D94-B89D-F2D7EC63C1B2}" dt="2026-09-07T16:01:48.958" v="6509" actId="47"/>
        <pc:sldMkLst>
          <pc:docMk/>
          <pc:sldMk cId="2090163613" sldId="264"/>
        </pc:sldMkLst>
      </pc:sldChg>
      <pc:sldChg chg="del">
        <pc:chgData name="Lars Persson" userId="dec1767f21d2bd57" providerId="LiveId" clId="{2683C4B7-EA22-4D94-B89D-F2D7EC63C1B2}" dt="2026-09-07T16:11:38.688" v="6686" actId="47"/>
        <pc:sldMkLst>
          <pc:docMk/>
          <pc:sldMk cId="53599882" sldId="265"/>
        </pc:sldMkLst>
      </pc:sldChg>
      <pc:sldChg chg="addSp delSp modSp mod ord">
        <pc:chgData name="Lars Persson" userId="dec1767f21d2bd57" providerId="LiveId" clId="{2683C4B7-EA22-4D94-B89D-F2D7EC63C1B2}" dt="2026-09-08T19:47:45.686" v="9230" actId="1076"/>
        <pc:sldMkLst>
          <pc:docMk/>
          <pc:sldMk cId="3058997055" sldId="268"/>
        </pc:sldMkLst>
        <pc:spChg chg="del">
          <ac:chgData name="Lars Persson" userId="dec1767f21d2bd57" providerId="LiveId" clId="{2683C4B7-EA22-4D94-B89D-F2D7EC63C1B2}" dt="2026-09-07T16:57:21.877" v="6723" actId="478"/>
          <ac:spMkLst>
            <pc:docMk/>
            <pc:sldMk cId="3058997055" sldId="268"/>
            <ac:spMk id="4" creationId="{0F596562-A3BA-BC4A-FB24-FBF1F0A7E923}"/>
          </ac:spMkLst>
        </pc:spChg>
        <pc:picChg chg="add mod">
          <ac:chgData name="Lars Persson" userId="dec1767f21d2bd57" providerId="LiveId" clId="{2683C4B7-EA22-4D94-B89D-F2D7EC63C1B2}" dt="2026-09-08T19:47:45.686" v="9230" actId="1076"/>
          <ac:picMkLst>
            <pc:docMk/>
            <pc:sldMk cId="3058997055" sldId="268"/>
            <ac:picMk id="3" creationId="{10AFEBC0-7677-32DB-B5E5-725CC24D6797}"/>
          </ac:picMkLst>
        </pc:picChg>
        <pc:picChg chg="add del mod">
          <ac:chgData name="Lars Persson" userId="dec1767f21d2bd57" providerId="LiveId" clId="{2683C4B7-EA22-4D94-B89D-F2D7EC63C1B2}" dt="2026-09-07T20:03:49.587" v="8095" actId="478"/>
          <ac:picMkLst>
            <pc:docMk/>
            <pc:sldMk cId="3058997055" sldId="268"/>
            <ac:picMk id="3" creationId="{BA7A268C-F4AA-4977-06CD-43560F028782}"/>
          </ac:picMkLst>
        </pc:picChg>
        <pc:picChg chg="add del mod">
          <ac:chgData name="Lars Persson" userId="dec1767f21d2bd57" providerId="LiveId" clId="{2683C4B7-EA22-4D94-B89D-F2D7EC63C1B2}" dt="2026-09-08T19:46:55.878" v="9227" actId="478"/>
          <ac:picMkLst>
            <pc:docMk/>
            <pc:sldMk cId="3058997055" sldId="268"/>
            <ac:picMk id="4" creationId="{22593CE3-43CD-52D3-3BBC-5BDC26F24DCC}"/>
          </ac:picMkLst>
        </pc:picChg>
        <pc:picChg chg="del">
          <ac:chgData name="Lars Persson" userId="dec1767f21d2bd57" providerId="LiveId" clId="{2683C4B7-EA22-4D94-B89D-F2D7EC63C1B2}" dt="2026-09-07T16:56:07.868" v="6715" actId="478"/>
          <ac:picMkLst>
            <pc:docMk/>
            <pc:sldMk cId="3058997055" sldId="268"/>
            <ac:picMk id="10" creationId="{84D6B248-57C9-8143-D9F3-6723489154A7}"/>
          </ac:picMkLst>
        </pc:picChg>
      </pc:sldChg>
      <pc:sldChg chg="addSp delSp modSp del mod modAnim">
        <pc:chgData name="Lars Persson" userId="dec1767f21d2bd57" providerId="LiveId" clId="{2683C4B7-EA22-4D94-B89D-F2D7EC63C1B2}" dt="2026-09-08T21:05:39.092" v="11351" actId="47"/>
        <pc:sldMkLst>
          <pc:docMk/>
          <pc:sldMk cId="2114815934" sldId="269"/>
        </pc:sldMkLst>
        <pc:spChg chg="add del mod">
          <ac:chgData name="Lars Persson" userId="dec1767f21d2bd57" providerId="LiveId" clId="{2683C4B7-EA22-4D94-B89D-F2D7EC63C1B2}" dt="2026-09-07T17:10:46.584" v="7067" actId="478"/>
          <ac:spMkLst>
            <pc:docMk/>
            <pc:sldMk cId="2114815934" sldId="269"/>
            <ac:spMk id="3" creationId="{B94B225B-D74A-92CF-CF68-02AF11651484}"/>
          </ac:spMkLst>
        </pc:spChg>
        <pc:spChg chg="mod">
          <ac:chgData name="Lars Persson" userId="dec1767f21d2bd57" providerId="LiveId" clId="{2683C4B7-EA22-4D94-B89D-F2D7EC63C1B2}" dt="2026-09-07T17:11:02.682" v="7073" actId="14100"/>
          <ac:spMkLst>
            <pc:docMk/>
            <pc:sldMk cId="2114815934" sldId="269"/>
            <ac:spMk id="4" creationId="{9E56EA4C-B2BD-7BFE-367F-194B22C69932}"/>
          </ac:spMkLst>
        </pc:spChg>
        <pc:spChg chg="del mod">
          <ac:chgData name="Lars Persson" userId="dec1767f21d2bd57" providerId="LiveId" clId="{2683C4B7-EA22-4D94-B89D-F2D7EC63C1B2}" dt="2026-09-07T17:10:43.892" v="7066" actId="478"/>
          <ac:spMkLst>
            <pc:docMk/>
            <pc:sldMk cId="2114815934" sldId="269"/>
            <ac:spMk id="14" creationId="{22F730D9-8640-B908-96F4-9BF84D165016}"/>
          </ac:spMkLst>
        </pc:spChg>
      </pc:sldChg>
      <pc:sldChg chg="addSp delSp modSp del mod">
        <pc:chgData name="Lars Persson" userId="dec1767f21d2bd57" providerId="LiveId" clId="{2683C4B7-EA22-4D94-B89D-F2D7EC63C1B2}" dt="2026-09-08T21:05:42.225" v="11352" actId="47"/>
        <pc:sldMkLst>
          <pc:docMk/>
          <pc:sldMk cId="3091310852" sldId="270"/>
        </pc:sldMkLst>
        <pc:spChg chg="del mod">
          <ac:chgData name="Lars Persson" userId="dec1767f21d2bd57" providerId="LiveId" clId="{2683C4B7-EA22-4D94-B89D-F2D7EC63C1B2}" dt="2026-09-07T17:11:24.548" v="7076" actId="478"/>
          <ac:spMkLst>
            <pc:docMk/>
            <pc:sldMk cId="3091310852" sldId="270"/>
            <ac:spMk id="4" creationId="{BE9BCF38-7E42-CF12-2723-D9E56ACFE98A}"/>
          </ac:spMkLst>
        </pc:spChg>
        <pc:spChg chg="add mod">
          <ac:chgData name="Lars Persson" userId="dec1767f21d2bd57" providerId="LiveId" clId="{2683C4B7-EA22-4D94-B89D-F2D7EC63C1B2}" dt="2026-09-07T17:11:35.205" v="7107" actId="20577"/>
          <ac:spMkLst>
            <pc:docMk/>
            <pc:sldMk cId="3091310852" sldId="270"/>
            <ac:spMk id="5" creationId="{26D2D61D-BED8-12C8-610D-016DA0E8632C}"/>
          </ac:spMkLst>
        </pc:spChg>
        <pc:picChg chg="del">
          <ac:chgData name="Lars Persson" userId="dec1767f21d2bd57" providerId="LiveId" clId="{2683C4B7-EA22-4D94-B89D-F2D7EC63C1B2}" dt="2026-09-07T16:56:11.206" v="6716" actId="478"/>
          <ac:picMkLst>
            <pc:docMk/>
            <pc:sldMk cId="3091310852" sldId="270"/>
            <ac:picMk id="3" creationId="{8D0FA4FA-8F36-F62B-2D81-C8434C81C377}"/>
          </ac:picMkLst>
        </pc:picChg>
      </pc:sldChg>
      <pc:sldChg chg="addSp delSp modSp add del mod modTransition">
        <pc:chgData name="Lars Persson" userId="dec1767f21d2bd57" providerId="LiveId" clId="{2683C4B7-EA22-4D94-B89D-F2D7EC63C1B2}" dt="2026-09-07T17:04:34.628" v="6992" actId="47"/>
        <pc:sldMkLst>
          <pc:docMk/>
          <pc:sldMk cId="1023733441" sldId="271"/>
        </pc:sldMkLst>
        <pc:spChg chg="mod">
          <ac:chgData name="Lars Persson" userId="dec1767f21d2bd57" providerId="LiveId" clId="{2683C4B7-EA22-4D94-B89D-F2D7EC63C1B2}" dt="2026-09-07T16:01:31.581" v="6508" actId="20577"/>
          <ac:spMkLst>
            <pc:docMk/>
            <pc:sldMk cId="1023733441" sldId="271"/>
            <ac:spMk id="4" creationId="{126BD3CC-EFC8-42D9-23C2-4B6C657CB41D}"/>
          </ac:spMkLst>
        </pc:spChg>
        <pc:picChg chg="del">
          <ac:chgData name="Lars Persson" userId="dec1767f21d2bd57" providerId="LiveId" clId="{2683C4B7-EA22-4D94-B89D-F2D7EC63C1B2}" dt="2026-09-07T16:01:08.744" v="6500" actId="478"/>
          <ac:picMkLst>
            <pc:docMk/>
            <pc:sldMk cId="1023733441" sldId="271"/>
            <ac:picMk id="12" creationId="{BBB1D242-0C44-1F6D-7FD7-3F8272DBDA00}"/>
          </ac:picMkLst>
        </pc:picChg>
      </pc:sldChg>
      <pc:sldChg chg="addSp modSp mod">
        <pc:chgData name="Lars Persson" userId="dec1767f21d2bd57" providerId="LiveId" clId="{2683C4B7-EA22-4D94-B89D-F2D7EC63C1B2}" dt="2026-09-08T20:58:13.035" v="11350" actId="14100"/>
        <pc:sldMkLst>
          <pc:docMk/>
          <pc:sldMk cId="1601675453" sldId="272"/>
        </pc:sldMkLst>
        <pc:spChg chg="add mod">
          <ac:chgData name="Lars Persson" userId="dec1767f21d2bd57" providerId="LiveId" clId="{2683C4B7-EA22-4D94-B89D-F2D7EC63C1B2}" dt="2026-09-08T19:17:28.642" v="9226" actId="20577"/>
          <ac:spMkLst>
            <pc:docMk/>
            <pc:sldMk cId="1601675453" sldId="272"/>
            <ac:spMk id="3" creationId="{EDE7A1B5-89DC-EDAE-E4B2-273242F006F4}"/>
          </ac:spMkLst>
        </pc:spChg>
        <pc:spChg chg="mod">
          <ac:chgData name="Lars Persson" userId="dec1767f21d2bd57" providerId="LiveId" clId="{2683C4B7-EA22-4D94-B89D-F2D7EC63C1B2}" dt="2026-09-08T20:58:13.035" v="11350" actId="14100"/>
          <ac:spMkLst>
            <pc:docMk/>
            <pc:sldMk cId="1601675453" sldId="272"/>
            <ac:spMk id="4" creationId="{542296F2-299E-4596-C9B5-ECA519DCF359}"/>
          </ac:spMkLst>
        </pc:spChg>
        <pc:spChg chg="mod">
          <ac:chgData name="Lars Persson" userId="dec1767f21d2bd57" providerId="LiveId" clId="{2683C4B7-EA22-4D94-B89D-F2D7EC63C1B2}" dt="2026-09-08T20:56:49.574" v="11290" actId="20577"/>
          <ac:spMkLst>
            <pc:docMk/>
            <pc:sldMk cId="1601675453" sldId="272"/>
            <ac:spMk id="14" creationId="{8780EB2D-9B80-3E14-DA62-60554445C6DB}"/>
          </ac:spMkLst>
        </pc:spChg>
      </pc:sldChg>
      <pc:sldChg chg="modSp mod">
        <pc:chgData name="Lars Persson" userId="dec1767f21d2bd57" providerId="LiveId" clId="{2683C4B7-EA22-4D94-B89D-F2D7EC63C1B2}" dt="2026-09-08T21:06:12.246" v="11389" actId="1076"/>
        <pc:sldMkLst>
          <pc:docMk/>
          <pc:sldMk cId="811689437" sldId="273"/>
        </pc:sldMkLst>
        <pc:spChg chg="mod">
          <ac:chgData name="Lars Persson" userId="dec1767f21d2bd57" providerId="LiveId" clId="{2683C4B7-EA22-4D94-B89D-F2D7EC63C1B2}" dt="2026-09-08T21:06:12.246" v="11389" actId="1076"/>
          <ac:spMkLst>
            <pc:docMk/>
            <pc:sldMk cId="811689437" sldId="273"/>
            <ac:spMk id="4" creationId="{38170A7D-C6EA-9F0D-12D5-0FC1E84FB98E}"/>
          </ac:spMkLst>
        </pc:spChg>
      </pc:sldChg>
      <pc:sldChg chg="addSp delSp modSp del mod">
        <pc:chgData name="Lars Persson" userId="dec1767f21d2bd57" providerId="LiveId" clId="{2683C4B7-EA22-4D94-B89D-F2D7EC63C1B2}" dt="2026-09-08T21:05:48.961" v="11353" actId="47"/>
        <pc:sldMkLst>
          <pc:docMk/>
          <pc:sldMk cId="3584609319" sldId="274"/>
        </pc:sldMkLst>
        <pc:spChg chg="add mod">
          <ac:chgData name="Lars Persson" userId="dec1767f21d2bd57" providerId="LiveId" clId="{2683C4B7-EA22-4D94-B89D-F2D7EC63C1B2}" dt="2026-09-07T17:12:01.824" v="7134" actId="20577"/>
          <ac:spMkLst>
            <pc:docMk/>
            <pc:sldMk cId="3584609319" sldId="274"/>
            <ac:spMk id="3" creationId="{4F539585-DAA4-4631-25CD-7DE596835D4E}"/>
          </ac:spMkLst>
        </pc:spChg>
        <pc:picChg chg="del">
          <ac:chgData name="Lars Persson" userId="dec1767f21d2bd57" providerId="LiveId" clId="{2683C4B7-EA22-4D94-B89D-F2D7EC63C1B2}" dt="2026-09-07T16:56:14.502" v="6717" actId="478"/>
          <ac:picMkLst>
            <pc:docMk/>
            <pc:sldMk cId="3584609319" sldId="274"/>
            <ac:picMk id="11" creationId="{E3E05C48-3067-054B-A78E-F7C47318CC10}"/>
          </ac:picMkLst>
        </pc:picChg>
      </pc:sldChg>
      <pc:sldChg chg="addSp delSp modSp add mod ord">
        <pc:chgData name="Lars Persson" userId="dec1767f21d2bd57" providerId="LiveId" clId="{2683C4B7-EA22-4D94-B89D-F2D7EC63C1B2}" dt="2026-09-08T22:04:33.816" v="11393" actId="14100"/>
        <pc:sldMkLst>
          <pc:docMk/>
          <pc:sldMk cId="1252706594" sldId="275"/>
        </pc:sldMkLst>
        <pc:spChg chg="add mod">
          <ac:chgData name="Lars Persson" userId="dec1767f21d2bd57" providerId="LiveId" clId="{2683C4B7-EA22-4D94-B89D-F2D7EC63C1B2}" dt="2026-09-08T20:07:54.453" v="10352" actId="20577"/>
          <ac:spMkLst>
            <pc:docMk/>
            <pc:sldMk cId="1252706594" sldId="275"/>
            <ac:spMk id="2" creationId="{AE9CD4FD-603D-6967-7916-1F97E6D5DB7F}"/>
          </ac:spMkLst>
        </pc:spChg>
        <pc:spChg chg="add del mod">
          <ac:chgData name="Lars Persson" userId="dec1767f21d2bd57" providerId="LiveId" clId="{2683C4B7-EA22-4D94-B89D-F2D7EC63C1B2}" dt="2026-09-08T07:23:50.063" v="8844" actId="1076"/>
          <ac:spMkLst>
            <pc:docMk/>
            <pc:sldMk cId="1252706594" sldId="275"/>
            <ac:spMk id="4" creationId="{0447EBE5-4198-E977-1491-224E2AF2789F}"/>
          </ac:spMkLst>
        </pc:spChg>
        <pc:spChg chg="add mod">
          <ac:chgData name="Lars Persson" userId="dec1767f21d2bd57" providerId="LiveId" clId="{2683C4B7-EA22-4D94-B89D-F2D7EC63C1B2}" dt="2026-09-08T20:08:34.658" v="10354" actId="1076"/>
          <ac:spMkLst>
            <pc:docMk/>
            <pc:sldMk cId="1252706594" sldId="275"/>
            <ac:spMk id="5" creationId="{FF745AD3-525A-96DA-A790-4590EE0DC04B}"/>
          </ac:spMkLst>
        </pc:spChg>
        <pc:spChg chg="add del mod">
          <ac:chgData name="Lars Persson" userId="dec1767f21d2bd57" providerId="LiveId" clId="{2683C4B7-EA22-4D94-B89D-F2D7EC63C1B2}" dt="2026-09-08T19:48:56.122" v="9231" actId="478"/>
          <ac:spMkLst>
            <pc:docMk/>
            <pc:sldMk cId="1252706594" sldId="275"/>
            <ac:spMk id="8" creationId="{E7C948A7-2CE8-4A35-7A00-415656F23DB9}"/>
          </ac:spMkLst>
        </pc:spChg>
        <pc:spChg chg="add del mod">
          <ac:chgData name="Lars Persson" userId="dec1767f21d2bd57" providerId="LiveId" clId="{2683C4B7-EA22-4D94-B89D-F2D7EC63C1B2}" dt="2026-09-08T19:57:14.205" v="9736" actId="478"/>
          <ac:spMkLst>
            <pc:docMk/>
            <pc:sldMk cId="1252706594" sldId="275"/>
            <ac:spMk id="10" creationId="{99FED83F-285B-17B4-4A3A-9ECF721B008B}"/>
          </ac:spMkLst>
        </pc:spChg>
        <pc:graphicFrameChg chg="add del mod">
          <ac:chgData name="Lars Persson" userId="dec1767f21d2bd57" providerId="LiveId" clId="{2683C4B7-EA22-4D94-B89D-F2D7EC63C1B2}" dt="2026-09-08T22:04:17.679" v="11390" actId="478"/>
          <ac:graphicFrameMkLst>
            <pc:docMk/>
            <pc:sldMk cId="1252706594" sldId="275"/>
            <ac:graphicFrameMk id="3" creationId="{1101BFE5-57FB-B095-3CEA-8FC5EACA3E1F}"/>
          </ac:graphicFrameMkLst>
        </pc:graphicFrameChg>
        <pc:graphicFrameChg chg="add mod">
          <ac:chgData name="Lars Persson" userId="dec1767f21d2bd57" providerId="LiveId" clId="{2683C4B7-EA22-4D94-B89D-F2D7EC63C1B2}" dt="2026-09-08T22:04:33.816" v="11393" actId="14100"/>
          <ac:graphicFrameMkLst>
            <pc:docMk/>
            <pc:sldMk cId="1252706594" sldId="275"/>
            <ac:graphicFrameMk id="9" creationId="{415FF3CD-0941-2A2F-2069-408BFA91A106}"/>
          </ac:graphicFrameMkLst>
        </pc:graphicFrameChg>
      </pc:sldChg>
      <pc:sldChg chg="add del">
        <pc:chgData name="Lars Persson" userId="dec1767f21d2bd57" providerId="LiveId" clId="{2683C4B7-EA22-4D94-B89D-F2D7EC63C1B2}" dt="2026-09-07T17:14:12.014" v="7163" actId="47"/>
        <pc:sldMkLst>
          <pc:docMk/>
          <pc:sldMk cId="1956166213" sldId="275"/>
        </pc:sldMkLst>
      </pc:sldChg>
      <pc:sldChg chg="addSp delSp modSp add mod">
        <pc:chgData name="Lars Persson" userId="dec1767f21d2bd57" providerId="LiveId" clId="{2683C4B7-EA22-4D94-B89D-F2D7EC63C1B2}" dt="2026-09-07T19:58:25.332" v="8092" actId="14100"/>
        <pc:sldMkLst>
          <pc:docMk/>
          <pc:sldMk cId="3865747631" sldId="276"/>
        </pc:sldMkLst>
        <pc:spChg chg="del">
          <ac:chgData name="Lars Persson" userId="dec1767f21d2bd57" providerId="LiveId" clId="{2683C4B7-EA22-4D94-B89D-F2D7EC63C1B2}" dt="2026-09-07T19:38:10.212" v="8046" actId="478"/>
          <ac:spMkLst>
            <pc:docMk/>
            <pc:sldMk cId="3865747631" sldId="276"/>
            <ac:spMk id="2" creationId="{B1013B64-F932-B6FE-E690-69012DD3AF50}"/>
          </ac:spMkLst>
        </pc:spChg>
        <pc:spChg chg="mod">
          <ac:chgData name="Lars Persson" userId="dec1767f21d2bd57" providerId="LiveId" clId="{2683C4B7-EA22-4D94-B89D-F2D7EC63C1B2}" dt="2026-09-07T19:38:03.908" v="8045" actId="1076"/>
          <ac:spMkLst>
            <pc:docMk/>
            <pc:sldMk cId="3865747631" sldId="276"/>
            <ac:spMk id="4" creationId="{EBDC8F7E-8A19-0120-6EA5-0D782C393CD8}"/>
          </ac:spMkLst>
        </pc:spChg>
        <pc:spChg chg="add del mod">
          <ac:chgData name="Lars Persson" userId="dec1767f21d2bd57" providerId="LiveId" clId="{2683C4B7-EA22-4D94-B89D-F2D7EC63C1B2}" dt="2026-09-07T19:38:15.460" v="8047" actId="478"/>
          <ac:spMkLst>
            <pc:docMk/>
            <pc:sldMk cId="3865747631" sldId="276"/>
            <ac:spMk id="5" creationId="{A275013B-AD68-B43F-66EA-B03096221E03}"/>
          </ac:spMkLst>
        </pc:spChg>
        <pc:graphicFrameChg chg="add del mod">
          <ac:chgData name="Lars Persson" userId="dec1767f21d2bd57" providerId="LiveId" clId="{2683C4B7-EA22-4D94-B89D-F2D7EC63C1B2}" dt="2026-09-07T19:42:48.817" v="8050" actId="478"/>
          <ac:graphicFrameMkLst>
            <pc:docMk/>
            <pc:sldMk cId="3865747631" sldId="276"/>
            <ac:graphicFrameMk id="9" creationId="{4106A14D-F5C0-980A-7462-7EFA66CA16CE}"/>
          </ac:graphicFrameMkLst>
        </pc:graphicFrameChg>
        <pc:graphicFrameChg chg="add mod">
          <ac:chgData name="Lars Persson" userId="dec1767f21d2bd57" providerId="LiveId" clId="{2683C4B7-EA22-4D94-B89D-F2D7EC63C1B2}" dt="2026-09-07T19:58:19.377" v="8090" actId="14100"/>
          <ac:graphicFrameMkLst>
            <pc:docMk/>
            <pc:sldMk cId="3865747631" sldId="276"/>
            <ac:graphicFrameMk id="10" creationId="{AB938B9E-C812-0367-A2B9-F52C92EA68D6}"/>
          </ac:graphicFrameMkLst>
        </pc:graphicFrameChg>
        <pc:graphicFrameChg chg="add mod">
          <ac:chgData name="Lars Persson" userId="dec1767f21d2bd57" providerId="LiveId" clId="{2683C4B7-EA22-4D94-B89D-F2D7EC63C1B2}" dt="2026-09-07T19:58:25.332" v="8092" actId="14100"/>
          <ac:graphicFrameMkLst>
            <pc:docMk/>
            <pc:sldMk cId="3865747631" sldId="276"/>
            <ac:graphicFrameMk id="11" creationId="{69878C7D-0D91-1EB3-CD54-E5A7B2B1C0D6}"/>
          </ac:graphicFrameMkLst>
        </pc:graphicFrameChg>
      </pc:sldChg>
      <pc:sldChg chg="modSp add mod">
        <pc:chgData name="Lars Persson" userId="dec1767f21d2bd57" providerId="LiveId" clId="{2683C4B7-EA22-4D94-B89D-F2D7EC63C1B2}" dt="2026-09-07T20:12:50.258" v="8198" actId="20577"/>
        <pc:sldMkLst>
          <pc:docMk/>
          <pc:sldMk cId="1587163079" sldId="277"/>
        </pc:sldMkLst>
        <pc:spChg chg="mod">
          <ac:chgData name="Lars Persson" userId="dec1767f21d2bd57" providerId="LiveId" clId="{2683C4B7-EA22-4D94-B89D-F2D7EC63C1B2}" dt="2026-09-07T20:12:50.258" v="8198" actId="20577"/>
          <ac:spMkLst>
            <pc:docMk/>
            <pc:sldMk cId="1587163079" sldId="277"/>
            <ac:spMk id="4" creationId="{DD18B159-3431-A165-111E-C66280C0173E}"/>
          </ac:spMkLst>
        </pc:spChg>
      </pc:sldChg>
      <pc:sldChg chg="add del">
        <pc:chgData name="Lars Persson" userId="dec1767f21d2bd57" providerId="LiveId" clId="{2683C4B7-EA22-4D94-B89D-F2D7EC63C1B2}" dt="2026-09-08T20:10:37.451" v="10386"/>
        <pc:sldMkLst>
          <pc:docMk/>
          <pc:sldMk cId="2802418268" sldId="278"/>
        </pc:sldMkLst>
      </pc:sldChg>
      <pc:sldChg chg="add">
        <pc:chgData name="Lars Persson" userId="dec1767f21d2bd57" providerId="LiveId" clId="{2683C4B7-EA22-4D94-B89D-F2D7EC63C1B2}" dt="2026-09-08T20:10:42.855" v="10387"/>
        <pc:sldMkLst>
          <pc:docMk/>
          <pc:sldMk cId="2929783726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F6BA1-FE36-4684-95E5-A65BEF8C7627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2DB4A-CC8A-447D-968F-A613A851FC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4243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37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560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7317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7415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4301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647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81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827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28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808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7360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2372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6612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7741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0219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177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87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802517A-BE8F-4EFD-8A2F-17556FF43EC9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C312010-D63B-406B-B24B-9F7737FC4B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42717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E8C8-B2BE-0972-4AA7-323EDCFB9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90384B19-BCA9-F90D-C319-5F2E80FBB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429" y="0"/>
            <a:ext cx="1353571" cy="13880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9C10A9AF-B50A-0319-D71F-1ED14B13C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3571" cy="1388056"/>
          </a:xfrm>
          <a:prstGeom prst="rect">
            <a:avLst/>
          </a:prstGeom>
        </p:spPr>
      </p:pic>
      <p:sp>
        <p:nvSpPr>
          <p:cNvPr id="14" name="Underrubrik 8">
            <a:extLst>
              <a:ext uri="{FF2B5EF4-FFF2-40B4-BE49-F238E27FC236}">
                <a16:creationId xmlns:a16="http://schemas.microsoft.com/office/drawing/2014/main" id="{8780EB2D-9B80-3E14-DA62-60554445C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15" y="2598227"/>
            <a:ext cx="7704903" cy="302619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Ledarstab.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Säsongsplan 2026/2027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Träningar.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Laget &amp; matcher 2026/2027.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Innebandy för oss är.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Grunden i vårt ledarskap.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Övrigt &amp; frågor.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42296F2-299E-4596-C9B5-ECA519DCF359}"/>
              </a:ext>
            </a:extLst>
          </p:cNvPr>
          <p:cNvSpPr txBox="1"/>
          <p:nvPr/>
        </p:nvSpPr>
        <p:spPr>
          <a:xfrm>
            <a:off x="1309698" y="1795642"/>
            <a:ext cx="5979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dirty="0"/>
              <a:t>Information från tränare &amp; lagledare</a:t>
            </a:r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DE7A1B5-89DC-EDAE-E4B2-273242F006F4}"/>
              </a:ext>
            </a:extLst>
          </p:cNvPr>
          <p:cNvSpPr txBox="1"/>
          <p:nvPr/>
        </p:nvSpPr>
        <p:spPr>
          <a:xfrm>
            <a:off x="2834136" y="401640"/>
            <a:ext cx="59026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3200" dirty="0"/>
              <a:t>Föräldramöte P17 </a:t>
            </a:r>
          </a:p>
          <a:p>
            <a:pPr algn="ctr"/>
            <a:r>
              <a:rPr lang="sv-SE" sz="3200" dirty="0"/>
              <a:t>260910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601675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EE0BB-49A0-A25D-02C6-9BDD80478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23E895DD-81BB-2225-16FA-12A9F3A6F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429" y="0"/>
            <a:ext cx="1353571" cy="13880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B63BF29-C529-8EE4-A64E-77B5151A9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3571" cy="1388056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10AFEBC0-7677-32DB-B5E5-725CC24D6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372" y="365334"/>
            <a:ext cx="8543964" cy="612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97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B66E5-BCCD-C52D-368B-E90384B93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2BEE8121-179B-8D3B-7011-52B487D95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429" y="0"/>
            <a:ext cx="1353571" cy="13880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E78C8801-5731-5750-5C6D-1A5E66991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3571" cy="1388056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EBDC8F7E-8A19-0120-6EA5-0D782C393CD8}"/>
              </a:ext>
            </a:extLst>
          </p:cNvPr>
          <p:cNvSpPr txBox="1"/>
          <p:nvPr/>
        </p:nvSpPr>
        <p:spPr>
          <a:xfrm>
            <a:off x="2649152" y="550465"/>
            <a:ext cx="64862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4400" dirty="0"/>
              <a:t>Säsongsplan 2026/2027</a:t>
            </a:r>
          </a:p>
        </p:txBody>
      </p:sp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AB938B9E-C812-0367-A2B9-F52C92EA68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62276"/>
              </p:ext>
            </p:extLst>
          </p:nvPr>
        </p:nvGraphicFramePr>
        <p:xfrm>
          <a:off x="1130025" y="2042026"/>
          <a:ext cx="3881869" cy="1067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kalobjekt för Paketeraren" showAsIcon="1" r:id="rId3" imgW="1881963" imgH="517956" progId="Package">
                  <p:embed/>
                </p:oleObj>
              </mc:Choice>
              <mc:Fallback>
                <p:oleObj name="Skalobjekt för Paketeraren" showAsIcon="1" r:id="rId3" imgW="1881963" imgH="517956" progId="Package">
                  <p:embed/>
                  <p:pic>
                    <p:nvPicPr>
                      <p:cNvPr id="10" name="Objekt 9">
                        <a:extLst>
                          <a:ext uri="{FF2B5EF4-FFF2-40B4-BE49-F238E27FC236}">
                            <a16:creationId xmlns:a16="http://schemas.microsoft.com/office/drawing/2014/main" id="{AB938B9E-C812-0367-A2B9-F52C92EA68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0025" y="2042026"/>
                        <a:ext cx="3881869" cy="10679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69878C7D-0D91-1EB3-CD54-E5A7B2B1C0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8877355"/>
              </p:ext>
            </p:extLst>
          </p:nvPr>
        </p:nvGraphicFramePr>
        <p:xfrm>
          <a:off x="3297303" y="3653414"/>
          <a:ext cx="4398705" cy="884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kalobjekt för Paketeraren" showAsIcon="1" r:id="rId5" imgW="2575631" imgH="517956" progId="Package">
                  <p:embed/>
                </p:oleObj>
              </mc:Choice>
              <mc:Fallback>
                <p:oleObj name="Skalobjekt för Paketeraren" showAsIcon="1" r:id="rId5" imgW="2575631" imgH="517956" progId="Package">
                  <p:embed/>
                  <p:pic>
                    <p:nvPicPr>
                      <p:cNvPr id="11" name="Objekt 10">
                        <a:extLst>
                          <a:ext uri="{FF2B5EF4-FFF2-40B4-BE49-F238E27FC236}">
                            <a16:creationId xmlns:a16="http://schemas.microsoft.com/office/drawing/2014/main" id="{69878C7D-0D91-1EB3-CD54-E5A7B2B1C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97303" y="3653414"/>
                        <a:ext cx="4398705" cy="884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5747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4B306-63BE-DB13-D4EF-A556295AA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87602F82-394F-6E1B-4AC4-B885FB47F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429" y="0"/>
            <a:ext cx="1353571" cy="13880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FCC7E2E2-0D4D-22AA-019A-A07EAC676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3571" cy="1388056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0447EBE5-4198-E977-1491-224E2AF2789F}"/>
              </a:ext>
            </a:extLst>
          </p:cNvPr>
          <p:cNvSpPr txBox="1"/>
          <p:nvPr/>
        </p:nvSpPr>
        <p:spPr>
          <a:xfrm>
            <a:off x="3171047" y="203335"/>
            <a:ext cx="439447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4400" dirty="0"/>
              <a:t>Träningar</a:t>
            </a:r>
          </a:p>
        </p:txBody>
      </p:sp>
      <p:sp>
        <p:nvSpPr>
          <p:cNvPr id="2" name="Underrubrik 8">
            <a:extLst>
              <a:ext uri="{FF2B5EF4-FFF2-40B4-BE49-F238E27FC236}">
                <a16:creationId xmlns:a16="http://schemas.microsoft.com/office/drawing/2014/main" id="{AE9CD4FD-603D-6967-7916-1F97E6D5DB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3571" y="1639161"/>
            <a:ext cx="7574769" cy="2328989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 dirty="0"/>
              <a:t>Spelares närvaro eller frånvaro – Skall anmälas </a:t>
            </a:r>
            <a:r>
              <a:rPr lang="sv-SE" sz="1600" b="1" u="sng" dirty="0"/>
              <a:t>SENAST dag före träning </a:t>
            </a:r>
            <a:r>
              <a:rPr lang="sv-SE" sz="16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 dirty="0"/>
              <a:t>Anmälan ska ske via Laget.se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 dirty="0"/>
              <a:t>Träningar som börjar 17.00 / 17.15 eller senare gäller samling 15 minuter före. </a:t>
            </a:r>
          </a:p>
          <a:p>
            <a:endParaRPr lang="sv-SE" sz="1600" dirty="0"/>
          </a:p>
          <a:p>
            <a:r>
              <a:rPr lang="sv-SE" sz="1800" dirty="0"/>
              <a:t>Viktigt att alla spelare kommer i tid och med rätt utrustning så vi kan börja träningen på utsatt tid.</a:t>
            </a:r>
            <a:endParaRPr lang="sv-SE" sz="1400" dirty="0"/>
          </a:p>
        </p:txBody>
      </p:sp>
      <p:sp>
        <p:nvSpPr>
          <p:cNvPr id="5" name="Underrubrik 8">
            <a:extLst>
              <a:ext uri="{FF2B5EF4-FFF2-40B4-BE49-F238E27FC236}">
                <a16:creationId xmlns:a16="http://schemas.microsoft.com/office/drawing/2014/main" id="{FF745AD3-525A-96DA-A790-4590EE0DC04B}"/>
              </a:ext>
            </a:extLst>
          </p:cNvPr>
          <p:cNvSpPr txBox="1">
            <a:spLocks/>
          </p:cNvSpPr>
          <p:nvPr/>
        </p:nvSpPr>
        <p:spPr>
          <a:xfrm>
            <a:off x="405863" y="4528489"/>
            <a:ext cx="6999832" cy="11626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Syftet med ovan nämnda saker är:</a:t>
            </a:r>
          </a:p>
          <a:p>
            <a:pPr marL="285750" indent="-285750">
              <a:buFontTx/>
              <a:buChar char="-"/>
            </a:pPr>
            <a:r>
              <a:rPr lang="sv-SE" sz="1400" dirty="0"/>
              <a:t>Planering av träningen så att den kan genomföras på bästa möjliga vis.</a:t>
            </a:r>
          </a:p>
          <a:p>
            <a:pPr marL="285750" indent="-285750">
              <a:buFontTx/>
              <a:buChar char="-"/>
            </a:pPr>
            <a:r>
              <a:rPr lang="sv-SE" sz="1400" dirty="0"/>
              <a:t>Utnyttja plantiden på bästa sätt.</a:t>
            </a:r>
          </a:p>
          <a:p>
            <a:pPr marL="285750" indent="-285750">
              <a:buFontTx/>
              <a:buChar char="-"/>
            </a:pPr>
            <a:endParaRPr lang="sv-SE" sz="1400" dirty="0"/>
          </a:p>
        </p:txBody>
      </p:sp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415FF3CD-0941-2A2F-2069-408BFA91A1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0725549"/>
              </p:ext>
            </p:extLst>
          </p:nvPr>
        </p:nvGraphicFramePr>
        <p:xfrm>
          <a:off x="8710103" y="5109807"/>
          <a:ext cx="2934662" cy="790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kalobjekt för Paketeraren" showAsIcon="1" r:id="rId3" imgW="1920240" imgH="517956" progId="Package">
                  <p:embed/>
                </p:oleObj>
              </mc:Choice>
              <mc:Fallback>
                <p:oleObj name="Skalobjekt för Paketeraren" showAsIcon="1" r:id="rId3" imgW="1920240" imgH="517956" progId="Package">
                  <p:embed/>
                  <p:pic>
                    <p:nvPicPr>
                      <p:cNvPr id="9" name="Objekt 8">
                        <a:extLst>
                          <a:ext uri="{FF2B5EF4-FFF2-40B4-BE49-F238E27FC236}">
                            <a16:creationId xmlns:a16="http://schemas.microsoft.com/office/drawing/2014/main" id="{415FF3CD-0941-2A2F-2069-408BFA91A1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10103" y="5109807"/>
                        <a:ext cx="2934662" cy="790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2706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37BA-B06B-AC46-4027-B0632C2DF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70D8917B-2D41-8456-2264-F0D362C06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429" y="0"/>
            <a:ext cx="1353571" cy="13880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7A67AA89-367D-078C-DAA8-12ED67E00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3571" cy="1388056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1F992E11-71D4-3E6B-E138-79D892B3034E}"/>
              </a:ext>
            </a:extLst>
          </p:cNvPr>
          <p:cNvSpPr txBox="1"/>
          <p:nvPr/>
        </p:nvSpPr>
        <p:spPr>
          <a:xfrm>
            <a:off x="2953468" y="147868"/>
            <a:ext cx="53074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2400" dirty="0"/>
              <a:t>Spelartrupp Kais Mora P17</a:t>
            </a:r>
          </a:p>
          <a:p>
            <a:pPr algn="ctr"/>
            <a:r>
              <a:rPr lang="sv-SE" sz="2400" dirty="0"/>
              <a:t>2026/2027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E8630583-1D65-267F-A86C-8B3BEDDDECBF}"/>
              </a:ext>
            </a:extLst>
          </p:cNvPr>
          <p:cNvSpPr txBox="1"/>
          <p:nvPr/>
        </p:nvSpPr>
        <p:spPr>
          <a:xfrm>
            <a:off x="1467777" y="948690"/>
            <a:ext cx="3616625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1" u="sng" dirty="0"/>
              <a:t>Förnamn</a:t>
            </a:r>
            <a:r>
              <a:rPr lang="sv-SE" sz="1400" b="1" dirty="0"/>
              <a:t>		</a:t>
            </a:r>
            <a:r>
              <a:rPr lang="sv-SE" sz="1400" b="1" u="sng" dirty="0"/>
              <a:t>Efternamn</a:t>
            </a:r>
          </a:p>
          <a:p>
            <a:r>
              <a:rPr lang="sv-SE" sz="1400" dirty="0"/>
              <a:t>Simon		Alstermo </a:t>
            </a:r>
            <a:r>
              <a:rPr lang="sv-SE" sz="1400" dirty="0" err="1"/>
              <a:t>Kapraali</a:t>
            </a:r>
            <a:endParaRPr lang="sv-SE" sz="1400" dirty="0"/>
          </a:p>
          <a:p>
            <a:r>
              <a:rPr lang="sv-SE" sz="1400" dirty="0"/>
              <a:t>Olle			Bergström</a:t>
            </a:r>
          </a:p>
          <a:p>
            <a:r>
              <a:rPr lang="sv-SE" sz="1400" dirty="0"/>
              <a:t>Knut			Blomkvist</a:t>
            </a:r>
          </a:p>
          <a:p>
            <a:r>
              <a:rPr lang="sv-SE" sz="1400" dirty="0"/>
              <a:t>William		Brandt</a:t>
            </a:r>
          </a:p>
          <a:p>
            <a:r>
              <a:rPr lang="sv-SE" sz="1400" dirty="0"/>
              <a:t>Elton			</a:t>
            </a:r>
            <a:r>
              <a:rPr lang="sv-SE" sz="1400" dirty="0" err="1"/>
              <a:t>Dalrot</a:t>
            </a:r>
            <a:endParaRPr lang="sv-SE" sz="1400" dirty="0"/>
          </a:p>
          <a:p>
            <a:r>
              <a:rPr lang="sv-SE" sz="1400" dirty="0"/>
              <a:t>Felix 			Engel</a:t>
            </a:r>
          </a:p>
          <a:p>
            <a:r>
              <a:rPr lang="sv-SE" sz="1400" dirty="0"/>
              <a:t>Oliver		Fem</a:t>
            </a:r>
          </a:p>
          <a:p>
            <a:r>
              <a:rPr lang="sv-SE" sz="1400" dirty="0"/>
              <a:t>Arvid 		Garbergs</a:t>
            </a:r>
          </a:p>
          <a:p>
            <a:r>
              <a:rPr lang="sv-SE" sz="1400" dirty="0"/>
              <a:t>Liam			</a:t>
            </a:r>
            <a:r>
              <a:rPr lang="sv-SE" sz="1400" dirty="0" err="1"/>
              <a:t>Gecaj</a:t>
            </a:r>
            <a:endParaRPr lang="sv-SE" sz="1400" dirty="0"/>
          </a:p>
          <a:p>
            <a:r>
              <a:rPr lang="sv-SE" sz="1400" dirty="0"/>
              <a:t>Hannes		</a:t>
            </a:r>
            <a:r>
              <a:rPr lang="sv-SE" sz="1400" dirty="0" err="1"/>
              <a:t>Grudd</a:t>
            </a:r>
            <a:endParaRPr lang="sv-SE" sz="1400" dirty="0"/>
          </a:p>
          <a:p>
            <a:r>
              <a:rPr lang="sv-SE" sz="1400" dirty="0"/>
              <a:t>Oliver		</a:t>
            </a:r>
            <a:r>
              <a:rPr lang="sv-SE" sz="1400" dirty="0" err="1"/>
              <a:t>Gyris</a:t>
            </a:r>
            <a:endParaRPr lang="sv-SE" sz="1400" dirty="0"/>
          </a:p>
          <a:p>
            <a:r>
              <a:rPr lang="sv-SE" sz="1400" dirty="0"/>
              <a:t>Hugo		Hedberg Måg</a:t>
            </a:r>
          </a:p>
          <a:p>
            <a:r>
              <a:rPr lang="sv-SE" sz="1400" dirty="0"/>
              <a:t>Gustaf		</a:t>
            </a:r>
            <a:r>
              <a:rPr lang="sv-SE" sz="1400" dirty="0" err="1"/>
              <a:t>Håmås</a:t>
            </a:r>
            <a:endParaRPr lang="sv-SE" sz="1400" dirty="0"/>
          </a:p>
          <a:p>
            <a:r>
              <a:rPr lang="sv-SE" sz="1400" dirty="0"/>
              <a:t>Filip 			</a:t>
            </a:r>
            <a:r>
              <a:rPr lang="sv-SE" sz="1400" dirty="0" err="1"/>
              <a:t>Jerkgård</a:t>
            </a:r>
            <a:endParaRPr lang="sv-SE" sz="1400" dirty="0"/>
          </a:p>
          <a:p>
            <a:r>
              <a:rPr lang="sv-SE" sz="1400" dirty="0"/>
              <a:t>Wiktor		Karlberg</a:t>
            </a:r>
          </a:p>
          <a:p>
            <a:r>
              <a:rPr lang="sv-SE" sz="1400" dirty="0"/>
              <a:t>Frank		</a:t>
            </a:r>
            <a:r>
              <a:rPr lang="sv-SE" sz="1400" dirty="0" err="1"/>
              <a:t>Klangebo</a:t>
            </a:r>
            <a:r>
              <a:rPr lang="sv-SE" sz="1400" dirty="0"/>
              <a:t> </a:t>
            </a:r>
            <a:r>
              <a:rPr lang="sv-SE" sz="1400" dirty="0" err="1"/>
              <a:t>Hersvall</a:t>
            </a:r>
            <a:endParaRPr lang="sv-SE" sz="1400" dirty="0"/>
          </a:p>
          <a:p>
            <a:r>
              <a:rPr lang="sv-SE" sz="1400" dirty="0"/>
              <a:t>Aaron		</a:t>
            </a:r>
            <a:r>
              <a:rPr lang="sv-SE" sz="1400" dirty="0" err="1"/>
              <a:t>Koen</a:t>
            </a:r>
            <a:endParaRPr lang="sv-SE" sz="1400" dirty="0"/>
          </a:p>
          <a:p>
            <a:r>
              <a:rPr lang="sv-SE" sz="1400" dirty="0"/>
              <a:t>Olof			Lindkvist</a:t>
            </a:r>
          </a:p>
          <a:p>
            <a:r>
              <a:rPr lang="sv-SE" sz="1400" dirty="0"/>
              <a:t>Frans			Mattsson</a:t>
            </a:r>
          </a:p>
          <a:p>
            <a:r>
              <a:rPr lang="sv-SE" sz="1400" dirty="0"/>
              <a:t>Jonas 		</a:t>
            </a:r>
            <a:r>
              <a:rPr lang="sv-SE" sz="1400" dirty="0" err="1"/>
              <a:t>Mauch</a:t>
            </a:r>
            <a:endParaRPr lang="sv-SE" sz="1400" dirty="0"/>
          </a:p>
          <a:p>
            <a:r>
              <a:rPr lang="sv-SE" sz="1400" dirty="0"/>
              <a:t>Melvin		Pers</a:t>
            </a:r>
          </a:p>
          <a:p>
            <a:r>
              <a:rPr lang="sv-SE" sz="1400" dirty="0"/>
              <a:t>Sixten		Seveborg</a:t>
            </a:r>
          </a:p>
          <a:p>
            <a:r>
              <a:rPr lang="sv-SE" sz="1400" dirty="0"/>
              <a:t>Emil			</a:t>
            </a:r>
            <a:r>
              <a:rPr lang="sv-SE" sz="1400" dirty="0" err="1"/>
              <a:t>Sörgardt</a:t>
            </a:r>
            <a:r>
              <a:rPr lang="sv-SE" sz="1400" dirty="0"/>
              <a:t> Jansson</a:t>
            </a:r>
          </a:p>
          <a:p>
            <a:r>
              <a:rPr lang="sv-SE" sz="1400" dirty="0"/>
              <a:t>Thor			</a:t>
            </a:r>
            <a:r>
              <a:rPr lang="sv-SE" sz="1400" dirty="0" err="1"/>
              <a:t>Wandus</a:t>
            </a:r>
            <a:endParaRPr lang="sv-SE" sz="1400" dirty="0"/>
          </a:p>
          <a:p>
            <a:r>
              <a:rPr lang="sv-SE" sz="1400" dirty="0"/>
              <a:t>Albin			Wikström-Udd</a:t>
            </a:r>
          </a:p>
          <a:p>
            <a:r>
              <a:rPr lang="sv-SE" sz="1400" dirty="0"/>
              <a:t>Oscar		</a:t>
            </a:r>
            <a:r>
              <a:rPr lang="sv-SE" sz="1400" dirty="0" err="1"/>
              <a:t>Wrahme</a:t>
            </a:r>
            <a:endParaRPr lang="sv-SE" sz="1400" dirty="0"/>
          </a:p>
        </p:txBody>
      </p:sp>
      <p:sp>
        <p:nvSpPr>
          <p:cNvPr id="18" name="Underrubrik 8">
            <a:extLst>
              <a:ext uri="{FF2B5EF4-FFF2-40B4-BE49-F238E27FC236}">
                <a16:creationId xmlns:a16="http://schemas.microsoft.com/office/drawing/2014/main" id="{7C2489A7-EAC5-D672-9F14-64D90F90721D}"/>
              </a:ext>
            </a:extLst>
          </p:cNvPr>
          <p:cNvSpPr txBox="1">
            <a:spLocks/>
          </p:cNvSpPr>
          <p:nvPr/>
        </p:nvSpPr>
        <p:spPr>
          <a:xfrm>
            <a:off x="5607170" y="4927343"/>
            <a:ext cx="6559587" cy="18616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dirty="0"/>
              <a:t>Antal spelare är för tillfället 26 st.</a:t>
            </a:r>
          </a:p>
          <a:p>
            <a:r>
              <a:rPr lang="sv-SE" sz="1200" dirty="0"/>
              <a:t>Till Poolspelet är 2 lag anmälda.</a:t>
            </a:r>
          </a:p>
          <a:p>
            <a:r>
              <a:rPr lang="sv-SE" sz="1200" dirty="0"/>
              <a:t>Endast 10 spelare per lag gäller i Poolspelet.</a:t>
            </a:r>
          </a:p>
          <a:p>
            <a:r>
              <a:rPr lang="sv-SE" sz="1200" dirty="0"/>
              <a:t>Utöver Poolspelet kommer lagen förmodligen deltaga i 2 cuper.</a:t>
            </a:r>
          </a:p>
          <a:p>
            <a:r>
              <a:rPr lang="sv-SE" sz="1200" dirty="0"/>
              <a:t>Antal matcher säsongen 2026/2027 blir mellan 30-35 st.</a:t>
            </a:r>
          </a:p>
          <a:p>
            <a:r>
              <a:rPr lang="sv-SE" sz="1200" dirty="0"/>
              <a:t>Det innebär att antalet matcher/spelare mer än fördubblas mot föregående säsong.</a:t>
            </a:r>
          </a:p>
        </p:txBody>
      </p:sp>
    </p:spTree>
    <p:extLst>
      <p:ext uri="{BB962C8B-B14F-4D97-AF65-F5344CB8AC3E}">
        <p14:creationId xmlns:p14="http://schemas.microsoft.com/office/powerpoint/2010/main" val="97761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F7905-765D-05A5-ED31-E6FFFBA75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03CB80CB-A0FD-4A53-1C9B-3D9B966B1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429" y="0"/>
            <a:ext cx="1353571" cy="13880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E227D94C-1BB7-2D87-C2CE-59E4621C0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3571" cy="1388056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9C5D97CA-B994-0D83-2B63-13C860658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264" y="914398"/>
            <a:ext cx="8480544" cy="5666338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FDA6A690-AF11-CB41-7379-E69EB4E93CE3}"/>
              </a:ext>
            </a:extLst>
          </p:cNvPr>
          <p:cNvSpPr txBox="1"/>
          <p:nvPr/>
        </p:nvSpPr>
        <p:spPr>
          <a:xfrm>
            <a:off x="3017087" y="277264"/>
            <a:ext cx="48933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2400" dirty="0"/>
              <a:t>Innebandy för oss är</a:t>
            </a:r>
          </a:p>
        </p:txBody>
      </p:sp>
    </p:spTree>
    <p:extLst>
      <p:ext uri="{BB962C8B-B14F-4D97-AF65-F5344CB8AC3E}">
        <p14:creationId xmlns:p14="http://schemas.microsoft.com/office/powerpoint/2010/main" val="2929783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164AF-2A1A-7DE9-878D-0B31742F5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C548E7D8-D350-27B8-928E-FC37230C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429" y="0"/>
            <a:ext cx="1353571" cy="13880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D80879E9-85F5-C1F3-6860-6C50FE202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3571" cy="1388056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40690C49-14A6-A487-D706-C518EAE94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268" y="913602"/>
            <a:ext cx="8723463" cy="5648286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F974F467-3B83-AD97-FD9B-A13F0743CDA7}"/>
              </a:ext>
            </a:extLst>
          </p:cNvPr>
          <p:cNvSpPr txBox="1"/>
          <p:nvPr/>
        </p:nvSpPr>
        <p:spPr>
          <a:xfrm>
            <a:off x="3388023" y="232363"/>
            <a:ext cx="48933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2400" dirty="0"/>
              <a:t>Innebandy för oss är</a:t>
            </a:r>
          </a:p>
        </p:txBody>
      </p:sp>
    </p:spTree>
    <p:extLst>
      <p:ext uri="{BB962C8B-B14F-4D97-AF65-F5344CB8AC3E}">
        <p14:creationId xmlns:p14="http://schemas.microsoft.com/office/powerpoint/2010/main" val="301780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85537-3152-0CF7-67DD-616D82592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2AF58038-2DCB-201C-CDEB-FB1A6D6CB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429" y="0"/>
            <a:ext cx="1353571" cy="13880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ED784859-45E1-7E82-B53A-4C286E38F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3571" cy="1388056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38B30200-2810-5F28-559C-30D7CD1FC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778" y="1149661"/>
            <a:ext cx="4428063" cy="5362991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18D9963-FA0B-874A-6E21-4962CE8E4E45}"/>
              </a:ext>
            </a:extLst>
          </p:cNvPr>
          <p:cNvSpPr txBox="1"/>
          <p:nvPr/>
        </p:nvSpPr>
        <p:spPr>
          <a:xfrm>
            <a:off x="3230257" y="374727"/>
            <a:ext cx="48933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2400" dirty="0"/>
              <a:t>Innebandy för oss är</a:t>
            </a:r>
          </a:p>
        </p:txBody>
      </p:sp>
    </p:spTree>
    <p:extLst>
      <p:ext uri="{BB962C8B-B14F-4D97-AF65-F5344CB8AC3E}">
        <p14:creationId xmlns:p14="http://schemas.microsoft.com/office/powerpoint/2010/main" val="2644242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8E310-31B1-3843-701B-CE96E7F95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F6F15735-4212-DDEB-744E-16C1B3CC5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5652" y="1924672"/>
            <a:ext cx="6429555" cy="4096566"/>
          </a:xfrm>
        </p:spPr>
        <p:txBody>
          <a:bodyPr anchor="ctr">
            <a:noAutofit/>
          </a:bodyPr>
          <a:lstStyle/>
          <a:p>
            <a:pPr algn="ctr"/>
            <a:r>
              <a:rPr lang="sv-SE" sz="5400" b="1" i="1" dirty="0"/>
              <a:t>RAMAR</a:t>
            </a:r>
          </a:p>
          <a:p>
            <a:pPr algn="ctr"/>
            <a:r>
              <a:rPr lang="sv-SE" sz="5400" b="1" i="1" dirty="0"/>
              <a:t>OCH</a:t>
            </a:r>
          </a:p>
          <a:p>
            <a:pPr algn="ctr"/>
            <a:r>
              <a:rPr lang="sv-SE" sz="5400" b="1" i="1" dirty="0"/>
              <a:t>KRAMAR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98DA977-B747-2C60-1A40-74D66977C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429" y="0"/>
            <a:ext cx="1353571" cy="13880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2B138160-C49D-F5F7-2A70-041882FA6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3571" cy="1388056"/>
          </a:xfrm>
          <a:prstGeom prst="rect">
            <a:avLst/>
          </a:prstGeom>
        </p:spPr>
      </p:pic>
      <p:sp>
        <p:nvSpPr>
          <p:cNvPr id="2" name="Underrubrik 2">
            <a:extLst>
              <a:ext uri="{FF2B5EF4-FFF2-40B4-BE49-F238E27FC236}">
                <a16:creationId xmlns:a16="http://schemas.microsoft.com/office/drawing/2014/main" id="{A50CFCE1-607A-9C74-6995-57E872797FEF}"/>
              </a:ext>
            </a:extLst>
          </p:cNvPr>
          <p:cNvSpPr txBox="1">
            <a:spLocks/>
          </p:cNvSpPr>
          <p:nvPr/>
        </p:nvSpPr>
        <p:spPr>
          <a:xfrm>
            <a:off x="2948100" y="386842"/>
            <a:ext cx="5712821" cy="1166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3200" dirty="0"/>
              <a:t>Grunden i</a:t>
            </a:r>
          </a:p>
          <a:p>
            <a:pPr algn="ctr"/>
            <a:r>
              <a:rPr lang="sv-SE" sz="3200" dirty="0"/>
              <a:t>Vårt ledarskap</a:t>
            </a:r>
          </a:p>
        </p:txBody>
      </p:sp>
    </p:spTree>
    <p:extLst>
      <p:ext uri="{BB962C8B-B14F-4D97-AF65-F5344CB8AC3E}">
        <p14:creationId xmlns:p14="http://schemas.microsoft.com/office/powerpoint/2010/main" val="2842946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76690-5549-AB52-5E49-38E2FA601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298E8335-6C79-EAF2-C867-99B561E8D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429" y="0"/>
            <a:ext cx="1353571" cy="13880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08F93BBD-AFA0-0753-B536-073B0281D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3571" cy="1388056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8170A7D-C6EA-9F0D-12D5-0FC1E84FB98E}"/>
              </a:ext>
            </a:extLst>
          </p:cNvPr>
          <p:cNvSpPr txBox="1"/>
          <p:nvPr/>
        </p:nvSpPr>
        <p:spPr>
          <a:xfrm>
            <a:off x="2514959" y="2600344"/>
            <a:ext cx="59130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4400" dirty="0"/>
              <a:t>Övrigt &amp; frågor</a:t>
            </a:r>
            <a:endParaRPr lang="sv-SE" sz="3600" dirty="0"/>
          </a:p>
          <a:p>
            <a:pPr algn="ctr"/>
            <a:endParaRPr lang="sv-SE" sz="3600" dirty="0"/>
          </a:p>
        </p:txBody>
      </p:sp>
    </p:spTree>
    <p:extLst>
      <p:ext uri="{BB962C8B-B14F-4D97-AF65-F5344CB8AC3E}">
        <p14:creationId xmlns:p14="http://schemas.microsoft.com/office/powerpoint/2010/main" val="811689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92701-D328-025A-236C-9CD6B6997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B8B96E4A-C2F0-5965-3806-817F302E1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429" y="0"/>
            <a:ext cx="1353571" cy="138805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A7740FA-C4E4-4195-75D0-FC9F976FF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53571" cy="1388056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DD18B159-3431-A165-111E-C66280C0173E}"/>
              </a:ext>
            </a:extLst>
          </p:cNvPr>
          <p:cNvSpPr txBox="1"/>
          <p:nvPr/>
        </p:nvSpPr>
        <p:spPr>
          <a:xfrm>
            <a:off x="3136061" y="2160398"/>
            <a:ext cx="5024528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4400" dirty="0"/>
              <a:t>Tack</a:t>
            </a:r>
          </a:p>
          <a:p>
            <a:pPr algn="ctr"/>
            <a:r>
              <a:rPr lang="sv-SE" sz="4400" dirty="0"/>
              <a:t>för idag</a:t>
            </a:r>
            <a:endParaRPr lang="sv-SE" sz="3600" dirty="0"/>
          </a:p>
          <a:p>
            <a:pPr algn="ctr"/>
            <a:endParaRPr lang="sv-SE" sz="3600" dirty="0"/>
          </a:p>
        </p:txBody>
      </p:sp>
    </p:spTree>
    <p:extLst>
      <p:ext uri="{BB962C8B-B14F-4D97-AF65-F5344CB8AC3E}">
        <p14:creationId xmlns:p14="http://schemas.microsoft.com/office/powerpoint/2010/main" val="1587163079"/>
      </p:ext>
    </p:extLst>
  </p:cSld>
  <p:clrMapOvr>
    <a:masterClrMapping/>
  </p:clrMapOvr>
</p:sld>
</file>

<file path=ppt/theme/theme1.xml><?xml version="1.0" encoding="utf-8"?>
<a:theme xmlns:a="http://schemas.openxmlformats.org/drawingml/2006/main" name="Sektor">
  <a:themeElements>
    <a:clrScheme name="Sektor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ek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k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2546</TotalTime>
  <Words>325</Words>
  <Application>Microsoft Office PowerPoint</Application>
  <PresentationFormat>Bredbild</PresentationFormat>
  <Paragraphs>68</Paragraphs>
  <Slides>11</Slides>
  <Notes>0</Notes>
  <HiddenSlides>0</HiddenSlides>
  <MMClips>0</MMClips>
  <ScaleCrop>false</ScaleCrop>
  <HeadingPairs>
    <vt:vector size="8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2</vt:i4>
      </vt:variant>
      <vt:variant>
        <vt:lpstr>Bildrubriker</vt:lpstr>
      </vt:variant>
      <vt:variant>
        <vt:i4>11</vt:i4>
      </vt:variant>
    </vt:vector>
  </HeadingPairs>
  <TitlesOfParts>
    <vt:vector size="18" baseType="lpstr">
      <vt:lpstr>Aptos</vt:lpstr>
      <vt:lpstr>Arial</vt:lpstr>
      <vt:lpstr>Century Gothic</vt:lpstr>
      <vt:lpstr>Wingdings 3</vt:lpstr>
      <vt:lpstr>Sektor</vt:lpstr>
      <vt:lpstr>Paket</vt:lpstr>
      <vt:lpstr>Skalobjekt för Paketeraren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Landstinget Dalarna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Dalecarlia cup 2024</dc:title>
  <dc:creator>Berglund Karin L /Operation Anestesi IVA Mora /Mora</dc:creator>
  <cp:lastModifiedBy>Lars Persson</cp:lastModifiedBy>
  <cp:revision>54</cp:revision>
  <dcterms:created xsi:type="dcterms:W3CDTF">2024-05-30T17:35:49Z</dcterms:created>
  <dcterms:modified xsi:type="dcterms:W3CDTF">2026-09-08T22:04:47Z</dcterms:modified>
</cp:coreProperties>
</file>