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5" r:id="rId6"/>
    <p:sldId id="272" r:id="rId7"/>
    <p:sldId id="260" r:id="rId8"/>
    <p:sldId id="262" r:id="rId9"/>
    <p:sldId id="266" r:id="rId10"/>
    <p:sldId id="261" r:id="rId11"/>
    <p:sldId id="268" r:id="rId12"/>
    <p:sldId id="269" r:id="rId13"/>
    <p:sldId id="270" r:id="rId14"/>
    <p:sldId id="267" r:id="rId15"/>
    <p:sldId id="273"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439BCE-0268-436E-BE60-52222734D6A8}"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92FA4B0-A965-4B38-B2A8-E9FC67731718}">
      <dgm:prSet/>
      <dgm:spPr/>
      <dgm:t>
        <a:bodyPr/>
        <a:lstStyle/>
        <a:p>
          <a:r>
            <a:rPr lang="en-US"/>
            <a:t>Presentation och rollfördelning</a:t>
          </a:r>
        </a:p>
      </dgm:t>
    </dgm:pt>
    <dgm:pt modelId="{274F30C6-DDBB-4861-A9BB-7D1EB6183F28}" type="parTrans" cxnId="{679DA08A-4205-4A99-BE70-253421312E63}">
      <dgm:prSet/>
      <dgm:spPr/>
      <dgm:t>
        <a:bodyPr/>
        <a:lstStyle/>
        <a:p>
          <a:endParaRPr lang="en-US"/>
        </a:p>
      </dgm:t>
    </dgm:pt>
    <dgm:pt modelId="{F8408B5E-15F9-4A5E-9FC4-4163B87615F1}" type="sibTrans" cxnId="{679DA08A-4205-4A99-BE70-253421312E63}">
      <dgm:prSet/>
      <dgm:spPr/>
      <dgm:t>
        <a:bodyPr/>
        <a:lstStyle/>
        <a:p>
          <a:endParaRPr lang="en-US"/>
        </a:p>
      </dgm:t>
    </dgm:pt>
    <dgm:pt modelId="{20306DFC-DA3A-479E-9EA8-31114FD29742}">
      <dgm:prSet/>
      <dgm:spPr/>
      <dgm:t>
        <a:bodyPr/>
        <a:lstStyle/>
        <a:p>
          <a:r>
            <a:rPr lang="en-US"/>
            <a:t>Nya spelare</a:t>
          </a:r>
        </a:p>
      </dgm:t>
    </dgm:pt>
    <dgm:pt modelId="{5B6BE914-0ED5-4738-B521-52739952D6E4}" type="parTrans" cxnId="{A83BD3FB-E30D-4053-8822-CA7DE1D151D9}">
      <dgm:prSet/>
      <dgm:spPr/>
      <dgm:t>
        <a:bodyPr/>
        <a:lstStyle/>
        <a:p>
          <a:endParaRPr lang="en-US"/>
        </a:p>
      </dgm:t>
    </dgm:pt>
    <dgm:pt modelId="{29E85A94-F5E9-415E-A93A-0BCE41C34DD5}" type="sibTrans" cxnId="{A83BD3FB-E30D-4053-8822-CA7DE1D151D9}">
      <dgm:prSet/>
      <dgm:spPr/>
      <dgm:t>
        <a:bodyPr/>
        <a:lstStyle/>
        <a:p>
          <a:endParaRPr lang="en-US"/>
        </a:p>
      </dgm:t>
    </dgm:pt>
    <dgm:pt modelId="{ADC20C36-6E23-484B-9F14-6ABB3D4EF075}">
      <dgm:prSet/>
      <dgm:spPr/>
      <dgm:t>
        <a:bodyPr/>
        <a:lstStyle/>
        <a:p>
          <a:r>
            <a:rPr lang="en-US"/>
            <a:t>Säsong 2026/2027</a:t>
          </a:r>
        </a:p>
      </dgm:t>
    </dgm:pt>
    <dgm:pt modelId="{D729BFDA-E8B6-4DE2-8045-68BB725EC870}" type="parTrans" cxnId="{4B2E7DB5-987E-406E-85FD-46EDF6CB5545}">
      <dgm:prSet/>
      <dgm:spPr/>
      <dgm:t>
        <a:bodyPr/>
        <a:lstStyle/>
        <a:p>
          <a:endParaRPr lang="en-US"/>
        </a:p>
      </dgm:t>
    </dgm:pt>
    <dgm:pt modelId="{5A3B5B6B-6BED-4611-9512-26ACE8132744}" type="sibTrans" cxnId="{4B2E7DB5-987E-406E-85FD-46EDF6CB5545}">
      <dgm:prSet/>
      <dgm:spPr/>
      <dgm:t>
        <a:bodyPr/>
        <a:lstStyle/>
        <a:p>
          <a:endParaRPr lang="en-US"/>
        </a:p>
      </dgm:t>
    </dgm:pt>
    <dgm:pt modelId="{66ABF9FD-BA79-4BEA-8047-8F3AF25A57E4}">
      <dgm:prSet/>
      <dgm:spPr/>
      <dgm:t>
        <a:bodyPr/>
        <a:lstStyle/>
        <a:p>
          <a:r>
            <a:rPr lang="en-US" dirty="0"/>
            <a:t>Matcher, </a:t>
          </a:r>
          <a:r>
            <a:rPr lang="en-US" dirty="0" err="1"/>
            <a:t>träningar</a:t>
          </a:r>
          <a:r>
            <a:rPr lang="en-US" dirty="0"/>
            <a:t>, </a:t>
          </a:r>
        </a:p>
      </dgm:t>
    </dgm:pt>
    <dgm:pt modelId="{C5D3E762-13CC-469E-956C-98A010B9C158}" type="parTrans" cxnId="{D3B11240-26E4-4BE7-ABAD-09EBC8F3217D}">
      <dgm:prSet/>
      <dgm:spPr/>
      <dgm:t>
        <a:bodyPr/>
        <a:lstStyle/>
        <a:p>
          <a:endParaRPr lang="en-US"/>
        </a:p>
      </dgm:t>
    </dgm:pt>
    <dgm:pt modelId="{04D485C7-D143-41C9-879A-E6EDAB2C0D2E}" type="sibTrans" cxnId="{D3B11240-26E4-4BE7-ABAD-09EBC8F3217D}">
      <dgm:prSet/>
      <dgm:spPr/>
      <dgm:t>
        <a:bodyPr/>
        <a:lstStyle/>
        <a:p>
          <a:endParaRPr lang="en-US"/>
        </a:p>
      </dgm:t>
    </dgm:pt>
    <dgm:pt modelId="{A4AF3FA0-87A2-4EFC-93C2-4898DAB05501}">
      <dgm:prSet/>
      <dgm:spPr/>
      <dgm:t>
        <a:bodyPr/>
        <a:lstStyle/>
        <a:p>
          <a:r>
            <a:rPr lang="en-US"/>
            <a:t>Ungdomspolicy</a:t>
          </a:r>
        </a:p>
      </dgm:t>
    </dgm:pt>
    <dgm:pt modelId="{D9A2E05E-9DF0-40D6-B59B-179686E639E8}" type="parTrans" cxnId="{246E41EA-579D-41B3-A04B-7CE7923D7243}">
      <dgm:prSet/>
      <dgm:spPr/>
      <dgm:t>
        <a:bodyPr/>
        <a:lstStyle/>
        <a:p>
          <a:endParaRPr lang="en-US"/>
        </a:p>
      </dgm:t>
    </dgm:pt>
    <dgm:pt modelId="{4EF2E41F-B79B-480C-A361-F8C6B27012E5}" type="sibTrans" cxnId="{246E41EA-579D-41B3-A04B-7CE7923D7243}">
      <dgm:prSet/>
      <dgm:spPr/>
      <dgm:t>
        <a:bodyPr/>
        <a:lstStyle/>
        <a:p>
          <a:endParaRPr lang="en-US"/>
        </a:p>
      </dgm:t>
    </dgm:pt>
    <dgm:pt modelId="{56ADA073-3004-4108-82A1-A04004B538BB}">
      <dgm:prSet/>
      <dgm:spPr/>
      <dgm:t>
        <a:bodyPr/>
        <a:lstStyle/>
        <a:p>
          <a:r>
            <a:rPr lang="en-US"/>
            <a:t>Försäljningar</a:t>
          </a:r>
        </a:p>
      </dgm:t>
    </dgm:pt>
    <dgm:pt modelId="{1287599B-8573-4BB4-B664-648B438F7512}" type="parTrans" cxnId="{20EF325A-3B16-496F-92CC-0566DCD2F9B5}">
      <dgm:prSet/>
      <dgm:spPr/>
      <dgm:t>
        <a:bodyPr/>
        <a:lstStyle/>
        <a:p>
          <a:endParaRPr lang="en-US"/>
        </a:p>
      </dgm:t>
    </dgm:pt>
    <dgm:pt modelId="{BA09F859-1B98-45F2-9115-99100340DC3C}" type="sibTrans" cxnId="{20EF325A-3B16-496F-92CC-0566DCD2F9B5}">
      <dgm:prSet/>
      <dgm:spPr/>
      <dgm:t>
        <a:bodyPr/>
        <a:lstStyle/>
        <a:p>
          <a:endParaRPr lang="en-US"/>
        </a:p>
      </dgm:t>
    </dgm:pt>
    <dgm:pt modelId="{B2F199E7-A25D-4329-84DA-322EA684009E}">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err="1"/>
            <a:t>Arbetspass</a:t>
          </a:r>
          <a:r>
            <a:rPr lang="en-US" dirty="0"/>
            <a:t> under </a:t>
          </a:r>
          <a:r>
            <a:rPr lang="en-US" dirty="0" err="1"/>
            <a:t>säsongen</a:t>
          </a:r>
          <a:endParaRPr lang="en-US" dirty="0"/>
        </a:p>
        <a:p>
          <a:pPr marL="0" lvl="0" defTabSz="577850">
            <a:lnSpc>
              <a:spcPct val="90000"/>
            </a:lnSpc>
            <a:spcBef>
              <a:spcPct val="0"/>
            </a:spcBef>
            <a:spcAft>
              <a:spcPct val="35000"/>
            </a:spcAft>
            <a:buNone/>
          </a:pPr>
          <a:endParaRPr lang="en-US" dirty="0"/>
        </a:p>
      </dgm:t>
    </dgm:pt>
    <dgm:pt modelId="{2333CF76-FFCC-45CC-AE56-A79712519D0E}" type="parTrans" cxnId="{C5844534-D63F-4AB2-BAE8-AEC42C51E961}">
      <dgm:prSet/>
      <dgm:spPr/>
      <dgm:t>
        <a:bodyPr/>
        <a:lstStyle/>
        <a:p>
          <a:endParaRPr lang="en-US"/>
        </a:p>
      </dgm:t>
    </dgm:pt>
    <dgm:pt modelId="{D6AA51C0-AB5E-4F41-87B4-83068B00C3A7}" type="sibTrans" cxnId="{C5844534-D63F-4AB2-BAE8-AEC42C51E961}">
      <dgm:prSet/>
      <dgm:spPr/>
      <dgm:t>
        <a:bodyPr/>
        <a:lstStyle/>
        <a:p>
          <a:endParaRPr lang="en-US"/>
        </a:p>
      </dgm:t>
    </dgm:pt>
    <dgm:pt modelId="{1ADC083A-D369-4806-B788-179CABC8F47D}">
      <dgm:prSet/>
      <dgm:spPr/>
      <dgm:t>
        <a:bodyPr/>
        <a:lstStyle/>
        <a:p>
          <a:r>
            <a:rPr lang="en-US" dirty="0" err="1"/>
            <a:t>Övrigt</a:t>
          </a:r>
          <a:endParaRPr lang="en-US" dirty="0"/>
        </a:p>
      </dgm:t>
    </dgm:pt>
    <dgm:pt modelId="{00E846E0-4D74-4624-9AA9-0521BF03F344}" type="parTrans" cxnId="{F2D17490-03CE-4122-8ADC-B7DAEBB8EBF9}">
      <dgm:prSet/>
      <dgm:spPr/>
      <dgm:t>
        <a:bodyPr/>
        <a:lstStyle/>
        <a:p>
          <a:endParaRPr lang="en-US"/>
        </a:p>
      </dgm:t>
    </dgm:pt>
    <dgm:pt modelId="{52F70AB2-2E4C-47CB-BAD8-11AD1815D55F}" type="sibTrans" cxnId="{F2D17490-03CE-4122-8ADC-B7DAEBB8EBF9}">
      <dgm:prSet/>
      <dgm:spPr/>
      <dgm:t>
        <a:bodyPr/>
        <a:lstStyle/>
        <a:p>
          <a:endParaRPr lang="en-US"/>
        </a:p>
      </dgm:t>
    </dgm:pt>
    <dgm:pt modelId="{5E289888-A457-42ED-B9E5-0112385AEE3F}">
      <dgm:prSet/>
      <dgm:spPr/>
      <dgm:t>
        <a:bodyPr/>
        <a:lstStyle/>
        <a:p>
          <a:r>
            <a:rPr lang="sv-SE" dirty="0"/>
            <a:t>Laget.se</a:t>
          </a:r>
        </a:p>
      </dgm:t>
    </dgm:pt>
    <dgm:pt modelId="{8FC809D1-9EB2-401E-BFC5-BC95C1A1FD28}" type="parTrans" cxnId="{084EB4C0-DE41-442B-B018-8191FBDF4DE6}">
      <dgm:prSet/>
      <dgm:spPr/>
      <dgm:t>
        <a:bodyPr/>
        <a:lstStyle/>
        <a:p>
          <a:endParaRPr lang="sv-SE"/>
        </a:p>
      </dgm:t>
    </dgm:pt>
    <dgm:pt modelId="{137B9A70-F2E8-4D67-AE79-413B68F6475C}" type="sibTrans" cxnId="{084EB4C0-DE41-442B-B018-8191FBDF4DE6}">
      <dgm:prSet/>
      <dgm:spPr/>
      <dgm:t>
        <a:bodyPr/>
        <a:lstStyle/>
        <a:p>
          <a:endParaRPr lang="sv-SE"/>
        </a:p>
      </dgm:t>
    </dgm:pt>
    <dgm:pt modelId="{D3FBD629-1499-4DE8-AA14-E62F149A03BB}" type="pres">
      <dgm:prSet presAssocID="{8D439BCE-0268-436E-BE60-52222734D6A8}" presName="linear" presStyleCnt="0">
        <dgm:presLayoutVars>
          <dgm:dir/>
          <dgm:animLvl val="lvl"/>
          <dgm:resizeHandles val="exact"/>
        </dgm:presLayoutVars>
      </dgm:prSet>
      <dgm:spPr/>
    </dgm:pt>
    <dgm:pt modelId="{E210F315-367D-48D0-A12E-5B72B237FA5F}" type="pres">
      <dgm:prSet presAssocID="{292FA4B0-A965-4B38-B2A8-E9FC67731718}" presName="parentLin" presStyleCnt="0"/>
      <dgm:spPr/>
    </dgm:pt>
    <dgm:pt modelId="{92314BE2-B843-4D04-89DC-1DCA3378A708}" type="pres">
      <dgm:prSet presAssocID="{292FA4B0-A965-4B38-B2A8-E9FC67731718}" presName="parentLeftMargin" presStyleLbl="node1" presStyleIdx="0" presStyleCnt="9"/>
      <dgm:spPr/>
    </dgm:pt>
    <dgm:pt modelId="{827D8791-C265-474D-8824-2A4309C311BA}" type="pres">
      <dgm:prSet presAssocID="{292FA4B0-A965-4B38-B2A8-E9FC67731718}" presName="parentText" presStyleLbl="node1" presStyleIdx="0" presStyleCnt="9">
        <dgm:presLayoutVars>
          <dgm:chMax val="0"/>
          <dgm:bulletEnabled val="1"/>
        </dgm:presLayoutVars>
      </dgm:prSet>
      <dgm:spPr/>
    </dgm:pt>
    <dgm:pt modelId="{AB3BD4AA-ABC5-4CA5-9F69-585A3E20FF8A}" type="pres">
      <dgm:prSet presAssocID="{292FA4B0-A965-4B38-B2A8-E9FC67731718}" presName="negativeSpace" presStyleCnt="0"/>
      <dgm:spPr/>
    </dgm:pt>
    <dgm:pt modelId="{57A03D78-D22B-4B16-B4A1-FAD56E34EC51}" type="pres">
      <dgm:prSet presAssocID="{292FA4B0-A965-4B38-B2A8-E9FC67731718}" presName="childText" presStyleLbl="conFgAcc1" presStyleIdx="0" presStyleCnt="9">
        <dgm:presLayoutVars>
          <dgm:bulletEnabled val="1"/>
        </dgm:presLayoutVars>
      </dgm:prSet>
      <dgm:spPr/>
    </dgm:pt>
    <dgm:pt modelId="{0282C912-6266-44DD-BDA2-B7669F048C2E}" type="pres">
      <dgm:prSet presAssocID="{F8408B5E-15F9-4A5E-9FC4-4163B87615F1}" presName="spaceBetweenRectangles" presStyleCnt="0"/>
      <dgm:spPr/>
    </dgm:pt>
    <dgm:pt modelId="{C66EBF21-6B16-4477-B0D7-F775405CE3B2}" type="pres">
      <dgm:prSet presAssocID="{20306DFC-DA3A-479E-9EA8-31114FD29742}" presName="parentLin" presStyleCnt="0"/>
      <dgm:spPr/>
    </dgm:pt>
    <dgm:pt modelId="{F7FB6392-8DE1-4DC9-9495-8E4BD2676AFF}" type="pres">
      <dgm:prSet presAssocID="{20306DFC-DA3A-479E-9EA8-31114FD29742}" presName="parentLeftMargin" presStyleLbl="node1" presStyleIdx="0" presStyleCnt="9"/>
      <dgm:spPr/>
    </dgm:pt>
    <dgm:pt modelId="{B3761B23-AD62-47FC-96B4-655020AC48DB}" type="pres">
      <dgm:prSet presAssocID="{20306DFC-DA3A-479E-9EA8-31114FD29742}" presName="parentText" presStyleLbl="node1" presStyleIdx="1" presStyleCnt="9">
        <dgm:presLayoutVars>
          <dgm:chMax val="0"/>
          <dgm:bulletEnabled val="1"/>
        </dgm:presLayoutVars>
      </dgm:prSet>
      <dgm:spPr/>
    </dgm:pt>
    <dgm:pt modelId="{B14B5AD5-6AE1-4AEA-AAE1-D2C1B0B0EF92}" type="pres">
      <dgm:prSet presAssocID="{20306DFC-DA3A-479E-9EA8-31114FD29742}" presName="negativeSpace" presStyleCnt="0"/>
      <dgm:spPr/>
    </dgm:pt>
    <dgm:pt modelId="{8EBB6F5D-C329-4DF9-98B2-27681CD95B03}" type="pres">
      <dgm:prSet presAssocID="{20306DFC-DA3A-479E-9EA8-31114FD29742}" presName="childText" presStyleLbl="conFgAcc1" presStyleIdx="1" presStyleCnt="9">
        <dgm:presLayoutVars>
          <dgm:bulletEnabled val="1"/>
        </dgm:presLayoutVars>
      </dgm:prSet>
      <dgm:spPr/>
    </dgm:pt>
    <dgm:pt modelId="{4D05EECF-328A-4E89-9DB4-FF2813157B09}" type="pres">
      <dgm:prSet presAssocID="{29E85A94-F5E9-415E-A93A-0BCE41C34DD5}" presName="spaceBetweenRectangles" presStyleCnt="0"/>
      <dgm:spPr/>
    </dgm:pt>
    <dgm:pt modelId="{F75B718B-FC91-4C44-AFD6-130C7D88CD84}" type="pres">
      <dgm:prSet presAssocID="{ADC20C36-6E23-484B-9F14-6ABB3D4EF075}" presName="parentLin" presStyleCnt="0"/>
      <dgm:spPr/>
    </dgm:pt>
    <dgm:pt modelId="{C5CE8B94-D0DF-4A57-88BC-E9A4F36E7DA0}" type="pres">
      <dgm:prSet presAssocID="{ADC20C36-6E23-484B-9F14-6ABB3D4EF075}" presName="parentLeftMargin" presStyleLbl="node1" presStyleIdx="1" presStyleCnt="9"/>
      <dgm:spPr/>
    </dgm:pt>
    <dgm:pt modelId="{9C3AD64D-5F3F-4F33-A526-A9FA3D8489A4}" type="pres">
      <dgm:prSet presAssocID="{ADC20C36-6E23-484B-9F14-6ABB3D4EF075}" presName="parentText" presStyleLbl="node1" presStyleIdx="2" presStyleCnt="9">
        <dgm:presLayoutVars>
          <dgm:chMax val="0"/>
          <dgm:bulletEnabled val="1"/>
        </dgm:presLayoutVars>
      </dgm:prSet>
      <dgm:spPr/>
    </dgm:pt>
    <dgm:pt modelId="{4A878F67-4D4E-4C9A-8C03-19BC14B64EDD}" type="pres">
      <dgm:prSet presAssocID="{ADC20C36-6E23-484B-9F14-6ABB3D4EF075}" presName="negativeSpace" presStyleCnt="0"/>
      <dgm:spPr/>
    </dgm:pt>
    <dgm:pt modelId="{88D67BA7-53D0-4A3A-AC25-0E1856251B11}" type="pres">
      <dgm:prSet presAssocID="{ADC20C36-6E23-484B-9F14-6ABB3D4EF075}" presName="childText" presStyleLbl="conFgAcc1" presStyleIdx="2" presStyleCnt="9">
        <dgm:presLayoutVars>
          <dgm:bulletEnabled val="1"/>
        </dgm:presLayoutVars>
      </dgm:prSet>
      <dgm:spPr/>
    </dgm:pt>
    <dgm:pt modelId="{54F268D0-F745-423E-9EC9-6212581CDDB1}" type="pres">
      <dgm:prSet presAssocID="{5A3B5B6B-6BED-4611-9512-26ACE8132744}" presName="spaceBetweenRectangles" presStyleCnt="0"/>
      <dgm:spPr/>
    </dgm:pt>
    <dgm:pt modelId="{2A1DD656-8988-414D-8342-40C6FBA144F5}" type="pres">
      <dgm:prSet presAssocID="{66ABF9FD-BA79-4BEA-8047-8F3AF25A57E4}" presName="parentLin" presStyleCnt="0"/>
      <dgm:spPr/>
    </dgm:pt>
    <dgm:pt modelId="{70AEA409-01C9-4707-A2CF-97088EAF23D6}" type="pres">
      <dgm:prSet presAssocID="{66ABF9FD-BA79-4BEA-8047-8F3AF25A57E4}" presName="parentLeftMargin" presStyleLbl="node1" presStyleIdx="2" presStyleCnt="9"/>
      <dgm:spPr/>
    </dgm:pt>
    <dgm:pt modelId="{6F7477C6-133E-403F-A920-A38AA110BAFC}" type="pres">
      <dgm:prSet presAssocID="{66ABF9FD-BA79-4BEA-8047-8F3AF25A57E4}" presName="parentText" presStyleLbl="node1" presStyleIdx="3" presStyleCnt="9">
        <dgm:presLayoutVars>
          <dgm:chMax val="0"/>
          <dgm:bulletEnabled val="1"/>
        </dgm:presLayoutVars>
      </dgm:prSet>
      <dgm:spPr/>
    </dgm:pt>
    <dgm:pt modelId="{3BC76470-642A-4D1B-A5BF-CBA645226643}" type="pres">
      <dgm:prSet presAssocID="{66ABF9FD-BA79-4BEA-8047-8F3AF25A57E4}" presName="negativeSpace" presStyleCnt="0"/>
      <dgm:spPr/>
    </dgm:pt>
    <dgm:pt modelId="{E6886738-6CA5-4508-B7FF-37B5AD2F729B}" type="pres">
      <dgm:prSet presAssocID="{66ABF9FD-BA79-4BEA-8047-8F3AF25A57E4}" presName="childText" presStyleLbl="conFgAcc1" presStyleIdx="3" presStyleCnt="9">
        <dgm:presLayoutVars>
          <dgm:bulletEnabled val="1"/>
        </dgm:presLayoutVars>
      </dgm:prSet>
      <dgm:spPr/>
    </dgm:pt>
    <dgm:pt modelId="{592AACE0-183E-4B2C-A5C8-07EBB21D10B8}" type="pres">
      <dgm:prSet presAssocID="{04D485C7-D143-41C9-879A-E6EDAB2C0D2E}" presName="spaceBetweenRectangles" presStyleCnt="0"/>
      <dgm:spPr/>
    </dgm:pt>
    <dgm:pt modelId="{62D1B305-9DB8-4B2B-B589-9654DA163659}" type="pres">
      <dgm:prSet presAssocID="{A4AF3FA0-87A2-4EFC-93C2-4898DAB05501}" presName="parentLin" presStyleCnt="0"/>
      <dgm:spPr/>
    </dgm:pt>
    <dgm:pt modelId="{D40DE47C-3AEC-4F3F-8DEE-FB7407A39361}" type="pres">
      <dgm:prSet presAssocID="{A4AF3FA0-87A2-4EFC-93C2-4898DAB05501}" presName="parentLeftMargin" presStyleLbl="node1" presStyleIdx="3" presStyleCnt="9"/>
      <dgm:spPr/>
    </dgm:pt>
    <dgm:pt modelId="{B454750B-1667-4D88-9010-7E85FDC23636}" type="pres">
      <dgm:prSet presAssocID="{A4AF3FA0-87A2-4EFC-93C2-4898DAB05501}" presName="parentText" presStyleLbl="node1" presStyleIdx="4" presStyleCnt="9">
        <dgm:presLayoutVars>
          <dgm:chMax val="0"/>
          <dgm:bulletEnabled val="1"/>
        </dgm:presLayoutVars>
      </dgm:prSet>
      <dgm:spPr/>
    </dgm:pt>
    <dgm:pt modelId="{65658F14-425F-4C06-9205-1FDBC47926B8}" type="pres">
      <dgm:prSet presAssocID="{A4AF3FA0-87A2-4EFC-93C2-4898DAB05501}" presName="negativeSpace" presStyleCnt="0"/>
      <dgm:spPr/>
    </dgm:pt>
    <dgm:pt modelId="{E84AF6BE-0661-4142-ACB9-5225895BC86F}" type="pres">
      <dgm:prSet presAssocID="{A4AF3FA0-87A2-4EFC-93C2-4898DAB05501}" presName="childText" presStyleLbl="conFgAcc1" presStyleIdx="4" presStyleCnt="9">
        <dgm:presLayoutVars>
          <dgm:bulletEnabled val="1"/>
        </dgm:presLayoutVars>
      </dgm:prSet>
      <dgm:spPr/>
    </dgm:pt>
    <dgm:pt modelId="{07F0191A-B74B-40E7-8F17-F06D6129204A}" type="pres">
      <dgm:prSet presAssocID="{4EF2E41F-B79B-480C-A361-F8C6B27012E5}" presName="spaceBetweenRectangles" presStyleCnt="0"/>
      <dgm:spPr/>
    </dgm:pt>
    <dgm:pt modelId="{14C4FA84-C701-47B1-ADF1-C7867428CF42}" type="pres">
      <dgm:prSet presAssocID="{56ADA073-3004-4108-82A1-A04004B538BB}" presName="parentLin" presStyleCnt="0"/>
      <dgm:spPr/>
    </dgm:pt>
    <dgm:pt modelId="{DA9302F8-B185-4009-ADFF-27CBDF3C6FE6}" type="pres">
      <dgm:prSet presAssocID="{56ADA073-3004-4108-82A1-A04004B538BB}" presName="parentLeftMargin" presStyleLbl="node1" presStyleIdx="4" presStyleCnt="9"/>
      <dgm:spPr/>
    </dgm:pt>
    <dgm:pt modelId="{C4D7E796-DA56-4D5F-A1E3-FBD8DCBB1C79}" type="pres">
      <dgm:prSet presAssocID="{56ADA073-3004-4108-82A1-A04004B538BB}" presName="parentText" presStyleLbl="node1" presStyleIdx="5" presStyleCnt="9">
        <dgm:presLayoutVars>
          <dgm:chMax val="0"/>
          <dgm:bulletEnabled val="1"/>
        </dgm:presLayoutVars>
      </dgm:prSet>
      <dgm:spPr/>
    </dgm:pt>
    <dgm:pt modelId="{6B7FEDF9-1AFE-4FAC-9C3A-EEA71FCD04B3}" type="pres">
      <dgm:prSet presAssocID="{56ADA073-3004-4108-82A1-A04004B538BB}" presName="negativeSpace" presStyleCnt="0"/>
      <dgm:spPr/>
    </dgm:pt>
    <dgm:pt modelId="{ED8CA3F4-1DDB-449D-8185-7A2D119840F7}" type="pres">
      <dgm:prSet presAssocID="{56ADA073-3004-4108-82A1-A04004B538BB}" presName="childText" presStyleLbl="conFgAcc1" presStyleIdx="5" presStyleCnt="9">
        <dgm:presLayoutVars>
          <dgm:bulletEnabled val="1"/>
        </dgm:presLayoutVars>
      </dgm:prSet>
      <dgm:spPr/>
    </dgm:pt>
    <dgm:pt modelId="{42771A05-95F7-4512-8AE9-A00531B7E0D0}" type="pres">
      <dgm:prSet presAssocID="{BA09F859-1B98-45F2-9115-99100340DC3C}" presName="spaceBetweenRectangles" presStyleCnt="0"/>
      <dgm:spPr/>
    </dgm:pt>
    <dgm:pt modelId="{0F5E8688-80F9-4104-B0BD-FD7241D08264}" type="pres">
      <dgm:prSet presAssocID="{5E289888-A457-42ED-B9E5-0112385AEE3F}" presName="parentLin" presStyleCnt="0"/>
      <dgm:spPr/>
    </dgm:pt>
    <dgm:pt modelId="{967CBF2D-6D90-40E0-88AE-2C21F9E6F706}" type="pres">
      <dgm:prSet presAssocID="{5E289888-A457-42ED-B9E5-0112385AEE3F}" presName="parentLeftMargin" presStyleLbl="node1" presStyleIdx="5" presStyleCnt="9"/>
      <dgm:spPr/>
    </dgm:pt>
    <dgm:pt modelId="{6BBB389A-A47A-41CE-AFBA-520F89CF8E57}" type="pres">
      <dgm:prSet presAssocID="{5E289888-A457-42ED-B9E5-0112385AEE3F}" presName="parentText" presStyleLbl="node1" presStyleIdx="6" presStyleCnt="9">
        <dgm:presLayoutVars>
          <dgm:chMax val="0"/>
          <dgm:bulletEnabled val="1"/>
        </dgm:presLayoutVars>
      </dgm:prSet>
      <dgm:spPr/>
    </dgm:pt>
    <dgm:pt modelId="{E8DDDC1A-AB90-4E65-B737-46E023338F36}" type="pres">
      <dgm:prSet presAssocID="{5E289888-A457-42ED-B9E5-0112385AEE3F}" presName="negativeSpace" presStyleCnt="0"/>
      <dgm:spPr/>
    </dgm:pt>
    <dgm:pt modelId="{DECDCFB4-B6C9-4917-8FE1-5CE4453BBCFE}" type="pres">
      <dgm:prSet presAssocID="{5E289888-A457-42ED-B9E5-0112385AEE3F}" presName="childText" presStyleLbl="conFgAcc1" presStyleIdx="6" presStyleCnt="9">
        <dgm:presLayoutVars>
          <dgm:bulletEnabled val="1"/>
        </dgm:presLayoutVars>
      </dgm:prSet>
      <dgm:spPr/>
    </dgm:pt>
    <dgm:pt modelId="{530A1ADC-0279-48C0-A721-E07F0A3E3A5E}" type="pres">
      <dgm:prSet presAssocID="{137B9A70-F2E8-4D67-AE79-413B68F6475C}" presName="spaceBetweenRectangles" presStyleCnt="0"/>
      <dgm:spPr/>
    </dgm:pt>
    <dgm:pt modelId="{EE5516DD-C969-45D0-AC10-F3D65880D976}" type="pres">
      <dgm:prSet presAssocID="{B2F199E7-A25D-4329-84DA-322EA684009E}" presName="parentLin" presStyleCnt="0"/>
      <dgm:spPr/>
    </dgm:pt>
    <dgm:pt modelId="{E415B5C6-452A-461F-9BFE-843A353BD506}" type="pres">
      <dgm:prSet presAssocID="{B2F199E7-A25D-4329-84DA-322EA684009E}" presName="parentLeftMargin" presStyleLbl="node1" presStyleIdx="6" presStyleCnt="9"/>
      <dgm:spPr/>
    </dgm:pt>
    <dgm:pt modelId="{FDB3C3DB-3D55-419B-8418-C8AB3A428CD0}" type="pres">
      <dgm:prSet presAssocID="{B2F199E7-A25D-4329-84DA-322EA684009E}" presName="parentText" presStyleLbl="node1" presStyleIdx="7" presStyleCnt="9">
        <dgm:presLayoutVars>
          <dgm:chMax val="0"/>
          <dgm:bulletEnabled val="1"/>
        </dgm:presLayoutVars>
      </dgm:prSet>
      <dgm:spPr/>
    </dgm:pt>
    <dgm:pt modelId="{76C790D2-B933-44C9-81F2-4494E571F037}" type="pres">
      <dgm:prSet presAssocID="{B2F199E7-A25D-4329-84DA-322EA684009E}" presName="negativeSpace" presStyleCnt="0"/>
      <dgm:spPr/>
    </dgm:pt>
    <dgm:pt modelId="{D8AC0D5E-EF4B-4DA5-B2BC-582CFC4A2458}" type="pres">
      <dgm:prSet presAssocID="{B2F199E7-A25D-4329-84DA-322EA684009E}" presName="childText" presStyleLbl="conFgAcc1" presStyleIdx="7" presStyleCnt="9">
        <dgm:presLayoutVars>
          <dgm:bulletEnabled val="1"/>
        </dgm:presLayoutVars>
      </dgm:prSet>
      <dgm:spPr/>
    </dgm:pt>
    <dgm:pt modelId="{BCDC8F0C-F531-4EDE-825A-207B6ECB5138}" type="pres">
      <dgm:prSet presAssocID="{D6AA51C0-AB5E-4F41-87B4-83068B00C3A7}" presName="spaceBetweenRectangles" presStyleCnt="0"/>
      <dgm:spPr/>
    </dgm:pt>
    <dgm:pt modelId="{97749944-063E-4463-9315-9DCD3A0C3226}" type="pres">
      <dgm:prSet presAssocID="{1ADC083A-D369-4806-B788-179CABC8F47D}" presName="parentLin" presStyleCnt="0"/>
      <dgm:spPr/>
    </dgm:pt>
    <dgm:pt modelId="{953E09B0-D52D-4D82-B227-F01DDD89C475}" type="pres">
      <dgm:prSet presAssocID="{1ADC083A-D369-4806-B788-179CABC8F47D}" presName="parentLeftMargin" presStyleLbl="node1" presStyleIdx="7" presStyleCnt="9"/>
      <dgm:spPr/>
    </dgm:pt>
    <dgm:pt modelId="{F10CD2A5-C4D8-407B-9472-C31087821745}" type="pres">
      <dgm:prSet presAssocID="{1ADC083A-D369-4806-B788-179CABC8F47D}" presName="parentText" presStyleLbl="node1" presStyleIdx="8" presStyleCnt="9">
        <dgm:presLayoutVars>
          <dgm:chMax val="0"/>
          <dgm:bulletEnabled val="1"/>
        </dgm:presLayoutVars>
      </dgm:prSet>
      <dgm:spPr/>
    </dgm:pt>
    <dgm:pt modelId="{FD5E5630-DBFB-4318-B0C7-C010650127AF}" type="pres">
      <dgm:prSet presAssocID="{1ADC083A-D369-4806-B788-179CABC8F47D}" presName="negativeSpace" presStyleCnt="0"/>
      <dgm:spPr/>
    </dgm:pt>
    <dgm:pt modelId="{8BC180B5-98F4-4F4F-A618-693167A75716}" type="pres">
      <dgm:prSet presAssocID="{1ADC083A-D369-4806-B788-179CABC8F47D}" presName="childText" presStyleLbl="conFgAcc1" presStyleIdx="8" presStyleCnt="9">
        <dgm:presLayoutVars>
          <dgm:bulletEnabled val="1"/>
        </dgm:presLayoutVars>
      </dgm:prSet>
      <dgm:spPr/>
    </dgm:pt>
  </dgm:ptLst>
  <dgm:cxnLst>
    <dgm:cxn modelId="{07C54B0D-DCAE-4FFB-8081-9BB45B3E5D20}" type="presOf" srcId="{B2F199E7-A25D-4329-84DA-322EA684009E}" destId="{FDB3C3DB-3D55-419B-8418-C8AB3A428CD0}" srcOrd="1" destOrd="0" presId="urn:microsoft.com/office/officeart/2005/8/layout/list1"/>
    <dgm:cxn modelId="{9B11A718-39DD-4616-9E3D-9FD709E5FCC6}" type="presOf" srcId="{66ABF9FD-BA79-4BEA-8047-8F3AF25A57E4}" destId="{6F7477C6-133E-403F-A920-A38AA110BAFC}" srcOrd="1" destOrd="0" presId="urn:microsoft.com/office/officeart/2005/8/layout/list1"/>
    <dgm:cxn modelId="{BC36561B-FE45-4759-96F2-36388BE0057B}" type="presOf" srcId="{B2F199E7-A25D-4329-84DA-322EA684009E}" destId="{E415B5C6-452A-461F-9BFE-843A353BD506}" srcOrd="0" destOrd="0" presId="urn:microsoft.com/office/officeart/2005/8/layout/list1"/>
    <dgm:cxn modelId="{0B67C928-4607-443C-81D9-CD9D05AE28CF}" type="presOf" srcId="{5E289888-A457-42ED-B9E5-0112385AEE3F}" destId="{967CBF2D-6D90-40E0-88AE-2C21F9E6F706}" srcOrd="0" destOrd="0" presId="urn:microsoft.com/office/officeart/2005/8/layout/list1"/>
    <dgm:cxn modelId="{64D7172E-6D87-4D95-A0CB-CABCC532189C}" type="presOf" srcId="{20306DFC-DA3A-479E-9EA8-31114FD29742}" destId="{F7FB6392-8DE1-4DC9-9495-8E4BD2676AFF}" srcOrd="0" destOrd="0" presId="urn:microsoft.com/office/officeart/2005/8/layout/list1"/>
    <dgm:cxn modelId="{7F33242E-2602-4CC4-82BF-A7D1C9142CC7}" type="presOf" srcId="{1ADC083A-D369-4806-B788-179CABC8F47D}" destId="{F10CD2A5-C4D8-407B-9472-C31087821745}" srcOrd="1" destOrd="0" presId="urn:microsoft.com/office/officeart/2005/8/layout/list1"/>
    <dgm:cxn modelId="{C5844534-D63F-4AB2-BAE8-AEC42C51E961}" srcId="{8D439BCE-0268-436E-BE60-52222734D6A8}" destId="{B2F199E7-A25D-4329-84DA-322EA684009E}" srcOrd="7" destOrd="0" parTransId="{2333CF76-FFCC-45CC-AE56-A79712519D0E}" sibTransId="{D6AA51C0-AB5E-4F41-87B4-83068B00C3A7}"/>
    <dgm:cxn modelId="{899EC234-FA03-4DE0-ADC5-0BA27C52AABE}" type="presOf" srcId="{5E289888-A457-42ED-B9E5-0112385AEE3F}" destId="{6BBB389A-A47A-41CE-AFBA-520F89CF8E57}" srcOrd="1" destOrd="0" presId="urn:microsoft.com/office/officeart/2005/8/layout/list1"/>
    <dgm:cxn modelId="{D3B11240-26E4-4BE7-ABAD-09EBC8F3217D}" srcId="{8D439BCE-0268-436E-BE60-52222734D6A8}" destId="{66ABF9FD-BA79-4BEA-8047-8F3AF25A57E4}" srcOrd="3" destOrd="0" parTransId="{C5D3E762-13CC-469E-956C-98A010B9C158}" sibTransId="{04D485C7-D143-41C9-879A-E6EDAB2C0D2E}"/>
    <dgm:cxn modelId="{D8E0444C-2C70-4E5E-97CA-CD11B7FFFF8B}" type="presOf" srcId="{ADC20C36-6E23-484B-9F14-6ABB3D4EF075}" destId="{9C3AD64D-5F3F-4F33-A526-A9FA3D8489A4}" srcOrd="1" destOrd="0" presId="urn:microsoft.com/office/officeart/2005/8/layout/list1"/>
    <dgm:cxn modelId="{00DEB74C-FE53-491A-BC96-DF1512B476F9}" type="presOf" srcId="{56ADA073-3004-4108-82A1-A04004B538BB}" destId="{C4D7E796-DA56-4D5F-A1E3-FBD8DCBB1C79}" srcOrd="1" destOrd="0" presId="urn:microsoft.com/office/officeart/2005/8/layout/list1"/>
    <dgm:cxn modelId="{55772152-CE38-49BD-92F5-46ACAEC03D91}" type="presOf" srcId="{20306DFC-DA3A-479E-9EA8-31114FD29742}" destId="{B3761B23-AD62-47FC-96B4-655020AC48DB}" srcOrd="1" destOrd="0" presId="urn:microsoft.com/office/officeart/2005/8/layout/list1"/>
    <dgm:cxn modelId="{0B09B279-753B-4E95-9395-3253C5F27569}" type="presOf" srcId="{292FA4B0-A965-4B38-B2A8-E9FC67731718}" destId="{827D8791-C265-474D-8824-2A4309C311BA}" srcOrd="1" destOrd="0" presId="urn:microsoft.com/office/officeart/2005/8/layout/list1"/>
    <dgm:cxn modelId="{20EF325A-3B16-496F-92CC-0566DCD2F9B5}" srcId="{8D439BCE-0268-436E-BE60-52222734D6A8}" destId="{56ADA073-3004-4108-82A1-A04004B538BB}" srcOrd="5" destOrd="0" parTransId="{1287599B-8573-4BB4-B664-648B438F7512}" sibTransId="{BA09F859-1B98-45F2-9115-99100340DC3C}"/>
    <dgm:cxn modelId="{679DA08A-4205-4A99-BE70-253421312E63}" srcId="{8D439BCE-0268-436E-BE60-52222734D6A8}" destId="{292FA4B0-A965-4B38-B2A8-E9FC67731718}" srcOrd="0" destOrd="0" parTransId="{274F30C6-DDBB-4861-A9BB-7D1EB6183F28}" sibTransId="{F8408B5E-15F9-4A5E-9FC4-4163B87615F1}"/>
    <dgm:cxn modelId="{F2D17490-03CE-4122-8ADC-B7DAEBB8EBF9}" srcId="{8D439BCE-0268-436E-BE60-52222734D6A8}" destId="{1ADC083A-D369-4806-B788-179CABC8F47D}" srcOrd="8" destOrd="0" parTransId="{00E846E0-4D74-4624-9AA9-0521BF03F344}" sibTransId="{52F70AB2-2E4C-47CB-BAD8-11AD1815D55F}"/>
    <dgm:cxn modelId="{C3C2A99D-658C-4DBA-8A3A-83505A0DA626}" type="presOf" srcId="{56ADA073-3004-4108-82A1-A04004B538BB}" destId="{DA9302F8-B185-4009-ADFF-27CBDF3C6FE6}" srcOrd="0" destOrd="0" presId="urn:microsoft.com/office/officeart/2005/8/layout/list1"/>
    <dgm:cxn modelId="{647F56A3-8A8A-4F86-B253-9455257B0603}" type="presOf" srcId="{292FA4B0-A965-4B38-B2A8-E9FC67731718}" destId="{92314BE2-B843-4D04-89DC-1DCA3378A708}" srcOrd="0" destOrd="0" presId="urn:microsoft.com/office/officeart/2005/8/layout/list1"/>
    <dgm:cxn modelId="{4B2E7DB5-987E-406E-85FD-46EDF6CB5545}" srcId="{8D439BCE-0268-436E-BE60-52222734D6A8}" destId="{ADC20C36-6E23-484B-9F14-6ABB3D4EF075}" srcOrd="2" destOrd="0" parTransId="{D729BFDA-E8B6-4DE2-8045-68BB725EC870}" sibTransId="{5A3B5B6B-6BED-4611-9512-26ACE8132744}"/>
    <dgm:cxn modelId="{29BBCBB9-F481-4FDC-A245-348D9297CE32}" type="presOf" srcId="{A4AF3FA0-87A2-4EFC-93C2-4898DAB05501}" destId="{B454750B-1667-4D88-9010-7E85FDC23636}" srcOrd="1" destOrd="0" presId="urn:microsoft.com/office/officeart/2005/8/layout/list1"/>
    <dgm:cxn modelId="{084EB4C0-DE41-442B-B018-8191FBDF4DE6}" srcId="{8D439BCE-0268-436E-BE60-52222734D6A8}" destId="{5E289888-A457-42ED-B9E5-0112385AEE3F}" srcOrd="6" destOrd="0" parTransId="{8FC809D1-9EB2-401E-BFC5-BC95C1A1FD28}" sibTransId="{137B9A70-F2E8-4D67-AE79-413B68F6475C}"/>
    <dgm:cxn modelId="{2F4A1EC9-6868-409B-9F7A-C4D550DB8FFC}" type="presOf" srcId="{1ADC083A-D369-4806-B788-179CABC8F47D}" destId="{953E09B0-D52D-4D82-B227-F01DDD89C475}" srcOrd="0" destOrd="0" presId="urn:microsoft.com/office/officeart/2005/8/layout/list1"/>
    <dgm:cxn modelId="{86479FCF-3818-405B-9E3F-EAA38B59C7F8}" type="presOf" srcId="{ADC20C36-6E23-484B-9F14-6ABB3D4EF075}" destId="{C5CE8B94-D0DF-4A57-88BC-E9A4F36E7DA0}" srcOrd="0" destOrd="0" presId="urn:microsoft.com/office/officeart/2005/8/layout/list1"/>
    <dgm:cxn modelId="{25A833DB-8EB9-4387-A946-2639A5AD3D65}" type="presOf" srcId="{8D439BCE-0268-436E-BE60-52222734D6A8}" destId="{D3FBD629-1499-4DE8-AA14-E62F149A03BB}" srcOrd="0" destOrd="0" presId="urn:microsoft.com/office/officeart/2005/8/layout/list1"/>
    <dgm:cxn modelId="{180A00E2-40B0-44A6-8778-6642E91C044F}" type="presOf" srcId="{66ABF9FD-BA79-4BEA-8047-8F3AF25A57E4}" destId="{70AEA409-01C9-4707-A2CF-97088EAF23D6}" srcOrd="0" destOrd="0" presId="urn:microsoft.com/office/officeart/2005/8/layout/list1"/>
    <dgm:cxn modelId="{246E41EA-579D-41B3-A04B-7CE7923D7243}" srcId="{8D439BCE-0268-436E-BE60-52222734D6A8}" destId="{A4AF3FA0-87A2-4EFC-93C2-4898DAB05501}" srcOrd="4" destOrd="0" parTransId="{D9A2E05E-9DF0-40D6-B59B-179686E639E8}" sibTransId="{4EF2E41F-B79B-480C-A361-F8C6B27012E5}"/>
    <dgm:cxn modelId="{A83BD3FB-E30D-4053-8822-CA7DE1D151D9}" srcId="{8D439BCE-0268-436E-BE60-52222734D6A8}" destId="{20306DFC-DA3A-479E-9EA8-31114FD29742}" srcOrd="1" destOrd="0" parTransId="{5B6BE914-0ED5-4738-B521-52739952D6E4}" sibTransId="{29E85A94-F5E9-415E-A93A-0BCE41C34DD5}"/>
    <dgm:cxn modelId="{89B085FC-3F9B-4973-B561-42128DA9573E}" type="presOf" srcId="{A4AF3FA0-87A2-4EFC-93C2-4898DAB05501}" destId="{D40DE47C-3AEC-4F3F-8DEE-FB7407A39361}" srcOrd="0" destOrd="0" presId="urn:microsoft.com/office/officeart/2005/8/layout/list1"/>
    <dgm:cxn modelId="{A8970A1A-E598-4B0E-B8A6-E98424A3198F}" type="presParOf" srcId="{D3FBD629-1499-4DE8-AA14-E62F149A03BB}" destId="{E210F315-367D-48D0-A12E-5B72B237FA5F}" srcOrd="0" destOrd="0" presId="urn:microsoft.com/office/officeart/2005/8/layout/list1"/>
    <dgm:cxn modelId="{0D3A8104-E58B-4D01-AE82-DA4194B79A6F}" type="presParOf" srcId="{E210F315-367D-48D0-A12E-5B72B237FA5F}" destId="{92314BE2-B843-4D04-89DC-1DCA3378A708}" srcOrd="0" destOrd="0" presId="urn:microsoft.com/office/officeart/2005/8/layout/list1"/>
    <dgm:cxn modelId="{598E5687-3D3B-4F8B-B46A-04283829C02E}" type="presParOf" srcId="{E210F315-367D-48D0-A12E-5B72B237FA5F}" destId="{827D8791-C265-474D-8824-2A4309C311BA}" srcOrd="1" destOrd="0" presId="urn:microsoft.com/office/officeart/2005/8/layout/list1"/>
    <dgm:cxn modelId="{3489A1E9-A320-4352-907E-EF11BE92CF6F}" type="presParOf" srcId="{D3FBD629-1499-4DE8-AA14-E62F149A03BB}" destId="{AB3BD4AA-ABC5-4CA5-9F69-585A3E20FF8A}" srcOrd="1" destOrd="0" presId="urn:microsoft.com/office/officeart/2005/8/layout/list1"/>
    <dgm:cxn modelId="{D314CD53-3FD8-4EEE-AEC9-EB1124851E44}" type="presParOf" srcId="{D3FBD629-1499-4DE8-AA14-E62F149A03BB}" destId="{57A03D78-D22B-4B16-B4A1-FAD56E34EC51}" srcOrd="2" destOrd="0" presId="urn:microsoft.com/office/officeart/2005/8/layout/list1"/>
    <dgm:cxn modelId="{5AADB215-6D63-456E-A456-F93E3094CAF7}" type="presParOf" srcId="{D3FBD629-1499-4DE8-AA14-E62F149A03BB}" destId="{0282C912-6266-44DD-BDA2-B7669F048C2E}" srcOrd="3" destOrd="0" presId="urn:microsoft.com/office/officeart/2005/8/layout/list1"/>
    <dgm:cxn modelId="{EFA40A08-A1F3-4504-8AB1-B228BA77BBBD}" type="presParOf" srcId="{D3FBD629-1499-4DE8-AA14-E62F149A03BB}" destId="{C66EBF21-6B16-4477-B0D7-F775405CE3B2}" srcOrd="4" destOrd="0" presId="urn:microsoft.com/office/officeart/2005/8/layout/list1"/>
    <dgm:cxn modelId="{3C8E5396-80E0-426F-9DBF-24028C787346}" type="presParOf" srcId="{C66EBF21-6B16-4477-B0D7-F775405CE3B2}" destId="{F7FB6392-8DE1-4DC9-9495-8E4BD2676AFF}" srcOrd="0" destOrd="0" presId="urn:microsoft.com/office/officeart/2005/8/layout/list1"/>
    <dgm:cxn modelId="{055B1447-03FA-4856-A787-566DEEA54927}" type="presParOf" srcId="{C66EBF21-6B16-4477-B0D7-F775405CE3B2}" destId="{B3761B23-AD62-47FC-96B4-655020AC48DB}" srcOrd="1" destOrd="0" presId="urn:microsoft.com/office/officeart/2005/8/layout/list1"/>
    <dgm:cxn modelId="{ACE7D5D4-C72F-4325-8D99-92369C5846E7}" type="presParOf" srcId="{D3FBD629-1499-4DE8-AA14-E62F149A03BB}" destId="{B14B5AD5-6AE1-4AEA-AAE1-D2C1B0B0EF92}" srcOrd="5" destOrd="0" presId="urn:microsoft.com/office/officeart/2005/8/layout/list1"/>
    <dgm:cxn modelId="{C9E1B211-751D-443F-82AB-09784EF037B9}" type="presParOf" srcId="{D3FBD629-1499-4DE8-AA14-E62F149A03BB}" destId="{8EBB6F5D-C329-4DF9-98B2-27681CD95B03}" srcOrd="6" destOrd="0" presId="urn:microsoft.com/office/officeart/2005/8/layout/list1"/>
    <dgm:cxn modelId="{DEC31D65-F411-49F6-9375-2EF9A39508BD}" type="presParOf" srcId="{D3FBD629-1499-4DE8-AA14-E62F149A03BB}" destId="{4D05EECF-328A-4E89-9DB4-FF2813157B09}" srcOrd="7" destOrd="0" presId="urn:microsoft.com/office/officeart/2005/8/layout/list1"/>
    <dgm:cxn modelId="{7F5AA6EF-353C-434B-BA77-615BCEB504A6}" type="presParOf" srcId="{D3FBD629-1499-4DE8-AA14-E62F149A03BB}" destId="{F75B718B-FC91-4C44-AFD6-130C7D88CD84}" srcOrd="8" destOrd="0" presId="urn:microsoft.com/office/officeart/2005/8/layout/list1"/>
    <dgm:cxn modelId="{B2D254E7-7FC3-487A-9D73-381021FB0585}" type="presParOf" srcId="{F75B718B-FC91-4C44-AFD6-130C7D88CD84}" destId="{C5CE8B94-D0DF-4A57-88BC-E9A4F36E7DA0}" srcOrd="0" destOrd="0" presId="urn:microsoft.com/office/officeart/2005/8/layout/list1"/>
    <dgm:cxn modelId="{6ABB894C-261F-4F6B-B5C1-6CCA7EABD636}" type="presParOf" srcId="{F75B718B-FC91-4C44-AFD6-130C7D88CD84}" destId="{9C3AD64D-5F3F-4F33-A526-A9FA3D8489A4}" srcOrd="1" destOrd="0" presId="urn:microsoft.com/office/officeart/2005/8/layout/list1"/>
    <dgm:cxn modelId="{8D838060-DF81-48DD-BD38-D83358323F5C}" type="presParOf" srcId="{D3FBD629-1499-4DE8-AA14-E62F149A03BB}" destId="{4A878F67-4D4E-4C9A-8C03-19BC14B64EDD}" srcOrd="9" destOrd="0" presId="urn:microsoft.com/office/officeart/2005/8/layout/list1"/>
    <dgm:cxn modelId="{C4A21D3E-3166-4AB0-95E3-7B68AA264144}" type="presParOf" srcId="{D3FBD629-1499-4DE8-AA14-E62F149A03BB}" destId="{88D67BA7-53D0-4A3A-AC25-0E1856251B11}" srcOrd="10" destOrd="0" presId="urn:microsoft.com/office/officeart/2005/8/layout/list1"/>
    <dgm:cxn modelId="{826EC515-0537-4B10-9594-0C14AF904441}" type="presParOf" srcId="{D3FBD629-1499-4DE8-AA14-E62F149A03BB}" destId="{54F268D0-F745-423E-9EC9-6212581CDDB1}" srcOrd="11" destOrd="0" presId="urn:microsoft.com/office/officeart/2005/8/layout/list1"/>
    <dgm:cxn modelId="{93AA8315-6443-45D4-B768-D16547F1043D}" type="presParOf" srcId="{D3FBD629-1499-4DE8-AA14-E62F149A03BB}" destId="{2A1DD656-8988-414D-8342-40C6FBA144F5}" srcOrd="12" destOrd="0" presId="urn:microsoft.com/office/officeart/2005/8/layout/list1"/>
    <dgm:cxn modelId="{20DE11A0-3391-49A9-83FA-51132A419209}" type="presParOf" srcId="{2A1DD656-8988-414D-8342-40C6FBA144F5}" destId="{70AEA409-01C9-4707-A2CF-97088EAF23D6}" srcOrd="0" destOrd="0" presId="urn:microsoft.com/office/officeart/2005/8/layout/list1"/>
    <dgm:cxn modelId="{18B61F57-D491-4D43-B9E8-99B0EE1CABA5}" type="presParOf" srcId="{2A1DD656-8988-414D-8342-40C6FBA144F5}" destId="{6F7477C6-133E-403F-A920-A38AA110BAFC}" srcOrd="1" destOrd="0" presId="urn:microsoft.com/office/officeart/2005/8/layout/list1"/>
    <dgm:cxn modelId="{59A340B0-786F-4690-A133-FE0DBD9E0263}" type="presParOf" srcId="{D3FBD629-1499-4DE8-AA14-E62F149A03BB}" destId="{3BC76470-642A-4D1B-A5BF-CBA645226643}" srcOrd="13" destOrd="0" presId="urn:microsoft.com/office/officeart/2005/8/layout/list1"/>
    <dgm:cxn modelId="{A2F3CEE7-4B3A-45F0-AA22-5D4FDD8F658B}" type="presParOf" srcId="{D3FBD629-1499-4DE8-AA14-E62F149A03BB}" destId="{E6886738-6CA5-4508-B7FF-37B5AD2F729B}" srcOrd="14" destOrd="0" presId="urn:microsoft.com/office/officeart/2005/8/layout/list1"/>
    <dgm:cxn modelId="{E9804D20-93F9-436E-9FB4-074AE9166B4D}" type="presParOf" srcId="{D3FBD629-1499-4DE8-AA14-E62F149A03BB}" destId="{592AACE0-183E-4B2C-A5C8-07EBB21D10B8}" srcOrd="15" destOrd="0" presId="urn:microsoft.com/office/officeart/2005/8/layout/list1"/>
    <dgm:cxn modelId="{1D707E3F-DDE9-4B38-A48A-D8ABED8C1426}" type="presParOf" srcId="{D3FBD629-1499-4DE8-AA14-E62F149A03BB}" destId="{62D1B305-9DB8-4B2B-B589-9654DA163659}" srcOrd="16" destOrd="0" presId="urn:microsoft.com/office/officeart/2005/8/layout/list1"/>
    <dgm:cxn modelId="{CED79F2E-A53B-4B56-85E1-EE0762872E2A}" type="presParOf" srcId="{62D1B305-9DB8-4B2B-B589-9654DA163659}" destId="{D40DE47C-3AEC-4F3F-8DEE-FB7407A39361}" srcOrd="0" destOrd="0" presId="urn:microsoft.com/office/officeart/2005/8/layout/list1"/>
    <dgm:cxn modelId="{A1A22DD8-A071-4ED7-BCD2-3B4698005D7E}" type="presParOf" srcId="{62D1B305-9DB8-4B2B-B589-9654DA163659}" destId="{B454750B-1667-4D88-9010-7E85FDC23636}" srcOrd="1" destOrd="0" presId="urn:microsoft.com/office/officeart/2005/8/layout/list1"/>
    <dgm:cxn modelId="{F28D6508-1F21-437F-9379-E1E6EEE90668}" type="presParOf" srcId="{D3FBD629-1499-4DE8-AA14-E62F149A03BB}" destId="{65658F14-425F-4C06-9205-1FDBC47926B8}" srcOrd="17" destOrd="0" presId="urn:microsoft.com/office/officeart/2005/8/layout/list1"/>
    <dgm:cxn modelId="{BD3CC944-F3D1-4AB9-8E9D-D4FD866C18B1}" type="presParOf" srcId="{D3FBD629-1499-4DE8-AA14-E62F149A03BB}" destId="{E84AF6BE-0661-4142-ACB9-5225895BC86F}" srcOrd="18" destOrd="0" presId="urn:microsoft.com/office/officeart/2005/8/layout/list1"/>
    <dgm:cxn modelId="{462616C6-2795-4E1F-B6E2-6F6FD758CBB5}" type="presParOf" srcId="{D3FBD629-1499-4DE8-AA14-E62F149A03BB}" destId="{07F0191A-B74B-40E7-8F17-F06D6129204A}" srcOrd="19" destOrd="0" presId="urn:microsoft.com/office/officeart/2005/8/layout/list1"/>
    <dgm:cxn modelId="{85AA8AC4-29A4-4331-8514-B845845E7A0A}" type="presParOf" srcId="{D3FBD629-1499-4DE8-AA14-E62F149A03BB}" destId="{14C4FA84-C701-47B1-ADF1-C7867428CF42}" srcOrd="20" destOrd="0" presId="urn:microsoft.com/office/officeart/2005/8/layout/list1"/>
    <dgm:cxn modelId="{2D86FFC9-DED7-4F7B-BE73-D7AD73E9A025}" type="presParOf" srcId="{14C4FA84-C701-47B1-ADF1-C7867428CF42}" destId="{DA9302F8-B185-4009-ADFF-27CBDF3C6FE6}" srcOrd="0" destOrd="0" presId="urn:microsoft.com/office/officeart/2005/8/layout/list1"/>
    <dgm:cxn modelId="{CE396AF6-8F22-4737-80AB-97E8C8D8EE23}" type="presParOf" srcId="{14C4FA84-C701-47B1-ADF1-C7867428CF42}" destId="{C4D7E796-DA56-4D5F-A1E3-FBD8DCBB1C79}" srcOrd="1" destOrd="0" presId="urn:microsoft.com/office/officeart/2005/8/layout/list1"/>
    <dgm:cxn modelId="{69B428E3-1545-4B4F-94D9-D4E65FC1BB32}" type="presParOf" srcId="{D3FBD629-1499-4DE8-AA14-E62F149A03BB}" destId="{6B7FEDF9-1AFE-4FAC-9C3A-EEA71FCD04B3}" srcOrd="21" destOrd="0" presId="urn:microsoft.com/office/officeart/2005/8/layout/list1"/>
    <dgm:cxn modelId="{C34541AE-02EA-4E60-8AC9-C661CE635B4C}" type="presParOf" srcId="{D3FBD629-1499-4DE8-AA14-E62F149A03BB}" destId="{ED8CA3F4-1DDB-449D-8185-7A2D119840F7}" srcOrd="22" destOrd="0" presId="urn:microsoft.com/office/officeart/2005/8/layout/list1"/>
    <dgm:cxn modelId="{22C9225D-C0A6-4AD8-A798-ED176B54CD08}" type="presParOf" srcId="{D3FBD629-1499-4DE8-AA14-E62F149A03BB}" destId="{42771A05-95F7-4512-8AE9-A00531B7E0D0}" srcOrd="23" destOrd="0" presId="urn:microsoft.com/office/officeart/2005/8/layout/list1"/>
    <dgm:cxn modelId="{F1FDF50D-3703-4F51-AE50-44A51A359645}" type="presParOf" srcId="{D3FBD629-1499-4DE8-AA14-E62F149A03BB}" destId="{0F5E8688-80F9-4104-B0BD-FD7241D08264}" srcOrd="24" destOrd="0" presId="urn:microsoft.com/office/officeart/2005/8/layout/list1"/>
    <dgm:cxn modelId="{C4F7DC87-BE93-4A5F-A176-498E34D9DE8A}" type="presParOf" srcId="{0F5E8688-80F9-4104-B0BD-FD7241D08264}" destId="{967CBF2D-6D90-40E0-88AE-2C21F9E6F706}" srcOrd="0" destOrd="0" presId="urn:microsoft.com/office/officeart/2005/8/layout/list1"/>
    <dgm:cxn modelId="{BBE370D9-54FC-4505-9CEA-5F9B9D2B9531}" type="presParOf" srcId="{0F5E8688-80F9-4104-B0BD-FD7241D08264}" destId="{6BBB389A-A47A-41CE-AFBA-520F89CF8E57}" srcOrd="1" destOrd="0" presId="urn:microsoft.com/office/officeart/2005/8/layout/list1"/>
    <dgm:cxn modelId="{142BA495-7E39-4C70-ADEE-BA1162E72285}" type="presParOf" srcId="{D3FBD629-1499-4DE8-AA14-E62F149A03BB}" destId="{E8DDDC1A-AB90-4E65-B737-46E023338F36}" srcOrd="25" destOrd="0" presId="urn:microsoft.com/office/officeart/2005/8/layout/list1"/>
    <dgm:cxn modelId="{F1A0A8CA-554A-465C-862C-D6214D02E240}" type="presParOf" srcId="{D3FBD629-1499-4DE8-AA14-E62F149A03BB}" destId="{DECDCFB4-B6C9-4917-8FE1-5CE4453BBCFE}" srcOrd="26" destOrd="0" presId="urn:microsoft.com/office/officeart/2005/8/layout/list1"/>
    <dgm:cxn modelId="{B879BE40-FFCE-4C1B-B682-003A2861BA77}" type="presParOf" srcId="{D3FBD629-1499-4DE8-AA14-E62F149A03BB}" destId="{530A1ADC-0279-48C0-A721-E07F0A3E3A5E}" srcOrd="27" destOrd="0" presId="urn:microsoft.com/office/officeart/2005/8/layout/list1"/>
    <dgm:cxn modelId="{DB85C171-622E-4F45-A947-C1C95A8C1FE6}" type="presParOf" srcId="{D3FBD629-1499-4DE8-AA14-E62F149A03BB}" destId="{EE5516DD-C969-45D0-AC10-F3D65880D976}" srcOrd="28" destOrd="0" presId="urn:microsoft.com/office/officeart/2005/8/layout/list1"/>
    <dgm:cxn modelId="{8D39C6C7-379A-49A8-AC08-68C1F42D3E19}" type="presParOf" srcId="{EE5516DD-C969-45D0-AC10-F3D65880D976}" destId="{E415B5C6-452A-461F-9BFE-843A353BD506}" srcOrd="0" destOrd="0" presId="urn:microsoft.com/office/officeart/2005/8/layout/list1"/>
    <dgm:cxn modelId="{67D99282-5F27-47A9-8F70-21E7DA8EB0EA}" type="presParOf" srcId="{EE5516DD-C969-45D0-AC10-F3D65880D976}" destId="{FDB3C3DB-3D55-419B-8418-C8AB3A428CD0}" srcOrd="1" destOrd="0" presId="urn:microsoft.com/office/officeart/2005/8/layout/list1"/>
    <dgm:cxn modelId="{202540A6-5A22-49E8-94E9-C7D195624962}" type="presParOf" srcId="{D3FBD629-1499-4DE8-AA14-E62F149A03BB}" destId="{76C790D2-B933-44C9-81F2-4494E571F037}" srcOrd="29" destOrd="0" presId="urn:microsoft.com/office/officeart/2005/8/layout/list1"/>
    <dgm:cxn modelId="{371B819C-6A7D-4EFA-86B4-3FF90CF5C4F9}" type="presParOf" srcId="{D3FBD629-1499-4DE8-AA14-E62F149A03BB}" destId="{D8AC0D5E-EF4B-4DA5-B2BC-582CFC4A2458}" srcOrd="30" destOrd="0" presId="urn:microsoft.com/office/officeart/2005/8/layout/list1"/>
    <dgm:cxn modelId="{04903CC0-F659-4ACF-AB65-F841B6CE5D6D}" type="presParOf" srcId="{D3FBD629-1499-4DE8-AA14-E62F149A03BB}" destId="{BCDC8F0C-F531-4EDE-825A-207B6ECB5138}" srcOrd="31" destOrd="0" presId="urn:microsoft.com/office/officeart/2005/8/layout/list1"/>
    <dgm:cxn modelId="{DA28F3BE-027A-4991-9DD3-863AAAA4F6D2}" type="presParOf" srcId="{D3FBD629-1499-4DE8-AA14-E62F149A03BB}" destId="{97749944-063E-4463-9315-9DCD3A0C3226}" srcOrd="32" destOrd="0" presId="urn:microsoft.com/office/officeart/2005/8/layout/list1"/>
    <dgm:cxn modelId="{C8EC01A6-D50A-4DE5-9208-9B7D8C510430}" type="presParOf" srcId="{97749944-063E-4463-9315-9DCD3A0C3226}" destId="{953E09B0-D52D-4D82-B227-F01DDD89C475}" srcOrd="0" destOrd="0" presId="urn:microsoft.com/office/officeart/2005/8/layout/list1"/>
    <dgm:cxn modelId="{9DDF0178-008D-4FD9-A70C-C7D91EDB8374}" type="presParOf" srcId="{97749944-063E-4463-9315-9DCD3A0C3226}" destId="{F10CD2A5-C4D8-407B-9472-C31087821745}" srcOrd="1" destOrd="0" presId="urn:microsoft.com/office/officeart/2005/8/layout/list1"/>
    <dgm:cxn modelId="{F6510472-18EA-45BB-91FE-4BD841BF9F01}" type="presParOf" srcId="{D3FBD629-1499-4DE8-AA14-E62F149A03BB}" destId="{FD5E5630-DBFB-4318-B0C7-C010650127AF}" srcOrd="33" destOrd="0" presId="urn:microsoft.com/office/officeart/2005/8/layout/list1"/>
    <dgm:cxn modelId="{BED98972-EE91-4D74-BE57-D31658D8F800}" type="presParOf" srcId="{D3FBD629-1499-4DE8-AA14-E62F149A03BB}" destId="{8BC180B5-98F4-4F4F-A618-693167A75716}" srcOrd="3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03D78-D22B-4B16-B4A1-FAD56E34EC51}">
      <dsp:nvSpPr>
        <dsp:cNvPr id="0" name=""/>
        <dsp:cNvSpPr/>
      </dsp:nvSpPr>
      <dsp:spPr>
        <a:xfrm>
          <a:off x="0" y="278520"/>
          <a:ext cx="5676900" cy="327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D8791-C265-474D-8824-2A4309C311BA}">
      <dsp:nvSpPr>
        <dsp:cNvPr id="0" name=""/>
        <dsp:cNvSpPr/>
      </dsp:nvSpPr>
      <dsp:spPr>
        <a:xfrm>
          <a:off x="283845" y="86640"/>
          <a:ext cx="3973830" cy="3837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577850">
            <a:lnSpc>
              <a:spcPct val="90000"/>
            </a:lnSpc>
            <a:spcBef>
              <a:spcPct val="0"/>
            </a:spcBef>
            <a:spcAft>
              <a:spcPct val="35000"/>
            </a:spcAft>
            <a:buNone/>
          </a:pPr>
          <a:r>
            <a:rPr lang="en-US" sz="1300" kern="1200"/>
            <a:t>Presentation och rollfördelning</a:t>
          </a:r>
        </a:p>
      </dsp:txBody>
      <dsp:txXfrm>
        <a:off x="302579" y="105374"/>
        <a:ext cx="3936362" cy="346292"/>
      </dsp:txXfrm>
    </dsp:sp>
    <dsp:sp modelId="{8EBB6F5D-C329-4DF9-98B2-27681CD95B03}">
      <dsp:nvSpPr>
        <dsp:cNvPr id="0" name=""/>
        <dsp:cNvSpPr/>
      </dsp:nvSpPr>
      <dsp:spPr>
        <a:xfrm>
          <a:off x="0" y="868200"/>
          <a:ext cx="5676900" cy="327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761B23-AD62-47FC-96B4-655020AC48DB}">
      <dsp:nvSpPr>
        <dsp:cNvPr id="0" name=""/>
        <dsp:cNvSpPr/>
      </dsp:nvSpPr>
      <dsp:spPr>
        <a:xfrm>
          <a:off x="283845" y="676320"/>
          <a:ext cx="3973830" cy="3837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577850">
            <a:lnSpc>
              <a:spcPct val="90000"/>
            </a:lnSpc>
            <a:spcBef>
              <a:spcPct val="0"/>
            </a:spcBef>
            <a:spcAft>
              <a:spcPct val="35000"/>
            </a:spcAft>
            <a:buNone/>
          </a:pPr>
          <a:r>
            <a:rPr lang="en-US" sz="1300" kern="1200"/>
            <a:t>Nya spelare</a:t>
          </a:r>
        </a:p>
      </dsp:txBody>
      <dsp:txXfrm>
        <a:off x="302579" y="695054"/>
        <a:ext cx="3936362" cy="346292"/>
      </dsp:txXfrm>
    </dsp:sp>
    <dsp:sp modelId="{88D67BA7-53D0-4A3A-AC25-0E1856251B11}">
      <dsp:nvSpPr>
        <dsp:cNvPr id="0" name=""/>
        <dsp:cNvSpPr/>
      </dsp:nvSpPr>
      <dsp:spPr>
        <a:xfrm>
          <a:off x="0" y="1457880"/>
          <a:ext cx="5676900" cy="327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C3AD64D-5F3F-4F33-A526-A9FA3D8489A4}">
      <dsp:nvSpPr>
        <dsp:cNvPr id="0" name=""/>
        <dsp:cNvSpPr/>
      </dsp:nvSpPr>
      <dsp:spPr>
        <a:xfrm>
          <a:off x="283845" y="1266000"/>
          <a:ext cx="3973830" cy="3837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577850">
            <a:lnSpc>
              <a:spcPct val="90000"/>
            </a:lnSpc>
            <a:spcBef>
              <a:spcPct val="0"/>
            </a:spcBef>
            <a:spcAft>
              <a:spcPct val="35000"/>
            </a:spcAft>
            <a:buNone/>
          </a:pPr>
          <a:r>
            <a:rPr lang="en-US" sz="1300" kern="1200"/>
            <a:t>Säsong 2026/2027</a:t>
          </a:r>
        </a:p>
      </dsp:txBody>
      <dsp:txXfrm>
        <a:off x="302579" y="1284734"/>
        <a:ext cx="3936362" cy="346292"/>
      </dsp:txXfrm>
    </dsp:sp>
    <dsp:sp modelId="{E6886738-6CA5-4508-B7FF-37B5AD2F729B}">
      <dsp:nvSpPr>
        <dsp:cNvPr id="0" name=""/>
        <dsp:cNvSpPr/>
      </dsp:nvSpPr>
      <dsp:spPr>
        <a:xfrm>
          <a:off x="0" y="2047560"/>
          <a:ext cx="5676900" cy="327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7477C6-133E-403F-A920-A38AA110BAFC}">
      <dsp:nvSpPr>
        <dsp:cNvPr id="0" name=""/>
        <dsp:cNvSpPr/>
      </dsp:nvSpPr>
      <dsp:spPr>
        <a:xfrm>
          <a:off x="283845" y="1855680"/>
          <a:ext cx="3973830" cy="3837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577850">
            <a:lnSpc>
              <a:spcPct val="90000"/>
            </a:lnSpc>
            <a:spcBef>
              <a:spcPct val="0"/>
            </a:spcBef>
            <a:spcAft>
              <a:spcPct val="35000"/>
            </a:spcAft>
            <a:buNone/>
          </a:pPr>
          <a:r>
            <a:rPr lang="en-US" sz="1300" kern="1200" dirty="0"/>
            <a:t>Matcher, </a:t>
          </a:r>
          <a:r>
            <a:rPr lang="en-US" sz="1300" kern="1200" dirty="0" err="1"/>
            <a:t>träningar</a:t>
          </a:r>
          <a:r>
            <a:rPr lang="en-US" sz="1300" kern="1200" dirty="0"/>
            <a:t>, </a:t>
          </a:r>
        </a:p>
      </dsp:txBody>
      <dsp:txXfrm>
        <a:off x="302579" y="1874414"/>
        <a:ext cx="3936362" cy="346292"/>
      </dsp:txXfrm>
    </dsp:sp>
    <dsp:sp modelId="{E84AF6BE-0661-4142-ACB9-5225895BC86F}">
      <dsp:nvSpPr>
        <dsp:cNvPr id="0" name=""/>
        <dsp:cNvSpPr/>
      </dsp:nvSpPr>
      <dsp:spPr>
        <a:xfrm>
          <a:off x="0" y="2637240"/>
          <a:ext cx="5676900" cy="3276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54750B-1667-4D88-9010-7E85FDC23636}">
      <dsp:nvSpPr>
        <dsp:cNvPr id="0" name=""/>
        <dsp:cNvSpPr/>
      </dsp:nvSpPr>
      <dsp:spPr>
        <a:xfrm>
          <a:off x="283845" y="2445360"/>
          <a:ext cx="3973830" cy="38376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577850">
            <a:lnSpc>
              <a:spcPct val="90000"/>
            </a:lnSpc>
            <a:spcBef>
              <a:spcPct val="0"/>
            </a:spcBef>
            <a:spcAft>
              <a:spcPct val="35000"/>
            </a:spcAft>
            <a:buNone/>
          </a:pPr>
          <a:r>
            <a:rPr lang="en-US" sz="1300" kern="1200"/>
            <a:t>Ungdomspolicy</a:t>
          </a:r>
        </a:p>
      </dsp:txBody>
      <dsp:txXfrm>
        <a:off x="302579" y="2464094"/>
        <a:ext cx="3936362" cy="346292"/>
      </dsp:txXfrm>
    </dsp:sp>
    <dsp:sp modelId="{ED8CA3F4-1DDB-449D-8185-7A2D119840F7}">
      <dsp:nvSpPr>
        <dsp:cNvPr id="0" name=""/>
        <dsp:cNvSpPr/>
      </dsp:nvSpPr>
      <dsp:spPr>
        <a:xfrm>
          <a:off x="0" y="3226920"/>
          <a:ext cx="5676900" cy="327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D7E796-DA56-4D5F-A1E3-FBD8DCBB1C79}">
      <dsp:nvSpPr>
        <dsp:cNvPr id="0" name=""/>
        <dsp:cNvSpPr/>
      </dsp:nvSpPr>
      <dsp:spPr>
        <a:xfrm>
          <a:off x="283845" y="3035040"/>
          <a:ext cx="3973830" cy="3837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577850">
            <a:lnSpc>
              <a:spcPct val="90000"/>
            </a:lnSpc>
            <a:spcBef>
              <a:spcPct val="0"/>
            </a:spcBef>
            <a:spcAft>
              <a:spcPct val="35000"/>
            </a:spcAft>
            <a:buNone/>
          </a:pPr>
          <a:r>
            <a:rPr lang="en-US" sz="1300" kern="1200"/>
            <a:t>Försäljningar</a:t>
          </a:r>
        </a:p>
      </dsp:txBody>
      <dsp:txXfrm>
        <a:off x="302579" y="3053774"/>
        <a:ext cx="3936362" cy="346292"/>
      </dsp:txXfrm>
    </dsp:sp>
    <dsp:sp modelId="{DECDCFB4-B6C9-4917-8FE1-5CE4453BBCFE}">
      <dsp:nvSpPr>
        <dsp:cNvPr id="0" name=""/>
        <dsp:cNvSpPr/>
      </dsp:nvSpPr>
      <dsp:spPr>
        <a:xfrm>
          <a:off x="0" y="3816600"/>
          <a:ext cx="5676900" cy="327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BB389A-A47A-41CE-AFBA-520F89CF8E57}">
      <dsp:nvSpPr>
        <dsp:cNvPr id="0" name=""/>
        <dsp:cNvSpPr/>
      </dsp:nvSpPr>
      <dsp:spPr>
        <a:xfrm>
          <a:off x="283845" y="3624720"/>
          <a:ext cx="3973830" cy="3837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577850">
            <a:lnSpc>
              <a:spcPct val="90000"/>
            </a:lnSpc>
            <a:spcBef>
              <a:spcPct val="0"/>
            </a:spcBef>
            <a:spcAft>
              <a:spcPct val="35000"/>
            </a:spcAft>
            <a:buNone/>
          </a:pPr>
          <a:r>
            <a:rPr lang="sv-SE" sz="1300" kern="1200" dirty="0"/>
            <a:t>Laget.se</a:t>
          </a:r>
        </a:p>
      </dsp:txBody>
      <dsp:txXfrm>
        <a:off x="302579" y="3643454"/>
        <a:ext cx="3936362" cy="346292"/>
      </dsp:txXfrm>
    </dsp:sp>
    <dsp:sp modelId="{D8AC0D5E-EF4B-4DA5-B2BC-582CFC4A2458}">
      <dsp:nvSpPr>
        <dsp:cNvPr id="0" name=""/>
        <dsp:cNvSpPr/>
      </dsp:nvSpPr>
      <dsp:spPr>
        <a:xfrm>
          <a:off x="0" y="4406280"/>
          <a:ext cx="5676900" cy="327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B3C3DB-3D55-419B-8418-C8AB3A428CD0}">
      <dsp:nvSpPr>
        <dsp:cNvPr id="0" name=""/>
        <dsp:cNvSpPr/>
      </dsp:nvSpPr>
      <dsp:spPr>
        <a:xfrm>
          <a:off x="283845" y="4214400"/>
          <a:ext cx="3973830" cy="3837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US" sz="1300" kern="1200" dirty="0"/>
        </a:p>
        <a:p>
          <a:pPr marL="0" marR="0" lvl="0" indent="0" algn="l" defTabSz="914400" eaLnBrk="1" fontAlgn="auto" latinLnBrk="0" hangingPunct="1">
            <a:lnSpc>
              <a:spcPct val="100000"/>
            </a:lnSpc>
            <a:spcBef>
              <a:spcPts val="0"/>
            </a:spcBef>
            <a:spcAft>
              <a:spcPts val="0"/>
            </a:spcAft>
            <a:buClrTx/>
            <a:buSzTx/>
            <a:buFontTx/>
            <a:buNone/>
            <a:tabLst/>
            <a:defRPr/>
          </a:pPr>
          <a:r>
            <a:rPr lang="en-US" sz="1300" kern="1200" dirty="0" err="1"/>
            <a:t>Arbetspass</a:t>
          </a:r>
          <a:r>
            <a:rPr lang="en-US" sz="1300" kern="1200" dirty="0"/>
            <a:t> under </a:t>
          </a:r>
          <a:r>
            <a:rPr lang="en-US" sz="1300" kern="1200" dirty="0" err="1"/>
            <a:t>säsongen</a:t>
          </a:r>
          <a:endParaRPr lang="en-US" sz="1300" kern="1200" dirty="0"/>
        </a:p>
        <a:p>
          <a:pPr marL="0" lvl="0" algn="l" defTabSz="577850">
            <a:lnSpc>
              <a:spcPct val="90000"/>
            </a:lnSpc>
            <a:spcBef>
              <a:spcPct val="0"/>
            </a:spcBef>
            <a:spcAft>
              <a:spcPct val="35000"/>
            </a:spcAft>
            <a:buNone/>
          </a:pPr>
          <a:endParaRPr lang="en-US" sz="1300" kern="1200" dirty="0"/>
        </a:p>
      </dsp:txBody>
      <dsp:txXfrm>
        <a:off x="302579" y="4233134"/>
        <a:ext cx="3936362" cy="346292"/>
      </dsp:txXfrm>
    </dsp:sp>
    <dsp:sp modelId="{8BC180B5-98F4-4F4F-A618-693167A75716}">
      <dsp:nvSpPr>
        <dsp:cNvPr id="0" name=""/>
        <dsp:cNvSpPr/>
      </dsp:nvSpPr>
      <dsp:spPr>
        <a:xfrm>
          <a:off x="0" y="4995959"/>
          <a:ext cx="5676900" cy="327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0CD2A5-C4D8-407B-9472-C31087821745}">
      <dsp:nvSpPr>
        <dsp:cNvPr id="0" name=""/>
        <dsp:cNvSpPr/>
      </dsp:nvSpPr>
      <dsp:spPr>
        <a:xfrm>
          <a:off x="283845" y="4804080"/>
          <a:ext cx="3973830" cy="3837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577850">
            <a:lnSpc>
              <a:spcPct val="90000"/>
            </a:lnSpc>
            <a:spcBef>
              <a:spcPct val="0"/>
            </a:spcBef>
            <a:spcAft>
              <a:spcPct val="35000"/>
            </a:spcAft>
            <a:buNone/>
          </a:pPr>
          <a:r>
            <a:rPr lang="en-US" sz="1300" kern="1200" dirty="0" err="1"/>
            <a:t>Övrigt</a:t>
          </a:r>
          <a:endParaRPr lang="en-US" sz="1300" kern="1200" dirty="0"/>
        </a:p>
      </dsp:txBody>
      <dsp:txXfrm>
        <a:off x="302579" y="4822814"/>
        <a:ext cx="3936362"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9/11/2026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10335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9/11/2026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125512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9/11/2026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80991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9/11/2026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9293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9/11/2026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111155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9/11/2026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184863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9/11/2026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29938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9/11/2026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90901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9/11/2026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56417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9/11/2026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60557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9/11/2026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935409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9/11/2026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517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team.intersport.se/kais-mor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cxnSp>
        <p:nvCxnSpPr>
          <p:cNvPr id="18" name="Straight Connector 17">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5AE7396-C282-0446-D770-FA8CD22A61AC}"/>
              </a:ext>
            </a:extLst>
          </p:cNvPr>
          <p:cNvPicPr>
            <a:picLocks noChangeAspect="1"/>
          </p:cNvPicPr>
          <p:nvPr/>
        </p:nvPicPr>
        <p:blipFill>
          <a:blip r:embed="rId2"/>
          <a:srcRect l="9091" t="11824" b="37040"/>
          <a:stretch>
            <a:fillRect/>
          </a:stretch>
        </p:blipFill>
        <p:spPr>
          <a:xfrm>
            <a:off x="21" y="10"/>
            <a:ext cx="12191979" cy="6857990"/>
          </a:xfrm>
          <a:prstGeom prst="rect">
            <a:avLst/>
          </a:prstGeom>
        </p:spPr>
      </p:pic>
      <p:sp>
        <p:nvSpPr>
          <p:cNvPr id="20" name="Rectangle 19">
            <a:extLst>
              <a:ext uri="{FF2B5EF4-FFF2-40B4-BE49-F238E27FC236}">
                <a16:creationId xmlns:a16="http://schemas.microsoft.com/office/drawing/2014/main" id="{EFBAAD93-7DE6-47D1-3609-446AE138A2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507179"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Rubrik 1">
            <a:extLst>
              <a:ext uri="{FF2B5EF4-FFF2-40B4-BE49-F238E27FC236}">
                <a16:creationId xmlns:a16="http://schemas.microsoft.com/office/drawing/2014/main" id="{98DFF029-202B-C0FE-74B5-E20C7C6E0CDF}"/>
              </a:ext>
            </a:extLst>
          </p:cNvPr>
          <p:cNvSpPr>
            <a:spLocks noGrp="1"/>
          </p:cNvSpPr>
          <p:nvPr>
            <p:ph type="ctrTitle"/>
          </p:nvPr>
        </p:nvSpPr>
        <p:spPr>
          <a:xfrm>
            <a:off x="7145736" y="908651"/>
            <a:ext cx="4754880" cy="4171779"/>
          </a:xfrm>
        </p:spPr>
        <p:txBody>
          <a:bodyPr anchor="t">
            <a:normAutofit/>
          </a:bodyPr>
          <a:lstStyle/>
          <a:p>
            <a:r>
              <a:rPr lang="sv-SE" sz="4700"/>
              <a:t>260910 Föräldrarmöte</a:t>
            </a:r>
          </a:p>
        </p:txBody>
      </p:sp>
      <p:sp>
        <p:nvSpPr>
          <p:cNvPr id="3" name="Underrubrik 2">
            <a:extLst>
              <a:ext uri="{FF2B5EF4-FFF2-40B4-BE49-F238E27FC236}">
                <a16:creationId xmlns:a16="http://schemas.microsoft.com/office/drawing/2014/main" id="{2691F3F3-5723-47A5-FBCB-6A6E24077EBF}"/>
              </a:ext>
            </a:extLst>
          </p:cNvPr>
          <p:cNvSpPr>
            <a:spLocks noGrp="1"/>
          </p:cNvSpPr>
          <p:nvPr>
            <p:ph type="subTitle" idx="1"/>
          </p:nvPr>
        </p:nvSpPr>
        <p:spPr>
          <a:xfrm>
            <a:off x="7145736" y="5216955"/>
            <a:ext cx="4754880" cy="1003638"/>
          </a:xfrm>
        </p:spPr>
        <p:txBody>
          <a:bodyPr anchor="b">
            <a:normAutofit/>
          </a:bodyPr>
          <a:lstStyle/>
          <a:p>
            <a:r>
              <a:rPr lang="sv-SE" sz="2200" dirty="0"/>
              <a:t>Kais P17</a:t>
            </a:r>
          </a:p>
        </p:txBody>
      </p:sp>
      <p:cxnSp>
        <p:nvCxnSpPr>
          <p:cNvPr id="22" name="Straight Connector 21">
            <a:extLst>
              <a:ext uri="{FF2B5EF4-FFF2-40B4-BE49-F238E27FC236}">
                <a16:creationId xmlns:a16="http://schemas.microsoft.com/office/drawing/2014/main" id="{90236859-7780-1451-40B8-74A77E2715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62326" y="727509"/>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klubblogga">
            <a:extLst>
              <a:ext uri="{FF2B5EF4-FFF2-40B4-BE49-F238E27FC236}">
                <a16:creationId xmlns:a16="http://schemas.microsoft.com/office/drawing/2014/main" id="{611D4BB6-BE73-73D1-5A7A-AAEDA542BE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6180" y="3362313"/>
            <a:ext cx="2857500" cy="293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89231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64F691-B736-4E87-1ECC-75119CBAB5AF}"/>
              </a:ext>
            </a:extLst>
          </p:cNvPr>
          <p:cNvSpPr>
            <a:spLocks noGrp="1"/>
          </p:cNvSpPr>
          <p:nvPr>
            <p:ph type="title"/>
          </p:nvPr>
        </p:nvSpPr>
        <p:spPr/>
        <p:txBody>
          <a:bodyPr/>
          <a:lstStyle/>
          <a:p>
            <a:r>
              <a:rPr lang="sv-SE" dirty="0"/>
              <a:t>Ungdomspolicy</a:t>
            </a:r>
          </a:p>
        </p:txBody>
      </p:sp>
      <p:sp>
        <p:nvSpPr>
          <p:cNvPr id="3" name="Platshållare för innehåll 2">
            <a:extLst>
              <a:ext uri="{FF2B5EF4-FFF2-40B4-BE49-F238E27FC236}">
                <a16:creationId xmlns:a16="http://schemas.microsoft.com/office/drawing/2014/main" id="{C521CD85-E13E-A4D4-4992-AFDE62CE8F51}"/>
              </a:ext>
            </a:extLst>
          </p:cNvPr>
          <p:cNvSpPr>
            <a:spLocks noGrp="1"/>
          </p:cNvSpPr>
          <p:nvPr>
            <p:ph idx="1"/>
          </p:nvPr>
        </p:nvSpPr>
        <p:spPr>
          <a:xfrm>
            <a:off x="700635" y="1704407"/>
            <a:ext cx="10691265" cy="2298250"/>
          </a:xfrm>
        </p:spPr>
        <p:txBody>
          <a:bodyPr>
            <a:normAutofit/>
          </a:bodyPr>
          <a:lstStyle/>
          <a:p>
            <a:pPr marL="0" indent="0">
              <a:buNone/>
            </a:pPr>
            <a:r>
              <a:rPr lang="sv-SE" sz="1700" b="1" u="sng" dirty="0"/>
              <a:t>KAIS Moras verksamhetsidé </a:t>
            </a:r>
          </a:p>
          <a:p>
            <a:pPr marL="0" indent="0">
              <a:buNone/>
            </a:pPr>
            <a:r>
              <a:rPr lang="sv-SE" sz="1700" dirty="0"/>
              <a:t>Vi vill på alla nivåer bedriva vår idrott så att den utvecklar människor positivt såväl fysiskt och psykiskt som socialt och kulturellt. Vår uppgift är att: - Företräda föreningen i och utanför Sverige - Främja innebandyn till att ständigt utvecklas och förbättras till en form av fysisk aktivitet där alla har roligt och mår bra. - Administrera och bedriva en verksamhet där lek, träning och tävling ingår. - Skapa en miljö där innebandyn ger en god fysisk, psykisk, social och kulturell utveckling.</a:t>
            </a:r>
          </a:p>
          <a:p>
            <a:endParaRPr lang="sv-SE" sz="1700" dirty="0"/>
          </a:p>
        </p:txBody>
      </p:sp>
      <p:sp>
        <p:nvSpPr>
          <p:cNvPr id="5" name="textruta 4">
            <a:extLst>
              <a:ext uri="{FF2B5EF4-FFF2-40B4-BE49-F238E27FC236}">
                <a16:creationId xmlns:a16="http://schemas.microsoft.com/office/drawing/2014/main" id="{D00837E1-3E56-F597-73A2-FA614DAC5A1F}"/>
              </a:ext>
            </a:extLst>
          </p:cNvPr>
          <p:cNvSpPr txBox="1"/>
          <p:nvPr/>
        </p:nvSpPr>
        <p:spPr>
          <a:xfrm>
            <a:off x="750368" y="3758386"/>
            <a:ext cx="10691264" cy="2185214"/>
          </a:xfrm>
          <a:prstGeom prst="rect">
            <a:avLst/>
          </a:prstGeom>
          <a:noFill/>
        </p:spPr>
        <p:txBody>
          <a:bodyPr wrap="square">
            <a:spAutoFit/>
          </a:bodyPr>
          <a:lstStyle/>
          <a:p>
            <a:r>
              <a:rPr lang="sv-SE" sz="1700" dirty="0"/>
              <a:t>Alla ska känna </a:t>
            </a:r>
            <a:r>
              <a:rPr lang="sv-SE" sz="1700" b="1" dirty="0"/>
              <a:t>GLÄDJE! </a:t>
            </a:r>
          </a:p>
          <a:p>
            <a:endParaRPr lang="sv-SE" sz="1700" dirty="0"/>
          </a:p>
          <a:p>
            <a:r>
              <a:rPr lang="sv-SE" sz="1700" dirty="0"/>
              <a:t>KAIS Mora finns för att bedriva innebandyverksamhet för alla åldrar och ambitionsnivåer. Vi vill skapa förutsättningar för en aktiv livsstil med innebandy som huvudaktivitet. För oss är det viktigt att bedriva vår idrott i och skapa en miljö som utvecklar människor, såväl fysiskt och psykiskt som socialt och kulturellt. Vi vill främja vår innebandy till att utvecklas och vara den aktivitet i vår verksamhet som innehåller delarna lek, träning och tävling samtidigt som alla kan ha roligt och må bra. För att uppnå detta använder vi oss av ordet GLÄDJE. </a:t>
            </a:r>
          </a:p>
          <a:p>
            <a:r>
              <a:rPr lang="sv-SE" sz="1700" dirty="0"/>
              <a:t>Glädje står för </a:t>
            </a:r>
            <a:r>
              <a:rPr lang="sv-SE" sz="1700" b="1" dirty="0">
                <a:solidFill>
                  <a:srgbClr val="92D050"/>
                </a:solidFill>
              </a:rPr>
              <a:t>G</a:t>
            </a:r>
            <a:r>
              <a:rPr lang="sv-SE" sz="1700" dirty="0"/>
              <a:t>emenskap, </a:t>
            </a:r>
            <a:r>
              <a:rPr lang="sv-SE" sz="1700" b="1" dirty="0">
                <a:solidFill>
                  <a:srgbClr val="92D050"/>
                </a:solidFill>
              </a:rPr>
              <a:t>L</a:t>
            </a:r>
            <a:r>
              <a:rPr lang="sv-SE" sz="1700" dirty="0"/>
              <a:t>ärorikt, </a:t>
            </a:r>
            <a:r>
              <a:rPr lang="sv-SE" sz="1700" b="1" dirty="0">
                <a:solidFill>
                  <a:srgbClr val="92D050"/>
                </a:solidFill>
              </a:rPr>
              <a:t>Ä</a:t>
            </a:r>
            <a:r>
              <a:rPr lang="sv-SE" sz="1700" dirty="0"/>
              <a:t>rofyllt, </a:t>
            </a:r>
            <a:r>
              <a:rPr lang="sv-SE" sz="1700" b="1" dirty="0">
                <a:solidFill>
                  <a:srgbClr val="92D050"/>
                </a:solidFill>
              </a:rPr>
              <a:t>D</a:t>
            </a:r>
            <a:r>
              <a:rPr lang="sv-SE" sz="1700" dirty="0"/>
              <a:t>elaktighet, </a:t>
            </a:r>
            <a:r>
              <a:rPr lang="sv-SE" sz="1700" b="1" dirty="0">
                <a:solidFill>
                  <a:srgbClr val="92D050"/>
                </a:solidFill>
              </a:rPr>
              <a:t>J</a:t>
            </a:r>
            <a:r>
              <a:rPr lang="sv-SE" sz="1700" dirty="0"/>
              <a:t>ämlikhet och </a:t>
            </a:r>
            <a:r>
              <a:rPr lang="sv-SE" sz="1700" b="1" dirty="0">
                <a:solidFill>
                  <a:srgbClr val="92D050"/>
                </a:solidFill>
              </a:rPr>
              <a:t>E</a:t>
            </a:r>
            <a:r>
              <a:rPr lang="sv-SE" sz="1700" dirty="0"/>
              <a:t>ngagemang</a:t>
            </a:r>
          </a:p>
        </p:txBody>
      </p:sp>
    </p:spTree>
    <p:extLst>
      <p:ext uri="{BB962C8B-B14F-4D97-AF65-F5344CB8AC3E}">
        <p14:creationId xmlns:p14="http://schemas.microsoft.com/office/powerpoint/2010/main" val="307026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312B91-96D7-3C42-B399-BBF04A5FAE0D}"/>
              </a:ext>
            </a:extLst>
          </p:cNvPr>
          <p:cNvSpPr>
            <a:spLocks noGrp="1"/>
          </p:cNvSpPr>
          <p:nvPr>
            <p:ph type="title"/>
          </p:nvPr>
        </p:nvSpPr>
        <p:spPr/>
        <p:txBody>
          <a:bodyPr>
            <a:normAutofit fontScale="90000"/>
          </a:bodyPr>
          <a:lstStyle/>
          <a:p>
            <a:r>
              <a:rPr lang="sv-SE" dirty="0"/>
              <a:t>Svensk innebandy utvecklingsmodell (SIU)</a:t>
            </a:r>
          </a:p>
        </p:txBody>
      </p:sp>
      <p:pic>
        <p:nvPicPr>
          <p:cNvPr id="5" name="Platshållare för innehåll 4">
            <a:extLst>
              <a:ext uri="{FF2B5EF4-FFF2-40B4-BE49-F238E27FC236}">
                <a16:creationId xmlns:a16="http://schemas.microsoft.com/office/drawing/2014/main" id="{8F65B3BA-2669-2058-86F2-C36D350A9312}"/>
              </a:ext>
            </a:extLst>
          </p:cNvPr>
          <p:cNvPicPr>
            <a:picLocks noGrp="1" noChangeAspect="1"/>
          </p:cNvPicPr>
          <p:nvPr>
            <p:ph idx="1"/>
          </p:nvPr>
        </p:nvPicPr>
        <p:blipFill>
          <a:blip r:embed="rId2"/>
          <a:stretch>
            <a:fillRect/>
          </a:stretch>
        </p:blipFill>
        <p:spPr>
          <a:xfrm>
            <a:off x="3238500" y="1527834"/>
            <a:ext cx="5928166" cy="4609772"/>
          </a:xfrm>
        </p:spPr>
      </p:pic>
      <p:sp>
        <p:nvSpPr>
          <p:cNvPr id="6" name="Ellips 5">
            <a:extLst>
              <a:ext uri="{FF2B5EF4-FFF2-40B4-BE49-F238E27FC236}">
                <a16:creationId xmlns:a16="http://schemas.microsoft.com/office/drawing/2014/main" id="{EEBEAF25-9272-CFD9-E00A-787E1F3D4752}"/>
              </a:ext>
            </a:extLst>
          </p:cNvPr>
          <p:cNvSpPr/>
          <p:nvPr/>
        </p:nvSpPr>
        <p:spPr>
          <a:xfrm>
            <a:off x="3689410" y="4441646"/>
            <a:ext cx="6143625" cy="734204"/>
          </a:xfrm>
          <a:prstGeom prst="ellipse">
            <a:avLst/>
          </a:prstGeom>
          <a:noFill/>
          <a:ln w="12700" cap="flat" cmpd="sng" algn="ctr">
            <a:solidFill>
              <a:srgbClr val="FF0000"/>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622969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0C3DD2-094D-35A0-0CC9-BE2853DCD3E7}"/>
              </a:ext>
            </a:extLst>
          </p:cNvPr>
          <p:cNvSpPr>
            <a:spLocks noGrp="1"/>
          </p:cNvSpPr>
          <p:nvPr>
            <p:ph type="title"/>
          </p:nvPr>
        </p:nvSpPr>
        <p:spPr/>
        <p:txBody>
          <a:bodyPr/>
          <a:lstStyle/>
          <a:p>
            <a:r>
              <a:rPr lang="sv-SE" dirty="0"/>
              <a:t>Grön Nivå, 6-9 år</a:t>
            </a:r>
          </a:p>
        </p:txBody>
      </p:sp>
      <p:sp>
        <p:nvSpPr>
          <p:cNvPr id="7" name="textruta 6">
            <a:extLst>
              <a:ext uri="{FF2B5EF4-FFF2-40B4-BE49-F238E27FC236}">
                <a16:creationId xmlns:a16="http://schemas.microsoft.com/office/drawing/2014/main" id="{C8ED3A4B-2C1F-B0F2-CB7C-5E2A39EDEDE8}"/>
              </a:ext>
            </a:extLst>
          </p:cNvPr>
          <p:cNvSpPr txBox="1"/>
          <p:nvPr/>
        </p:nvSpPr>
        <p:spPr>
          <a:xfrm>
            <a:off x="800099" y="1732803"/>
            <a:ext cx="10691265" cy="923330"/>
          </a:xfrm>
          <a:prstGeom prst="rect">
            <a:avLst/>
          </a:prstGeom>
          <a:noFill/>
        </p:spPr>
        <p:txBody>
          <a:bodyPr wrap="square">
            <a:spAutoFit/>
          </a:bodyPr>
          <a:lstStyle/>
          <a:p>
            <a:r>
              <a:rPr lang="sv-SE" dirty="0"/>
              <a:t>Rörelseglädje På grön nivå ska utövaren introduceras för grundläggande idrottsfärdigheter genom innebandyspel, där glädje och rörelse är i fokus. Utvecklandet av grundläggande motoriska färdigheter, en god självkänsla och glädjen i idrottandet kommer före strävan att vinna. </a:t>
            </a:r>
          </a:p>
        </p:txBody>
      </p:sp>
    </p:spTree>
    <p:extLst>
      <p:ext uri="{BB962C8B-B14F-4D97-AF65-F5344CB8AC3E}">
        <p14:creationId xmlns:p14="http://schemas.microsoft.com/office/powerpoint/2010/main" val="4042012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D419A7FD-4A8A-B031-1D1C-18468F33ACA1}"/>
              </a:ext>
            </a:extLst>
          </p:cNvPr>
          <p:cNvSpPr txBox="1"/>
          <p:nvPr/>
        </p:nvSpPr>
        <p:spPr>
          <a:xfrm>
            <a:off x="897147" y="1166842"/>
            <a:ext cx="8684643" cy="4524315"/>
          </a:xfrm>
          <a:prstGeom prst="rect">
            <a:avLst/>
          </a:prstGeom>
          <a:noFill/>
        </p:spPr>
        <p:txBody>
          <a:bodyPr wrap="square">
            <a:spAutoFit/>
          </a:bodyPr>
          <a:lstStyle/>
          <a:p>
            <a:r>
              <a:rPr lang="sv-SE" dirty="0"/>
              <a:t>• All träning bygger på att ha kul </a:t>
            </a:r>
          </a:p>
          <a:p>
            <a:r>
              <a:rPr lang="sv-SE" dirty="0"/>
              <a:t>• Grundläggande motoriska färdigheter – ”kroppens ABC” </a:t>
            </a:r>
          </a:p>
          <a:p>
            <a:r>
              <a:rPr lang="sv-SE" dirty="0"/>
              <a:t>• Kognitiv och emotionell utveckling </a:t>
            </a:r>
          </a:p>
          <a:p>
            <a:r>
              <a:rPr lang="sv-SE" dirty="0"/>
              <a:t>• Introducera spelets enklaste regler </a:t>
            </a:r>
          </a:p>
          <a:p>
            <a:r>
              <a:rPr lang="sv-SE" dirty="0"/>
              <a:t>• Idrottens etiska och moraliska frågor </a:t>
            </a:r>
          </a:p>
          <a:p>
            <a:r>
              <a:rPr lang="sv-SE" dirty="0"/>
              <a:t>• Daglig fysisk aktivitet </a:t>
            </a:r>
          </a:p>
          <a:p>
            <a:r>
              <a:rPr lang="sv-SE" dirty="0"/>
              <a:t>• Lagen och trupperna ska i möjligaste mån vara åldershomogena. Undantag kan göras utifrån spelarens trygghet och sociala situation </a:t>
            </a:r>
          </a:p>
          <a:p>
            <a:r>
              <a:rPr lang="sv-SE" dirty="0"/>
              <a:t>• Rättvis speltid. I träningsmatcher i åldrarna 6-9 år är speltiden lika för alla i laget oavsett träningsnärvaro. Eftersträva lika många matcher för alla spelare. </a:t>
            </a:r>
          </a:p>
          <a:p>
            <a:r>
              <a:rPr lang="sv-SE" dirty="0"/>
              <a:t>• Laget bör organiseras så att många spelare ges möjlighet till matchspel och utveckling. • Ingen form av toppning är tillåten. </a:t>
            </a:r>
          </a:p>
          <a:p>
            <a:r>
              <a:rPr lang="sv-SE" dirty="0"/>
              <a:t>• Inga speciella uppställningar i numerära över- respektive underlägen tillåts. </a:t>
            </a:r>
          </a:p>
          <a:p>
            <a:r>
              <a:rPr lang="sv-SE" dirty="0"/>
              <a:t>• Prova spela på olika positioner. </a:t>
            </a:r>
          </a:p>
          <a:p>
            <a:r>
              <a:rPr lang="sv-SE" dirty="0"/>
              <a:t>• Samtliga spelare ska använda innebandyglasögon. </a:t>
            </a:r>
          </a:p>
          <a:p>
            <a:r>
              <a:rPr lang="sv-SE" dirty="0"/>
              <a:t>• Träning 1-2 gånger i veckan. </a:t>
            </a:r>
          </a:p>
        </p:txBody>
      </p:sp>
    </p:spTree>
    <p:extLst>
      <p:ext uri="{BB962C8B-B14F-4D97-AF65-F5344CB8AC3E}">
        <p14:creationId xmlns:p14="http://schemas.microsoft.com/office/powerpoint/2010/main" val="1041236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E9A5B4-A3C5-6C50-64B9-7586E718E818}"/>
              </a:ext>
            </a:extLst>
          </p:cNvPr>
          <p:cNvSpPr>
            <a:spLocks noGrp="1"/>
          </p:cNvSpPr>
          <p:nvPr>
            <p:ph type="title"/>
          </p:nvPr>
        </p:nvSpPr>
        <p:spPr/>
        <p:txBody>
          <a:bodyPr/>
          <a:lstStyle/>
          <a:p>
            <a:r>
              <a:rPr lang="sv-SE" dirty="0"/>
              <a:t>Laget.se</a:t>
            </a:r>
          </a:p>
        </p:txBody>
      </p:sp>
      <p:sp>
        <p:nvSpPr>
          <p:cNvPr id="4" name="Platshållare för innehåll 3">
            <a:extLst>
              <a:ext uri="{FF2B5EF4-FFF2-40B4-BE49-F238E27FC236}">
                <a16:creationId xmlns:a16="http://schemas.microsoft.com/office/drawing/2014/main" id="{47F50139-904C-DF4F-ECD6-5465B57486CE}"/>
              </a:ext>
            </a:extLst>
          </p:cNvPr>
          <p:cNvSpPr txBox="1">
            <a:spLocks noGrp="1"/>
          </p:cNvSpPr>
          <p:nvPr>
            <p:ph idx="1"/>
          </p:nvPr>
        </p:nvSpPr>
        <p:spPr>
          <a:xfrm>
            <a:off x="700088" y="1590675"/>
            <a:ext cx="10691812" cy="3546740"/>
          </a:xfrm>
          <a:prstGeom prst="rect">
            <a:avLst/>
          </a:prstGeom>
          <a:noFill/>
        </p:spPr>
        <p:txBody>
          <a:bodyPr wrap="square" rtlCol="0">
            <a:spAutoFit/>
          </a:bodyPr>
          <a:lstStyle/>
          <a:p>
            <a:pPr marL="0" indent="0">
              <a:buNone/>
            </a:pPr>
            <a:endParaRPr lang="sv-SE" b="1" u="sng" dirty="0"/>
          </a:p>
          <a:p>
            <a:pPr marL="285750" indent="-285750">
              <a:buFont typeface="Wingdings" panose="05000000000000000000" pitchFamily="2" charset="2"/>
              <a:buChar char="Ø"/>
            </a:pPr>
            <a:r>
              <a:rPr lang="sv-SE" dirty="0"/>
              <a:t>Kallelse till träningar, matcher mm</a:t>
            </a:r>
          </a:p>
          <a:p>
            <a:pPr marL="285750" indent="-285750">
              <a:buFont typeface="Wingdings" panose="05000000000000000000" pitchFamily="2" charset="2"/>
              <a:buChar char="Ø"/>
            </a:pPr>
            <a:r>
              <a:rPr lang="sv-SE" dirty="0"/>
              <a:t>Träningsanmälan – så fort som möjligt, att tränarna kan planera träningsupplägget</a:t>
            </a:r>
          </a:p>
          <a:p>
            <a:pPr marL="285750" indent="-285750">
              <a:buFont typeface="Wingdings" panose="05000000000000000000" pitchFamily="2" charset="2"/>
              <a:buChar char="Ø"/>
            </a:pPr>
            <a:r>
              <a:rPr lang="sv-SE" dirty="0"/>
              <a:t>Information från laget och från Kais</a:t>
            </a:r>
          </a:p>
          <a:p>
            <a:pPr marL="285750" indent="-285750">
              <a:buFont typeface="Wingdings" panose="05000000000000000000" pitchFamily="2" charset="2"/>
              <a:buChar char="Ø"/>
            </a:pPr>
            <a:r>
              <a:rPr lang="sv-SE" dirty="0"/>
              <a:t>Dokument: blanketter mm</a:t>
            </a:r>
          </a:p>
          <a:p>
            <a:pPr marL="285750" indent="-285750">
              <a:buFont typeface="Wingdings" panose="05000000000000000000" pitchFamily="2" charset="2"/>
              <a:buChar char="Ø"/>
            </a:pPr>
            <a:r>
              <a:rPr lang="sv-SE" dirty="0"/>
              <a:t>Alla föräldrar ska kolla upp kontaktuppgifter i Laget.se, ska finnas telefonnummer och gärna pers. nr även från vårdnadshavare</a:t>
            </a:r>
          </a:p>
          <a:p>
            <a:pPr marL="285750" indent="-285750">
              <a:buFont typeface="Wingdings" panose="05000000000000000000" pitchFamily="2" charset="2"/>
              <a:buChar char="Ø"/>
            </a:pPr>
            <a:endParaRPr lang="sv-SE" dirty="0"/>
          </a:p>
        </p:txBody>
      </p:sp>
    </p:spTree>
    <p:extLst>
      <p:ext uri="{BB962C8B-B14F-4D97-AF65-F5344CB8AC3E}">
        <p14:creationId xmlns:p14="http://schemas.microsoft.com/office/powerpoint/2010/main" val="1037469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406A1B-9491-3F55-2A95-C4B323F7519D}"/>
              </a:ext>
            </a:extLst>
          </p:cNvPr>
          <p:cNvSpPr>
            <a:spLocks noGrp="1"/>
          </p:cNvSpPr>
          <p:nvPr>
            <p:ph type="title"/>
          </p:nvPr>
        </p:nvSpPr>
        <p:spPr/>
        <p:txBody>
          <a:bodyPr/>
          <a:lstStyle/>
          <a:p>
            <a:r>
              <a:rPr lang="sv-SE" dirty="0"/>
              <a:t>Övrigt</a:t>
            </a:r>
          </a:p>
        </p:txBody>
      </p:sp>
      <p:sp>
        <p:nvSpPr>
          <p:cNvPr id="3" name="Platshållare för innehåll 2">
            <a:extLst>
              <a:ext uri="{FF2B5EF4-FFF2-40B4-BE49-F238E27FC236}">
                <a16:creationId xmlns:a16="http://schemas.microsoft.com/office/drawing/2014/main" id="{B71A17A7-F45E-5FC0-5938-CBF2C8CD43EB}"/>
              </a:ext>
            </a:extLst>
          </p:cNvPr>
          <p:cNvSpPr>
            <a:spLocks noGrp="1"/>
          </p:cNvSpPr>
          <p:nvPr>
            <p:ph idx="1"/>
          </p:nvPr>
        </p:nvSpPr>
        <p:spPr/>
        <p:txBody>
          <a:bodyPr/>
          <a:lstStyle/>
          <a:p>
            <a:r>
              <a:rPr lang="sv-SE" dirty="0"/>
              <a:t>Beställning av träningskläder: </a:t>
            </a:r>
            <a:r>
              <a:rPr lang="sv-SE" dirty="0">
                <a:hlinkClick r:id="rId2"/>
              </a:rPr>
              <a:t>Handla föreningskläder för Kais Mora online | INTERSPORT</a:t>
            </a:r>
            <a:endParaRPr lang="sv-SE" dirty="0"/>
          </a:p>
          <a:p>
            <a:r>
              <a:rPr lang="sv-SE" dirty="0"/>
              <a:t>Lagfotografering i oktober </a:t>
            </a:r>
          </a:p>
          <a:p>
            <a:r>
              <a:rPr lang="sv-SE" dirty="0"/>
              <a:t>Kommunikationskanaler – Facebookgrupp: P17 Kais vårdnadshavare infogrupp </a:t>
            </a:r>
          </a:p>
        </p:txBody>
      </p:sp>
    </p:spTree>
    <p:extLst>
      <p:ext uri="{BB962C8B-B14F-4D97-AF65-F5344CB8AC3E}">
        <p14:creationId xmlns:p14="http://schemas.microsoft.com/office/powerpoint/2010/main" val="3809072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9604516-F583-413C-8C0B-E7944F332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
            <a:ext cx="4876800" cy="685798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7F61275-D8CC-B33E-3519-308FDEA9A630}"/>
              </a:ext>
            </a:extLst>
          </p:cNvPr>
          <p:cNvSpPr>
            <a:spLocks noGrp="1"/>
          </p:cNvSpPr>
          <p:nvPr>
            <p:ph type="title"/>
          </p:nvPr>
        </p:nvSpPr>
        <p:spPr>
          <a:xfrm>
            <a:off x="704088" y="914400"/>
            <a:ext cx="3724528" cy="3670298"/>
          </a:xfrm>
        </p:spPr>
        <p:txBody>
          <a:bodyPr>
            <a:normAutofit/>
          </a:bodyPr>
          <a:lstStyle/>
          <a:p>
            <a:r>
              <a:rPr lang="sv-SE">
                <a:solidFill>
                  <a:schemeClr val="bg1"/>
                </a:solidFill>
              </a:rPr>
              <a:t>Agenda</a:t>
            </a:r>
          </a:p>
        </p:txBody>
      </p:sp>
      <p:cxnSp>
        <p:nvCxnSpPr>
          <p:cNvPr id="13" name="Straight Connector 12">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5" name="Platshållare för innehåll 2">
            <a:extLst>
              <a:ext uri="{FF2B5EF4-FFF2-40B4-BE49-F238E27FC236}">
                <a16:creationId xmlns:a16="http://schemas.microsoft.com/office/drawing/2014/main" id="{2D2AF452-4E5D-2BD1-63C8-A7683327D1F3}"/>
              </a:ext>
            </a:extLst>
          </p:cNvPr>
          <p:cNvGraphicFramePr>
            <a:graphicFrameLocks noGrp="1"/>
          </p:cNvGraphicFramePr>
          <p:nvPr>
            <p:ph idx="1"/>
            <p:extLst>
              <p:ext uri="{D42A27DB-BD31-4B8C-83A1-F6EECF244321}">
                <p14:modId xmlns:p14="http://schemas.microsoft.com/office/powerpoint/2010/main" val="1447263945"/>
              </p:ext>
            </p:extLst>
          </p:nvPr>
        </p:nvGraphicFramePr>
        <p:xfrm>
          <a:off x="5715000" y="723901"/>
          <a:ext cx="56769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5918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383607-A976-76BC-3FCD-EA5F80620A15}"/>
              </a:ext>
            </a:extLst>
          </p:cNvPr>
          <p:cNvSpPr>
            <a:spLocks noGrp="1"/>
          </p:cNvSpPr>
          <p:nvPr>
            <p:ph type="title"/>
          </p:nvPr>
        </p:nvSpPr>
        <p:spPr/>
        <p:txBody>
          <a:bodyPr/>
          <a:lstStyle/>
          <a:p>
            <a:r>
              <a:rPr lang="sv-SE" dirty="0"/>
              <a:t>Ledarstab och rollfördelning</a:t>
            </a:r>
          </a:p>
        </p:txBody>
      </p:sp>
      <p:sp>
        <p:nvSpPr>
          <p:cNvPr id="3" name="Platshållare för innehåll 2">
            <a:extLst>
              <a:ext uri="{FF2B5EF4-FFF2-40B4-BE49-F238E27FC236}">
                <a16:creationId xmlns:a16="http://schemas.microsoft.com/office/drawing/2014/main" id="{F097D5BF-5A92-05F1-1FA6-42F916FD0878}"/>
              </a:ext>
            </a:extLst>
          </p:cNvPr>
          <p:cNvSpPr>
            <a:spLocks noGrp="1"/>
          </p:cNvSpPr>
          <p:nvPr>
            <p:ph idx="1"/>
          </p:nvPr>
        </p:nvSpPr>
        <p:spPr>
          <a:xfrm>
            <a:off x="700634" y="1902815"/>
            <a:ext cx="10691265" cy="3739896"/>
          </a:xfrm>
        </p:spPr>
        <p:txBody>
          <a:bodyPr/>
          <a:lstStyle/>
          <a:p>
            <a:r>
              <a:rPr lang="sv-SE" dirty="0"/>
              <a:t>Lars ”</a:t>
            </a:r>
            <a:r>
              <a:rPr lang="sv-SE" dirty="0" err="1"/>
              <a:t>Labban</a:t>
            </a:r>
            <a:r>
              <a:rPr lang="sv-SE" dirty="0"/>
              <a:t>” Persson – Huvudtränare</a:t>
            </a:r>
          </a:p>
          <a:p>
            <a:r>
              <a:rPr lang="sv-SE" dirty="0"/>
              <a:t>Linus Blomkvist – ass tränare</a:t>
            </a:r>
            <a:r>
              <a:rPr lang="sv-SE"/>
              <a:t>, målvaktsträning</a:t>
            </a:r>
            <a:endParaRPr lang="sv-SE" dirty="0"/>
          </a:p>
          <a:p>
            <a:r>
              <a:rPr lang="sv-SE" dirty="0"/>
              <a:t>Robert </a:t>
            </a:r>
            <a:r>
              <a:rPr lang="sv-SE" dirty="0" err="1"/>
              <a:t>Gyris</a:t>
            </a:r>
            <a:r>
              <a:rPr lang="sv-SE" dirty="0"/>
              <a:t> – ass tränare</a:t>
            </a:r>
          </a:p>
          <a:p>
            <a:r>
              <a:rPr lang="sv-SE" dirty="0"/>
              <a:t>Henrik Garberg – ass tränare</a:t>
            </a:r>
          </a:p>
          <a:p>
            <a:r>
              <a:rPr lang="sv-SE" dirty="0"/>
              <a:t>Sophia </a:t>
            </a:r>
            <a:r>
              <a:rPr lang="sv-SE" dirty="0" err="1"/>
              <a:t>Sorgard</a:t>
            </a:r>
            <a:r>
              <a:rPr lang="sv-SE" dirty="0"/>
              <a:t> – ass tränare</a:t>
            </a:r>
          </a:p>
          <a:p>
            <a:r>
              <a:rPr lang="sv-SE" dirty="0"/>
              <a:t>Hanne </a:t>
            </a:r>
            <a:r>
              <a:rPr lang="sv-SE" dirty="0" err="1"/>
              <a:t>Mauch</a:t>
            </a:r>
            <a:r>
              <a:rPr lang="sv-SE" dirty="0"/>
              <a:t> - Lagledare</a:t>
            </a:r>
          </a:p>
          <a:p>
            <a:r>
              <a:rPr lang="sv-SE" dirty="0"/>
              <a:t>Torsten Engel - Lagledare</a:t>
            </a:r>
          </a:p>
        </p:txBody>
      </p:sp>
    </p:spTree>
    <p:extLst>
      <p:ext uri="{BB962C8B-B14F-4D97-AF65-F5344CB8AC3E}">
        <p14:creationId xmlns:p14="http://schemas.microsoft.com/office/powerpoint/2010/main" val="4264287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201646-7831-373D-D073-73CCA943F230}"/>
              </a:ext>
            </a:extLst>
          </p:cNvPr>
          <p:cNvSpPr>
            <a:spLocks noGrp="1"/>
          </p:cNvSpPr>
          <p:nvPr>
            <p:ph type="title"/>
          </p:nvPr>
        </p:nvSpPr>
        <p:spPr/>
        <p:txBody>
          <a:bodyPr/>
          <a:lstStyle/>
          <a:p>
            <a:r>
              <a:rPr lang="sv-SE" dirty="0"/>
              <a:t>Välkommen till P17</a:t>
            </a:r>
          </a:p>
        </p:txBody>
      </p:sp>
      <p:sp>
        <p:nvSpPr>
          <p:cNvPr id="3" name="Platshållare för innehåll 2">
            <a:extLst>
              <a:ext uri="{FF2B5EF4-FFF2-40B4-BE49-F238E27FC236}">
                <a16:creationId xmlns:a16="http://schemas.microsoft.com/office/drawing/2014/main" id="{CD3FC249-14B1-64EE-9535-1CD0A46F6E14}"/>
              </a:ext>
            </a:extLst>
          </p:cNvPr>
          <p:cNvSpPr>
            <a:spLocks noGrp="1"/>
          </p:cNvSpPr>
          <p:nvPr>
            <p:ph idx="1"/>
          </p:nvPr>
        </p:nvSpPr>
        <p:spPr/>
        <p:txBody>
          <a:bodyPr/>
          <a:lstStyle/>
          <a:p>
            <a:r>
              <a:rPr lang="sv-SE" dirty="0"/>
              <a:t>26 spelare</a:t>
            </a:r>
          </a:p>
          <a:p>
            <a:r>
              <a:rPr lang="sv-SE" dirty="0"/>
              <a:t>3 nya spelare: Albin, Melvin och Wiktor</a:t>
            </a:r>
          </a:p>
        </p:txBody>
      </p:sp>
    </p:spTree>
    <p:extLst>
      <p:ext uri="{BB962C8B-B14F-4D97-AF65-F5344CB8AC3E}">
        <p14:creationId xmlns:p14="http://schemas.microsoft.com/office/powerpoint/2010/main" val="1281879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8BCCB3-4330-28FB-C153-08B1DDC112A8}"/>
              </a:ext>
            </a:extLst>
          </p:cNvPr>
          <p:cNvSpPr>
            <a:spLocks noGrp="1"/>
          </p:cNvSpPr>
          <p:nvPr>
            <p:ph type="title"/>
          </p:nvPr>
        </p:nvSpPr>
        <p:spPr/>
        <p:txBody>
          <a:bodyPr/>
          <a:lstStyle/>
          <a:p>
            <a:r>
              <a:rPr lang="sv-SE" dirty="0"/>
              <a:t>Träningar</a:t>
            </a:r>
          </a:p>
        </p:txBody>
      </p:sp>
      <p:sp>
        <p:nvSpPr>
          <p:cNvPr id="3" name="Platshållare för innehåll 2">
            <a:extLst>
              <a:ext uri="{FF2B5EF4-FFF2-40B4-BE49-F238E27FC236}">
                <a16:creationId xmlns:a16="http://schemas.microsoft.com/office/drawing/2014/main" id="{E31BF44A-B511-A87A-8CD6-DA0879A352A4}"/>
              </a:ext>
            </a:extLst>
          </p:cNvPr>
          <p:cNvSpPr>
            <a:spLocks noGrp="1"/>
          </p:cNvSpPr>
          <p:nvPr>
            <p:ph idx="1"/>
          </p:nvPr>
        </p:nvSpPr>
        <p:spPr>
          <a:xfrm>
            <a:off x="700634" y="1859682"/>
            <a:ext cx="10691265" cy="3739896"/>
          </a:xfrm>
        </p:spPr>
        <p:txBody>
          <a:bodyPr/>
          <a:lstStyle/>
          <a:p>
            <a:r>
              <a:rPr lang="sv-SE" dirty="0"/>
              <a:t>Träningsschema läggs ut i mitten av månaden till nästkommande månad</a:t>
            </a:r>
          </a:p>
          <a:p>
            <a:r>
              <a:rPr lang="sv-SE" dirty="0"/>
              <a:t>2 per vecka</a:t>
            </a:r>
          </a:p>
          <a:p>
            <a:r>
              <a:rPr lang="sv-SE" dirty="0"/>
              <a:t>B-plan</a:t>
            </a:r>
          </a:p>
          <a:p>
            <a:r>
              <a:rPr lang="sv-SE" dirty="0"/>
              <a:t>Tydlig träningsplan och struktur</a:t>
            </a:r>
          </a:p>
          <a:p>
            <a:r>
              <a:rPr lang="sv-SE" dirty="0"/>
              <a:t>Svara på kallelsen</a:t>
            </a:r>
          </a:p>
          <a:p>
            <a:r>
              <a:rPr lang="sv-SE" dirty="0"/>
              <a:t>Samling 5 minuter innan träning</a:t>
            </a:r>
          </a:p>
          <a:p>
            <a:endParaRPr lang="sv-SE" dirty="0"/>
          </a:p>
        </p:txBody>
      </p:sp>
    </p:spTree>
    <p:extLst>
      <p:ext uri="{BB962C8B-B14F-4D97-AF65-F5344CB8AC3E}">
        <p14:creationId xmlns:p14="http://schemas.microsoft.com/office/powerpoint/2010/main" val="2749132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2">
            <a:extLst>
              <a:ext uri="{FF2B5EF4-FFF2-40B4-BE49-F238E27FC236}">
                <a16:creationId xmlns:a16="http://schemas.microsoft.com/office/drawing/2014/main" id="{FDD90D76-8D09-4147-07C6-DDE9A3C2927E}"/>
              </a:ext>
            </a:extLst>
          </p:cNvPr>
          <p:cNvSpPr txBox="1">
            <a:spLocks/>
          </p:cNvSpPr>
          <p:nvPr/>
        </p:nvSpPr>
        <p:spPr>
          <a:xfrm>
            <a:off x="684211" y="1036926"/>
            <a:ext cx="11133977" cy="3615267"/>
          </a:xfrm>
          <a:prstGeom prst="rect">
            <a:avLst/>
          </a:prstGeom>
        </p:spPr>
        <p:txBody>
          <a:bodyPr>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600" b="1" dirty="0"/>
              <a:t>Poolspel: </a:t>
            </a:r>
          </a:p>
          <a:p>
            <a:r>
              <a:rPr lang="sv-SE" sz="1600" dirty="0"/>
              <a:t>Anmält med två lag </a:t>
            </a:r>
          </a:p>
          <a:p>
            <a:r>
              <a:rPr lang="sv-SE" sz="1600" dirty="0"/>
              <a:t>Sammandrag med flera lag som spelar samtidig, kommer troligtvis spelas på två planer samtidigt</a:t>
            </a:r>
          </a:p>
          <a:p>
            <a:r>
              <a:rPr lang="sv-SE" sz="1600" dirty="0"/>
              <a:t>Ungefär var 4:e vecka oktober-mars, tillfällen ligger ute på Laget.se, tiderna har inte kommit än, vi är arrangör 2 gånger 16/12 och 24/1</a:t>
            </a:r>
          </a:p>
          <a:p>
            <a:r>
              <a:rPr lang="sv-SE" sz="1600" u="sng" dirty="0"/>
              <a:t>Tränarna</a:t>
            </a:r>
            <a:r>
              <a:rPr lang="sv-SE" sz="1600" dirty="0"/>
              <a:t> har matchställ och målvaktsutrustning, </a:t>
            </a:r>
            <a:r>
              <a:rPr lang="sv-SE" sz="1600" u="sng" dirty="0"/>
              <a:t>spelarna</a:t>
            </a:r>
            <a:r>
              <a:rPr lang="sv-SE" sz="1600" dirty="0"/>
              <a:t> tar med sig klubba, vattenflaska, svarta byxor och svarta strumpor</a:t>
            </a:r>
          </a:p>
          <a:p>
            <a:r>
              <a:rPr lang="sv-SE" sz="1600" dirty="0"/>
              <a:t>Föräldrarna kommer få tilldelade uppgifter under ”hemmamatchen”:</a:t>
            </a:r>
          </a:p>
          <a:p>
            <a:pPr marL="0" indent="0">
              <a:buFont typeface="Arial" panose="020B0604020202020204" pitchFamily="34" charset="0"/>
              <a:buNone/>
            </a:pPr>
            <a:r>
              <a:rPr lang="sv-SE" sz="1600" dirty="0"/>
              <a:t>Bygger och river sarg, sitter i sekretariat i alla matcher, Matchvärd</a:t>
            </a:r>
          </a:p>
          <a:p>
            <a:pPr marL="0" indent="0">
              <a:buNone/>
            </a:pPr>
            <a:r>
              <a:rPr lang="sv-SE" sz="1600" dirty="0"/>
              <a:t>Lagledaren lägger ut uppgiftsfördelning med varje kallelsen</a:t>
            </a:r>
          </a:p>
          <a:p>
            <a:pPr marL="0" indent="0">
              <a:buFont typeface="Arial" panose="020B0604020202020204" pitchFamily="34" charset="0"/>
              <a:buNone/>
            </a:pPr>
            <a:r>
              <a:rPr lang="sv-SE" sz="1600" b="1" dirty="0"/>
              <a:t>Knattespel:</a:t>
            </a:r>
          </a:p>
          <a:p>
            <a:r>
              <a:rPr lang="sv-SE" sz="1600" dirty="0"/>
              <a:t>Spelas i Falun helgen 3-4 april 2027, troligtvis får vi spela på en av dessa två dagar</a:t>
            </a:r>
          </a:p>
          <a:p>
            <a:pPr marL="0" indent="0">
              <a:buFont typeface="Arial" panose="020B0604020202020204" pitchFamily="34" charset="0"/>
              <a:buNone/>
            </a:pPr>
            <a:r>
              <a:rPr lang="sv-SE" sz="1600" b="1" dirty="0"/>
              <a:t>Buster Cup</a:t>
            </a:r>
          </a:p>
          <a:p>
            <a:r>
              <a:rPr lang="sv-SE" sz="1600" dirty="0"/>
              <a:t>23-25 april 2027 (Blå div)</a:t>
            </a:r>
          </a:p>
          <a:p>
            <a:pPr marL="0" indent="0">
              <a:buFont typeface="Arial" panose="020B0604020202020204" pitchFamily="34" charset="0"/>
              <a:buNone/>
            </a:pPr>
            <a:endParaRPr lang="sv-SE" sz="1600" dirty="0"/>
          </a:p>
          <a:p>
            <a:endParaRPr lang="sv-SE" sz="1600" dirty="0"/>
          </a:p>
          <a:p>
            <a:endParaRPr lang="sv-SE" sz="1600" dirty="0"/>
          </a:p>
          <a:p>
            <a:endParaRPr lang="sv-SE" sz="1600" dirty="0"/>
          </a:p>
        </p:txBody>
      </p:sp>
      <p:sp>
        <p:nvSpPr>
          <p:cNvPr id="3" name="Rubrik 1">
            <a:extLst>
              <a:ext uri="{FF2B5EF4-FFF2-40B4-BE49-F238E27FC236}">
                <a16:creationId xmlns:a16="http://schemas.microsoft.com/office/drawing/2014/main" id="{21AE7CE0-03B0-7B2D-DAB2-0E1619BB76A6}"/>
              </a:ext>
            </a:extLst>
          </p:cNvPr>
          <p:cNvSpPr txBox="1">
            <a:spLocks/>
          </p:cNvSpPr>
          <p:nvPr/>
        </p:nvSpPr>
        <p:spPr>
          <a:xfrm>
            <a:off x="684211" y="69011"/>
            <a:ext cx="10691265" cy="1307592"/>
          </a:xfrm>
          <a:prstGeom prst="rect">
            <a:avLst/>
          </a:prstGeom>
        </p:spPr>
        <p:txBody>
          <a:bodyPr/>
          <a:lst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a:lstStyle>
          <a:p>
            <a:r>
              <a:rPr lang="sv-SE"/>
              <a:t>Säsongens matcher</a:t>
            </a:r>
            <a:endParaRPr lang="sv-SE" dirty="0"/>
          </a:p>
        </p:txBody>
      </p:sp>
    </p:spTree>
    <p:extLst>
      <p:ext uri="{BB962C8B-B14F-4D97-AF65-F5344CB8AC3E}">
        <p14:creationId xmlns:p14="http://schemas.microsoft.com/office/powerpoint/2010/main" val="3196921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C172A4-DA4E-35E0-11C5-7FA2C8B26F3D}"/>
              </a:ext>
            </a:extLst>
          </p:cNvPr>
          <p:cNvSpPr>
            <a:spLocks noGrp="1"/>
          </p:cNvSpPr>
          <p:nvPr>
            <p:ph type="title"/>
          </p:nvPr>
        </p:nvSpPr>
        <p:spPr>
          <a:xfrm>
            <a:off x="683382" y="49579"/>
            <a:ext cx="10691265" cy="1307592"/>
          </a:xfrm>
        </p:spPr>
        <p:txBody>
          <a:bodyPr/>
          <a:lstStyle/>
          <a:p>
            <a:r>
              <a:rPr lang="sv-SE" dirty="0"/>
              <a:t>Säsongens matcher</a:t>
            </a:r>
          </a:p>
        </p:txBody>
      </p:sp>
      <p:sp>
        <p:nvSpPr>
          <p:cNvPr id="4" name="Platshållare för innehåll 2">
            <a:extLst>
              <a:ext uri="{FF2B5EF4-FFF2-40B4-BE49-F238E27FC236}">
                <a16:creationId xmlns:a16="http://schemas.microsoft.com/office/drawing/2014/main" id="{0190E15B-53E9-BCAC-003A-34E2AF05831F}"/>
              </a:ext>
            </a:extLst>
          </p:cNvPr>
          <p:cNvSpPr txBox="1">
            <a:spLocks/>
          </p:cNvSpPr>
          <p:nvPr/>
        </p:nvSpPr>
        <p:spPr>
          <a:xfrm>
            <a:off x="383026" y="1091932"/>
            <a:ext cx="11291976" cy="3615267"/>
          </a:xfrm>
          <a:prstGeom prst="rect">
            <a:avLst/>
          </a:prstGeom>
        </p:spPr>
        <p:txBody>
          <a:bodyPr vert="horz" lIns="91440" tIns="45720" rIns="91440" bIns="45720" rtlCol="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600" dirty="0"/>
              <a:t>Spelform: i alla Gröna serier är 3 mot 3 med målvakt. Spelformen följer Svenska Innebandyförbundets handbok för nationella spelformer.8) </a:t>
            </a:r>
          </a:p>
          <a:p>
            <a:r>
              <a:rPr lang="sv-SE" sz="1600" dirty="0"/>
              <a:t>Matchtiden är 2x14 minuter med tre minuters paus. </a:t>
            </a:r>
          </a:p>
          <a:p>
            <a:r>
              <a:rPr lang="sv-SE" sz="1600" dirty="0"/>
              <a:t>Speltiden är rullande (tiden stoppas endast vid pipbytena, skada, och när domaren av någon anledning stoppar spelet) och det är inte tillåtet att ta ut målvakten eller att ta </a:t>
            </a:r>
            <a:r>
              <a:rPr lang="sv-SE" sz="1600" dirty="0" err="1"/>
              <a:t>Time</a:t>
            </a:r>
            <a:r>
              <a:rPr lang="sv-SE" sz="1600" dirty="0"/>
              <a:t> </a:t>
            </a:r>
            <a:r>
              <a:rPr lang="sv-SE" sz="1600" dirty="0" err="1"/>
              <a:t>Out</a:t>
            </a:r>
            <a:r>
              <a:rPr lang="sv-SE" sz="1600" dirty="0"/>
              <a:t>.</a:t>
            </a:r>
          </a:p>
          <a:p>
            <a:r>
              <a:rPr lang="sv-SE" sz="1600" dirty="0" err="1"/>
              <a:t>PipbytenMatcherna</a:t>
            </a:r>
            <a:r>
              <a:rPr lang="sv-SE" sz="1600" dirty="0"/>
              <a:t> spelas med pipbyten. Pipbytena är två minuter långa. Sekretariatet blåser av vidpipbyten. Efter avblåsning för </a:t>
            </a:r>
            <a:r>
              <a:rPr lang="sv-SE" sz="1600" dirty="0" err="1"/>
              <a:t>pipbyte</a:t>
            </a:r>
            <a:r>
              <a:rPr lang="sv-SE" sz="1600" dirty="0"/>
              <a:t> sätts spelet igång på målpunkten, och försvarande lag där bollen var vid avblåsningen sätter igång spelet. Det andra laget ska då backa tillbaka </a:t>
            </a:r>
            <a:r>
              <a:rPr lang="sv-SE" sz="1600" dirty="0" err="1"/>
              <a:t>til</a:t>
            </a:r>
            <a:r>
              <a:rPr lang="sv-SE" sz="1600" dirty="0"/>
              <a:t> </a:t>
            </a:r>
            <a:r>
              <a:rPr lang="sv-SE" sz="1600" dirty="0" err="1"/>
              <a:t>lsin</a:t>
            </a:r>
            <a:r>
              <a:rPr lang="sv-SE" sz="1600" dirty="0"/>
              <a:t> egen planhalva. Även efter mål sätts spelet igång på målpunkten, av det lag som släppt in målet och det lag som gjorde målet ska backa tillbaka till sin egen planhalva.</a:t>
            </a:r>
          </a:p>
          <a:p>
            <a:r>
              <a:rPr lang="sv-SE" sz="1600" dirty="0"/>
              <a:t>Planstorlek Matcherna spelas på planer med måtten 20x12m med små målburar (120x90 cm).Om det finns möjlighet att få in två planer i hallen så är det att föredra då dagarna då blir kortare.</a:t>
            </a:r>
          </a:p>
        </p:txBody>
      </p:sp>
      <p:sp>
        <p:nvSpPr>
          <p:cNvPr id="3" name="Platshållare för innehåll 2">
            <a:extLst>
              <a:ext uri="{FF2B5EF4-FFF2-40B4-BE49-F238E27FC236}">
                <a16:creationId xmlns:a16="http://schemas.microsoft.com/office/drawing/2014/main" id="{C07B007F-6519-037D-D7BA-3D5A080CBCFF}"/>
              </a:ext>
            </a:extLst>
          </p:cNvPr>
          <p:cNvSpPr txBox="1">
            <a:spLocks/>
          </p:cNvSpPr>
          <p:nvPr/>
        </p:nvSpPr>
        <p:spPr>
          <a:xfrm>
            <a:off x="383026" y="4645325"/>
            <a:ext cx="10901064" cy="1919378"/>
          </a:xfrm>
          <a:prstGeom prst="rect">
            <a:avLst/>
          </a:prstGeom>
        </p:spPr>
        <p:txBody>
          <a:bodyPr>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600" dirty="0"/>
              <a:t>Spelarlicens måste finnas innan första matchen – ställs ut i samband med fakturan</a:t>
            </a:r>
          </a:p>
          <a:p>
            <a:r>
              <a:rPr lang="sv-SE" sz="1600" dirty="0"/>
              <a:t>Tabell och resultat: Serierna spelas utan tabell och resultat på tavlan </a:t>
            </a:r>
          </a:p>
          <a:p>
            <a:r>
              <a:rPr lang="sv-SE" sz="1600" dirty="0"/>
              <a:t>Rapportering: Under matcherna skrivs resultatet endast in på dokumentet med alla matcher samlade på, och skall INTE rapporteras på nätet. Däremot är det en viktig och bra hjälp för distriktet när vi tittar på </a:t>
            </a:r>
            <a:r>
              <a:rPr lang="sv-SE" sz="1600" dirty="0" err="1"/>
              <a:t>serieanmälan</a:t>
            </a:r>
            <a:r>
              <a:rPr lang="sv-SE" sz="1600" dirty="0"/>
              <a:t> för säsongen 26/27.</a:t>
            </a:r>
          </a:p>
          <a:p>
            <a:r>
              <a:rPr lang="sv-SE" sz="1600" dirty="0"/>
              <a:t>Krav att alla barn måste ha skyddsglasögon</a:t>
            </a:r>
          </a:p>
          <a:p>
            <a:endParaRPr lang="sv-SE" sz="1600" dirty="0"/>
          </a:p>
          <a:p>
            <a:endParaRPr lang="sv-SE" sz="1600" dirty="0"/>
          </a:p>
        </p:txBody>
      </p:sp>
    </p:spTree>
    <p:extLst>
      <p:ext uri="{BB962C8B-B14F-4D97-AF65-F5344CB8AC3E}">
        <p14:creationId xmlns:p14="http://schemas.microsoft.com/office/powerpoint/2010/main" val="2292959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372B7BA-6253-DB62-19CF-5A9BC06268A8}"/>
              </a:ext>
            </a:extLst>
          </p:cNvPr>
          <p:cNvSpPr>
            <a:spLocks noGrp="1"/>
          </p:cNvSpPr>
          <p:nvPr>
            <p:ph type="title"/>
          </p:nvPr>
        </p:nvSpPr>
        <p:spPr/>
        <p:txBody>
          <a:bodyPr/>
          <a:lstStyle/>
          <a:p>
            <a:r>
              <a:rPr lang="sv-SE" dirty="0"/>
              <a:t>Försäljningar</a:t>
            </a:r>
          </a:p>
        </p:txBody>
      </p:sp>
      <p:sp>
        <p:nvSpPr>
          <p:cNvPr id="3" name="Platshållare för innehåll 2">
            <a:extLst>
              <a:ext uri="{FF2B5EF4-FFF2-40B4-BE49-F238E27FC236}">
                <a16:creationId xmlns:a16="http://schemas.microsoft.com/office/drawing/2014/main" id="{86A95CE3-2F2B-24D8-1CB8-B476EB1D8D27}"/>
              </a:ext>
            </a:extLst>
          </p:cNvPr>
          <p:cNvSpPr>
            <a:spLocks noGrp="1"/>
          </p:cNvSpPr>
          <p:nvPr>
            <p:ph idx="1"/>
          </p:nvPr>
        </p:nvSpPr>
        <p:spPr>
          <a:xfrm>
            <a:off x="700635" y="2221992"/>
            <a:ext cx="10691265" cy="907288"/>
          </a:xfrm>
        </p:spPr>
        <p:txBody>
          <a:bodyPr/>
          <a:lstStyle/>
          <a:p>
            <a:r>
              <a:rPr lang="sv-SE" b="1" dirty="0"/>
              <a:t>Lagkassa</a:t>
            </a:r>
            <a:r>
              <a:rPr lang="sv-SE" dirty="0"/>
              <a:t> – ansvarig Sara Josefsson</a:t>
            </a:r>
          </a:p>
          <a:p>
            <a:r>
              <a:rPr lang="sv-SE" b="1" dirty="0"/>
              <a:t>Ansvariga på försäljningar </a:t>
            </a:r>
            <a:r>
              <a:rPr lang="sv-SE" dirty="0"/>
              <a:t>– Jennie Måg, Anna Wikström, Sara Josefsson</a:t>
            </a:r>
          </a:p>
          <a:p>
            <a:endParaRPr lang="sv-SE" dirty="0"/>
          </a:p>
        </p:txBody>
      </p:sp>
      <p:sp>
        <p:nvSpPr>
          <p:cNvPr id="5" name="textruta 4">
            <a:extLst>
              <a:ext uri="{FF2B5EF4-FFF2-40B4-BE49-F238E27FC236}">
                <a16:creationId xmlns:a16="http://schemas.microsoft.com/office/drawing/2014/main" id="{97C98A67-5A6A-0456-7436-34303E7BA902}"/>
              </a:ext>
            </a:extLst>
          </p:cNvPr>
          <p:cNvSpPr txBox="1"/>
          <p:nvPr/>
        </p:nvSpPr>
        <p:spPr>
          <a:xfrm>
            <a:off x="700634" y="3282710"/>
            <a:ext cx="10810645" cy="2308324"/>
          </a:xfrm>
          <a:prstGeom prst="rect">
            <a:avLst/>
          </a:prstGeom>
          <a:noFill/>
        </p:spPr>
        <p:txBody>
          <a:bodyPr wrap="square">
            <a:spAutoFit/>
          </a:bodyPr>
          <a:lstStyle/>
          <a:p>
            <a:r>
              <a:rPr lang="sv-SE" dirty="0"/>
              <a:t>Obligatorisk försäljning till klubben – Toapapper, 5 ballar krav, alt friköp 500 kr. Meddela mig snarast om ni vill sälja eller köpa er fria. Säljer man mer än 5 ballar går detta till lagkassan</a:t>
            </a:r>
          </a:p>
          <a:p>
            <a:endParaRPr lang="sv-SE" dirty="0"/>
          </a:p>
          <a:p>
            <a:r>
              <a:rPr lang="sv-SE" dirty="0"/>
              <a:t>1 försäljningar under höstterminen till lagkassan</a:t>
            </a:r>
          </a:p>
          <a:p>
            <a:endParaRPr lang="sv-SE" dirty="0"/>
          </a:p>
          <a:p>
            <a:r>
              <a:rPr lang="sv-SE" dirty="0"/>
              <a:t>1 försäljningar under vårtermin till lagkassan</a:t>
            </a:r>
          </a:p>
          <a:p>
            <a:endParaRPr lang="sv-SE" dirty="0"/>
          </a:p>
          <a:p>
            <a:r>
              <a:rPr lang="sv-SE" dirty="0"/>
              <a:t>Förslag på försäljningar? Klubbrabatthäfte, Kakor, Delikatesskungen</a:t>
            </a:r>
          </a:p>
        </p:txBody>
      </p:sp>
    </p:spTree>
    <p:extLst>
      <p:ext uri="{BB962C8B-B14F-4D97-AF65-F5344CB8AC3E}">
        <p14:creationId xmlns:p14="http://schemas.microsoft.com/office/powerpoint/2010/main" val="251492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36A9E5-2153-B683-E843-7066A50535A4}"/>
              </a:ext>
            </a:extLst>
          </p:cNvPr>
          <p:cNvSpPr>
            <a:spLocks noGrp="1"/>
          </p:cNvSpPr>
          <p:nvPr>
            <p:ph type="title"/>
          </p:nvPr>
        </p:nvSpPr>
        <p:spPr/>
        <p:txBody>
          <a:bodyPr/>
          <a:lstStyle/>
          <a:p>
            <a:r>
              <a:rPr lang="sv-SE" dirty="0"/>
              <a:t>Arbetspass</a:t>
            </a:r>
          </a:p>
        </p:txBody>
      </p:sp>
      <p:sp>
        <p:nvSpPr>
          <p:cNvPr id="3" name="Platshållare för innehåll 2">
            <a:extLst>
              <a:ext uri="{FF2B5EF4-FFF2-40B4-BE49-F238E27FC236}">
                <a16:creationId xmlns:a16="http://schemas.microsoft.com/office/drawing/2014/main" id="{CF835A10-629F-A5DD-EEAA-D2515477EABD}"/>
              </a:ext>
            </a:extLst>
          </p:cNvPr>
          <p:cNvSpPr>
            <a:spLocks noGrp="1"/>
          </p:cNvSpPr>
          <p:nvPr>
            <p:ph idx="1"/>
          </p:nvPr>
        </p:nvSpPr>
        <p:spPr/>
        <p:txBody>
          <a:bodyPr/>
          <a:lstStyle/>
          <a:p>
            <a:pPr marL="0" indent="0">
              <a:buNone/>
            </a:pPr>
            <a:r>
              <a:rPr lang="sv-SE" b="1" dirty="0"/>
              <a:t>Schemaansvariga:</a:t>
            </a:r>
            <a:r>
              <a:rPr lang="sv-SE" dirty="0"/>
              <a:t> Sophia </a:t>
            </a:r>
            <a:r>
              <a:rPr lang="sv-SE" dirty="0" err="1"/>
              <a:t>Sörgardt</a:t>
            </a:r>
            <a:r>
              <a:rPr lang="sv-SE" dirty="0"/>
              <a:t> Jansson, </a:t>
            </a:r>
          </a:p>
          <a:p>
            <a:pPr marL="0" indent="0">
              <a:buNone/>
            </a:pPr>
            <a:endParaRPr lang="sv-SE" dirty="0"/>
          </a:p>
          <a:p>
            <a:r>
              <a:rPr lang="sv-SE" dirty="0"/>
              <a:t>Kioskpass – kansliet sätter schema</a:t>
            </a:r>
          </a:p>
          <a:p>
            <a:r>
              <a:rPr lang="sv-SE" dirty="0"/>
              <a:t>Storhelg – kansliet sätter schema</a:t>
            </a:r>
          </a:p>
          <a:p>
            <a:r>
              <a:rPr lang="sv-SE" dirty="0"/>
              <a:t>Buster Cup: - inte klar än vilket ansvarsområde laget får</a:t>
            </a:r>
          </a:p>
          <a:p>
            <a:endParaRPr lang="sv-SE" dirty="0"/>
          </a:p>
          <a:p>
            <a:pPr marL="0" indent="0">
              <a:buNone/>
            </a:pPr>
            <a:r>
              <a:rPr lang="sv-SE" dirty="0"/>
              <a:t>Arbetsbeskrivningar finns på plats i kiosken</a:t>
            </a:r>
          </a:p>
          <a:p>
            <a:pPr marL="0" indent="0">
              <a:buNone/>
            </a:pPr>
            <a:r>
              <a:rPr lang="sv-SE" dirty="0"/>
              <a:t>Arbetsschemat  </a:t>
            </a:r>
          </a:p>
        </p:txBody>
      </p:sp>
    </p:spTree>
    <p:extLst>
      <p:ext uri="{BB962C8B-B14F-4D97-AF65-F5344CB8AC3E}">
        <p14:creationId xmlns:p14="http://schemas.microsoft.com/office/powerpoint/2010/main" val="3102982156"/>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361</TotalTime>
  <Words>1088</Words>
  <Application>Microsoft Office PowerPoint</Application>
  <PresentationFormat>Bredbild</PresentationFormat>
  <Paragraphs>109</Paragraphs>
  <Slides>15</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15</vt:i4>
      </vt:variant>
    </vt:vector>
  </HeadingPairs>
  <TitlesOfParts>
    <vt:vector size="21" baseType="lpstr">
      <vt:lpstr>Arial</vt:lpstr>
      <vt:lpstr>Calisto MT</vt:lpstr>
      <vt:lpstr>Neue Haas Grotesk Text Pro</vt:lpstr>
      <vt:lpstr>Univers Condensed</vt:lpstr>
      <vt:lpstr>Wingdings</vt:lpstr>
      <vt:lpstr>ChronicleVTI</vt:lpstr>
      <vt:lpstr>260910 Föräldrarmöte</vt:lpstr>
      <vt:lpstr>Agenda</vt:lpstr>
      <vt:lpstr>Ledarstab och rollfördelning</vt:lpstr>
      <vt:lpstr>Välkommen till P17</vt:lpstr>
      <vt:lpstr>Träningar</vt:lpstr>
      <vt:lpstr>PowerPoint-presentation</vt:lpstr>
      <vt:lpstr>Säsongens matcher</vt:lpstr>
      <vt:lpstr>Försäljningar</vt:lpstr>
      <vt:lpstr>Arbetspass</vt:lpstr>
      <vt:lpstr>Ungdomspolicy</vt:lpstr>
      <vt:lpstr>Svensk innebandy utvecklingsmodell (SIU)</vt:lpstr>
      <vt:lpstr>Grön Nivå, 6-9 år</vt:lpstr>
      <vt:lpstr>PowerPoint-presentation</vt:lpstr>
      <vt:lpstr>Laget.se</vt:lpstr>
      <vt:lpstr>Övrigt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Torsten Engel</dc:creator>
  <cp:lastModifiedBy>Torsten Engel</cp:lastModifiedBy>
  <cp:revision>19</cp:revision>
  <dcterms:created xsi:type="dcterms:W3CDTF">2026-08-25T06:15:37Z</dcterms:created>
  <dcterms:modified xsi:type="dcterms:W3CDTF">2026-09-11T06:50:37Z</dcterms:modified>
</cp:coreProperties>
</file>