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6"/>
  </p:notesMasterIdLst>
  <p:sldIdLst>
    <p:sldId id="271" r:id="rId2"/>
    <p:sldId id="272" r:id="rId3"/>
    <p:sldId id="264" r:id="rId4"/>
    <p:sldId id="262" r:id="rId5"/>
    <p:sldId id="261" r:id="rId6"/>
    <p:sldId id="263" r:id="rId7"/>
    <p:sldId id="260" r:id="rId8"/>
    <p:sldId id="257" r:id="rId9"/>
    <p:sldId id="269" r:id="rId10"/>
    <p:sldId id="268" r:id="rId11"/>
    <p:sldId id="270" r:id="rId12"/>
    <p:sldId id="274" r:id="rId13"/>
    <p:sldId id="273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8ACA0E-48E2-4B8C-B77D-8E897D02C207}" v="1723" dt="2026-05-06T05:35:54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Persson" userId="dec1767f21d2bd57" providerId="LiveId" clId="{2683C4B7-EA22-4D94-B89D-F2D7EC63C1B2}"/>
    <pc:docChg chg="undo custSel addSld delSld modSld sldOrd modMainMaster modShowInfo">
      <pc:chgData name="Lars Persson" userId="dec1767f21d2bd57" providerId="LiveId" clId="{2683C4B7-EA22-4D94-B89D-F2D7EC63C1B2}" dt="2026-05-06T05:36:05.155" v="6480" actId="1035"/>
      <pc:docMkLst>
        <pc:docMk/>
      </pc:docMkLst>
      <pc:sldChg chg="addSp delSp modSp add mod ord modTransition setBg delAnim modAnim">
        <pc:chgData name="Lars Persson" userId="dec1767f21d2bd57" providerId="LiveId" clId="{2683C4B7-EA22-4D94-B89D-F2D7EC63C1B2}" dt="2026-05-06T05:36:05.155" v="6480" actId="1035"/>
        <pc:sldMkLst>
          <pc:docMk/>
          <pc:sldMk cId="3174889468" sldId="257"/>
        </pc:sldMkLst>
        <pc:spChg chg="add mod">
          <ac:chgData name="Lars Persson" userId="dec1767f21d2bd57" providerId="LiveId" clId="{2683C4B7-EA22-4D94-B89D-F2D7EC63C1B2}" dt="2026-04-29T17:39:30.582" v="3942" actId="1076"/>
          <ac:spMkLst>
            <pc:docMk/>
            <pc:sldMk cId="3174889468" sldId="257"/>
            <ac:spMk id="4" creationId="{2E3BE698-90D2-66D7-BC4B-1217F753061D}"/>
          </ac:spMkLst>
        </pc:spChg>
        <pc:spChg chg="add mod">
          <ac:chgData name="Lars Persson" userId="dec1767f21d2bd57" providerId="LiveId" clId="{2683C4B7-EA22-4D94-B89D-F2D7EC63C1B2}" dt="2026-05-06T05:36:05.155" v="6480" actId="1035"/>
          <ac:spMkLst>
            <pc:docMk/>
            <pc:sldMk cId="3174889468" sldId="257"/>
            <ac:spMk id="14" creationId="{C4CAD3B5-7E5B-EB24-A129-32818C31A557}"/>
          </ac:spMkLst>
        </pc:spChg>
        <pc:spChg chg="add mod">
          <ac:chgData name="Lars Persson" userId="dec1767f21d2bd57" providerId="LiveId" clId="{2683C4B7-EA22-4D94-B89D-F2D7EC63C1B2}" dt="2026-05-05T18:37:11.943" v="5763" actId="1076"/>
          <ac:spMkLst>
            <pc:docMk/>
            <pc:sldMk cId="3174889468" sldId="257"/>
            <ac:spMk id="15" creationId="{26774189-70DD-AEBC-85BD-93DE01B5E9D0}"/>
          </ac:spMkLst>
        </pc:spChg>
        <pc:picChg chg="mod">
          <ac:chgData name="Lars Persson" userId="dec1767f21d2bd57" providerId="LiveId" clId="{2683C4B7-EA22-4D94-B89D-F2D7EC63C1B2}" dt="2026-04-29T07:25:32.610" v="1107" actId="1076"/>
          <ac:picMkLst>
            <pc:docMk/>
            <pc:sldMk cId="3174889468" sldId="257"/>
            <ac:picMk id="6" creationId="{12D799BC-14F0-670C-5CE6-10DA72D7ADAE}"/>
          </ac:picMkLst>
        </pc:picChg>
        <pc:picChg chg="add mod">
          <ac:chgData name="Lars Persson" userId="dec1767f21d2bd57" providerId="LiveId" clId="{2683C4B7-EA22-4D94-B89D-F2D7EC63C1B2}" dt="2026-04-29T07:25:42.295" v="1111" actId="1076"/>
          <ac:picMkLst>
            <pc:docMk/>
            <pc:sldMk cId="3174889468" sldId="257"/>
            <ac:picMk id="7" creationId="{79F108BA-DC81-16AA-F610-9ADF21543386}"/>
          </ac:picMkLst>
        </pc:picChg>
      </pc:sldChg>
      <pc:sldChg chg="addSp delSp modSp add mod ord modTransition modAnim">
        <pc:chgData name="Lars Persson" userId="dec1767f21d2bd57" providerId="LiveId" clId="{2683C4B7-EA22-4D94-B89D-F2D7EC63C1B2}" dt="2026-05-05T14:15:13.175" v="5316"/>
        <pc:sldMkLst>
          <pc:docMk/>
          <pc:sldMk cId="2842946281" sldId="260"/>
        </pc:sldMkLst>
        <pc:spChg chg="add mod">
          <ac:chgData name="Lars Persson" userId="dec1767f21d2bd57" providerId="LiveId" clId="{2683C4B7-EA22-4D94-B89D-F2D7EC63C1B2}" dt="2026-05-05T12:42:20.404" v="5258" actId="404"/>
          <ac:spMkLst>
            <pc:docMk/>
            <pc:sldMk cId="2842946281" sldId="260"/>
            <ac:spMk id="2" creationId="{A50CFCE1-607A-9C74-6995-57E872797FEF}"/>
          </ac:spMkLst>
        </pc:spChg>
        <pc:spChg chg="mod">
          <ac:chgData name="Lars Persson" userId="dec1767f21d2bd57" providerId="LiveId" clId="{2683C4B7-EA22-4D94-B89D-F2D7EC63C1B2}" dt="2026-05-05T12:42:58.343" v="5264" actId="403"/>
          <ac:spMkLst>
            <pc:docMk/>
            <pc:sldMk cId="2842946281" sldId="260"/>
            <ac:spMk id="3" creationId="{F6F15735-4212-DDEB-744E-16C1B3CC5D4B}"/>
          </ac:spMkLst>
        </pc:spChg>
      </pc:sldChg>
      <pc:sldChg chg="addSp delSp modSp add mod modTransition delAnim modAnim">
        <pc:chgData name="Lars Persson" userId="dec1767f21d2bd57" providerId="LiveId" clId="{2683C4B7-EA22-4D94-B89D-F2D7EC63C1B2}" dt="2026-05-05T12:24:44.424" v="5180"/>
        <pc:sldMkLst>
          <pc:docMk/>
          <pc:sldMk cId="3017800048" sldId="261"/>
        </pc:sldMkLst>
        <pc:spChg chg="add mod">
          <ac:chgData name="Lars Persson" userId="dec1767f21d2bd57" providerId="LiveId" clId="{2683C4B7-EA22-4D94-B89D-F2D7EC63C1B2}" dt="2026-04-29T10:46:00.309" v="3001"/>
          <ac:spMkLst>
            <pc:docMk/>
            <pc:sldMk cId="3017800048" sldId="261"/>
            <ac:spMk id="5" creationId="{36CB7770-D66B-FFE4-3CF4-1260B4D4F0D7}"/>
          </ac:spMkLst>
        </pc:spChg>
        <pc:picChg chg="add mod">
          <ac:chgData name="Lars Persson" userId="dec1767f21d2bd57" providerId="LiveId" clId="{2683C4B7-EA22-4D94-B89D-F2D7EC63C1B2}" dt="2026-04-29T08:35:22.285" v="1366" actId="1076"/>
          <ac:picMkLst>
            <pc:docMk/>
            <pc:sldMk cId="3017800048" sldId="261"/>
            <ac:picMk id="4" creationId="{40690C49-14A6-A487-D706-C518EAE94910}"/>
          </ac:picMkLst>
        </pc:picChg>
      </pc:sldChg>
      <pc:sldChg chg="addSp delSp modSp add mod modTransition delAnim modAnim">
        <pc:chgData name="Lars Persson" userId="dec1767f21d2bd57" providerId="LiveId" clId="{2683C4B7-EA22-4D94-B89D-F2D7EC63C1B2}" dt="2026-05-05T12:24:44.424" v="5180"/>
        <pc:sldMkLst>
          <pc:docMk/>
          <pc:sldMk cId="977613102" sldId="262"/>
        </pc:sldMkLst>
        <pc:spChg chg="add mod">
          <ac:chgData name="Lars Persson" userId="dec1767f21d2bd57" providerId="LiveId" clId="{2683C4B7-EA22-4D94-B89D-F2D7EC63C1B2}" dt="2026-04-29T10:45:43.452" v="3000" actId="1076"/>
          <ac:spMkLst>
            <pc:docMk/>
            <pc:sldMk cId="977613102" sldId="262"/>
            <ac:spMk id="8" creationId="{1F992E11-71D4-3E6B-E138-79D892B3034E}"/>
          </ac:spMkLst>
        </pc:spChg>
        <pc:picChg chg="add mod">
          <ac:chgData name="Lars Persson" userId="dec1767f21d2bd57" providerId="LiveId" clId="{2683C4B7-EA22-4D94-B89D-F2D7EC63C1B2}" dt="2026-04-29T08:36:31.292" v="1368" actId="1076"/>
          <ac:picMkLst>
            <pc:docMk/>
            <pc:sldMk cId="977613102" sldId="262"/>
            <ac:picMk id="4" creationId="{F13C4D88-EE40-FC88-265C-3CAE298F6E3A}"/>
          </ac:picMkLst>
        </pc:picChg>
      </pc:sldChg>
      <pc:sldChg chg="addSp delSp modSp add mod modTransition">
        <pc:chgData name="Lars Persson" userId="dec1767f21d2bd57" providerId="LiveId" clId="{2683C4B7-EA22-4D94-B89D-F2D7EC63C1B2}" dt="2026-05-05T12:24:44.424" v="5180"/>
        <pc:sldMkLst>
          <pc:docMk/>
          <pc:sldMk cId="2644242492" sldId="263"/>
        </pc:sldMkLst>
        <pc:spChg chg="add mod">
          <ac:chgData name="Lars Persson" userId="dec1767f21d2bd57" providerId="LiveId" clId="{2683C4B7-EA22-4D94-B89D-F2D7EC63C1B2}" dt="2026-04-29T10:46:04.605" v="3002"/>
          <ac:spMkLst>
            <pc:docMk/>
            <pc:sldMk cId="2644242492" sldId="263"/>
            <ac:spMk id="5" creationId="{B67FFCE3-D2A6-ABDB-6B1B-6D56611A67D9}"/>
          </ac:spMkLst>
        </pc:spChg>
        <pc:picChg chg="add mod">
          <ac:chgData name="Lars Persson" userId="dec1767f21d2bd57" providerId="LiveId" clId="{2683C4B7-EA22-4D94-B89D-F2D7EC63C1B2}" dt="2026-04-29T08:42:12.458" v="1385" actId="1076"/>
          <ac:picMkLst>
            <pc:docMk/>
            <pc:sldMk cId="2644242492" sldId="263"/>
            <ac:picMk id="3" creationId="{38B30200-2810-5F28-559C-30D7CD1FCA1D}"/>
          </ac:picMkLst>
        </pc:picChg>
      </pc:sldChg>
      <pc:sldChg chg="addSp delSp modSp add mod modTransition modAnim">
        <pc:chgData name="Lars Persson" userId="dec1767f21d2bd57" providerId="LiveId" clId="{2683C4B7-EA22-4D94-B89D-F2D7EC63C1B2}" dt="2026-05-06T04:27:41.356" v="5967" actId="20577"/>
        <pc:sldMkLst>
          <pc:docMk/>
          <pc:sldMk cId="2090163613" sldId="264"/>
        </pc:sldMkLst>
        <pc:spChg chg="add mod">
          <ac:chgData name="Lars Persson" userId="dec1767f21d2bd57" providerId="LiveId" clId="{2683C4B7-EA22-4D94-B89D-F2D7EC63C1B2}" dt="2026-04-29T09:51:11.052" v="2176" actId="403"/>
          <ac:spMkLst>
            <pc:docMk/>
            <pc:sldMk cId="2090163613" sldId="264"/>
            <ac:spMk id="3" creationId="{20A6A9F5-1FF4-ECB8-85F6-420F4DCF882F}"/>
          </ac:spMkLst>
        </pc:spChg>
        <pc:spChg chg="add mod ord">
          <ac:chgData name="Lars Persson" userId="dec1767f21d2bd57" providerId="LiveId" clId="{2683C4B7-EA22-4D94-B89D-F2D7EC63C1B2}" dt="2026-05-06T04:27:41.356" v="5967" actId="20577"/>
          <ac:spMkLst>
            <pc:docMk/>
            <pc:sldMk cId="2090163613" sldId="264"/>
            <ac:spMk id="4" creationId="{8DA639D7-B7DA-10E3-767D-9DCEDE649315}"/>
          </ac:spMkLst>
        </pc:spChg>
        <pc:spChg chg="add mod">
          <ac:chgData name="Lars Persson" userId="dec1767f21d2bd57" providerId="LiveId" clId="{2683C4B7-EA22-4D94-B89D-F2D7EC63C1B2}" dt="2026-05-06T04:27:35.144" v="5959" actId="20577"/>
          <ac:spMkLst>
            <pc:docMk/>
            <pc:sldMk cId="2090163613" sldId="264"/>
            <ac:spMk id="5" creationId="{A3EDFAD1-30E0-8A68-345D-AFFD7F94DF72}"/>
          </ac:spMkLst>
        </pc:spChg>
        <pc:spChg chg="mod">
          <ac:chgData name="Lars Persson" userId="dec1767f21d2bd57" providerId="LiveId" clId="{2683C4B7-EA22-4D94-B89D-F2D7EC63C1B2}" dt="2026-05-06T04:25:27.966" v="5926" actId="1076"/>
          <ac:spMkLst>
            <pc:docMk/>
            <pc:sldMk cId="2090163613" sldId="264"/>
            <ac:spMk id="7" creationId="{088FC458-76E0-AC7B-2244-2004D24D0D29}"/>
          </ac:spMkLst>
        </pc:spChg>
        <pc:picChg chg="add mod">
          <ac:chgData name="Lars Persson" userId="dec1767f21d2bd57" providerId="LiveId" clId="{2683C4B7-EA22-4D94-B89D-F2D7EC63C1B2}" dt="2026-04-29T18:54:53.531" v="4990"/>
          <ac:picMkLst>
            <pc:docMk/>
            <pc:sldMk cId="2090163613" sldId="264"/>
            <ac:picMk id="2" creationId="{683487E6-70F8-9D78-634D-0A24BC2B9DBA}"/>
          </ac:picMkLst>
        </pc:picChg>
        <pc:picChg chg="add mod">
          <ac:chgData name="Lars Persson" userId="dec1767f21d2bd57" providerId="LiveId" clId="{2683C4B7-EA22-4D94-B89D-F2D7EC63C1B2}" dt="2026-04-29T18:55:03.176" v="4992" actId="1076"/>
          <ac:picMkLst>
            <pc:docMk/>
            <pc:sldMk cId="2090163613" sldId="264"/>
            <ac:picMk id="6" creationId="{E7E7051E-D797-23B6-F6B6-0E979E4758EF}"/>
          </ac:picMkLst>
        </pc:picChg>
      </pc:sldChg>
      <pc:sldChg chg="addSp delSp modSp add mod modTransition">
        <pc:chgData name="Lars Persson" userId="dec1767f21d2bd57" providerId="LiveId" clId="{2683C4B7-EA22-4D94-B89D-F2D7EC63C1B2}" dt="2026-05-05T12:24:44.424" v="5180"/>
        <pc:sldMkLst>
          <pc:docMk/>
          <pc:sldMk cId="53599882" sldId="265"/>
        </pc:sldMkLst>
        <pc:spChg chg="add mod">
          <ac:chgData name="Lars Persson" userId="dec1767f21d2bd57" providerId="LiveId" clId="{2683C4B7-EA22-4D94-B89D-F2D7EC63C1B2}" dt="2026-04-29T18:47:35.171" v="4906" actId="1076"/>
          <ac:spMkLst>
            <pc:docMk/>
            <pc:sldMk cId="53599882" sldId="265"/>
            <ac:spMk id="4" creationId="{AB3744E2-D09A-B193-D963-A43D6EAE53C1}"/>
          </ac:spMkLst>
        </pc:spChg>
        <pc:picChg chg="add mod">
          <ac:chgData name="Lars Persson" userId="dec1767f21d2bd57" providerId="LiveId" clId="{2683C4B7-EA22-4D94-B89D-F2D7EC63C1B2}" dt="2026-04-29T18:54:30.522" v="4988"/>
          <ac:picMkLst>
            <pc:docMk/>
            <pc:sldMk cId="53599882" sldId="265"/>
            <ac:picMk id="5" creationId="{0B987D48-E54E-8EF7-2CDB-F077C9689672}"/>
          </ac:picMkLst>
        </pc:picChg>
        <pc:picChg chg="add mod">
          <ac:chgData name="Lars Persson" userId="dec1767f21d2bd57" providerId="LiveId" clId="{2683C4B7-EA22-4D94-B89D-F2D7EC63C1B2}" dt="2026-04-29T18:54:37.984" v="4989"/>
          <ac:picMkLst>
            <pc:docMk/>
            <pc:sldMk cId="53599882" sldId="265"/>
            <ac:picMk id="6" creationId="{109C3956-E9A5-89C2-F4F4-6257919A7FFD}"/>
          </ac:picMkLst>
        </pc:picChg>
      </pc:sldChg>
      <pc:sldChg chg="add del modTransition">
        <pc:chgData name="Lars Persson" userId="dec1767f21d2bd57" providerId="LiveId" clId="{2683C4B7-EA22-4D94-B89D-F2D7EC63C1B2}" dt="2026-05-05T19:25:05.066" v="5821" actId="47"/>
        <pc:sldMkLst>
          <pc:docMk/>
          <pc:sldMk cId="3671809543" sldId="266"/>
        </pc:sldMkLst>
      </pc:sldChg>
      <pc:sldChg chg="addSp delSp modSp add mod ord modTransition">
        <pc:chgData name="Lars Persson" userId="dec1767f21d2bd57" providerId="LiveId" clId="{2683C4B7-EA22-4D94-B89D-F2D7EC63C1B2}" dt="2026-05-05T12:24:44.424" v="5180"/>
        <pc:sldMkLst>
          <pc:docMk/>
          <pc:sldMk cId="3058997055" sldId="268"/>
        </pc:sldMkLst>
        <pc:spChg chg="add mod">
          <ac:chgData name="Lars Persson" userId="dec1767f21d2bd57" providerId="LiveId" clId="{2683C4B7-EA22-4D94-B89D-F2D7EC63C1B2}" dt="2026-04-29T17:40:51.268" v="3987" actId="1076"/>
          <ac:spMkLst>
            <pc:docMk/>
            <pc:sldMk cId="3058997055" sldId="268"/>
            <ac:spMk id="4" creationId="{0F596562-A3BA-BC4A-FB24-FBF1F0A7E923}"/>
          </ac:spMkLst>
        </pc:spChg>
        <pc:picChg chg="add mod">
          <ac:chgData name="Lars Persson" userId="dec1767f21d2bd57" providerId="LiveId" clId="{2683C4B7-EA22-4D94-B89D-F2D7EC63C1B2}" dt="2026-04-29T17:54:31.555" v="4335" actId="1076"/>
          <ac:picMkLst>
            <pc:docMk/>
            <pc:sldMk cId="3058997055" sldId="268"/>
            <ac:picMk id="10" creationId="{84D6B248-57C9-8143-D9F3-6723489154A7}"/>
          </ac:picMkLst>
        </pc:picChg>
      </pc:sldChg>
      <pc:sldChg chg="modSp add mod ord modTransition modAnim">
        <pc:chgData name="Lars Persson" userId="dec1767f21d2bd57" providerId="LiveId" clId="{2683C4B7-EA22-4D94-B89D-F2D7EC63C1B2}" dt="2026-05-05T18:39:13.303" v="5796" actId="27636"/>
        <pc:sldMkLst>
          <pc:docMk/>
          <pc:sldMk cId="2114815934" sldId="269"/>
        </pc:sldMkLst>
        <pc:spChg chg="mod">
          <ac:chgData name="Lars Persson" userId="dec1767f21d2bd57" providerId="LiveId" clId="{2683C4B7-EA22-4D94-B89D-F2D7EC63C1B2}" dt="2026-05-05T14:16:09.449" v="5331" actId="1076"/>
          <ac:spMkLst>
            <pc:docMk/>
            <pc:sldMk cId="2114815934" sldId="269"/>
            <ac:spMk id="4" creationId="{9E56EA4C-B2BD-7BFE-367F-194B22C69932}"/>
          </ac:spMkLst>
        </pc:spChg>
        <pc:spChg chg="mod">
          <ac:chgData name="Lars Persson" userId="dec1767f21d2bd57" providerId="LiveId" clId="{2683C4B7-EA22-4D94-B89D-F2D7EC63C1B2}" dt="2026-05-05T18:39:13.303" v="5796" actId="27636"/>
          <ac:spMkLst>
            <pc:docMk/>
            <pc:sldMk cId="2114815934" sldId="269"/>
            <ac:spMk id="14" creationId="{22F730D9-8640-B908-96F4-9BF84D165016}"/>
          </ac:spMkLst>
        </pc:spChg>
      </pc:sldChg>
      <pc:sldChg chg="addSp delSp modSp add mod modTransition">
        <pc:chgData name="Lars Persson" userId="dec1767f21d2bd57" providerId="LiveId" clId="{2683C4B7-EA22-4D94-B89D-F2D7EC63C1B2}" dt="2026-05-05T19:24:16.212" v="5820" actId="1076"/>
        <pc:sldMkLst>
          <pc:docMk/>
          <pc:sldMk cId="3091310852" sldId="270"/>
        </pc:sldMkLst>
        <pc:picChg chg="add del mod">
          <ac:chgData name="Lars Persson" userId="dec1767f21d2bd57" providerId="LiveId" clId="{2683C4B7-EA22-4D94-B89D-F2D7EC63C1B2}" dt="2026-05-05T12:12:43.649" v="5166" actId="478"/>
          <ac:picMkLst>
            <pc:docMk/>
            <pc:sldMk cId="3091310852" sldId="270"/>
            <ac:picMk id="3" creationId="{20B750ED-E2A2-13A0-524F-6A7029398FC9}"/>
          </ac:picMkLst>
        </pc:picChg>
        <pc:picChg chg="add mod">
          <ac:chgData name="Lars Persson" userId="dec1767f21d2bd57" providerId="LiveId" clId="{2683C4B7-EA22-4D94-B89D-F2D7EC63C1B2}" dt="2026-05-05T19:24:16.212" v="5820" actId="1076"/>
          <ac:picMkLst>
            <pc:docMk/>
            <pc:sldMk cId="3091310852" sldId="270"/>
            <ac:picMk id="3" creationId="{8D0FA4FA-8F36-F62B-2D81-C8434C81C377}"/>
          </ac:picMkLst>
        </pc:picChg>
        <pc:picChg chg="add del mod">
          <ac:chgData name="Lars Persson" userId="dec1767f21d2bd57" providerId="LiveId" clId="{2683C4B7-EA22-4D94-B89D-F2D7EC63C1B2}" dt="2026-05-05T12:15:43.958" v="5174" actId="478"/>
          <ac:picMkLst>
            <pc:docMk/>
            <pc:sldMk cId="3091310852" sldId="270"/>
            <ac:picMk id="5" creationId="{F0575D7E-E288-B6BF-FBA7-CCB3016EC16C}"/>
          </ac:picMkLst>
        </pc:picChg>
        <pc:picChg chg="add del mod">
          <ac:chgData name="Lars Persson" userId="dec1767f21d2bd57" providerId="LiveId" clId="{2683C4B7-EA22-4D94-B89D-F2D7EC63C1B2}" dt="2026-05-05T19:22:27.577" v="5806" actId="478"/>
          <ac:picMkLst>
            <pc:docMk/>
            <pc:sldMk cId="3091310852" sldId="270"/>
            <ac:picMk id="9" creationId="{B1E4630C-4726-9A94-D1CC-0F06B6A959A8}"/>
          </ac:picMkLst>
        </pc:picChg>
      </pc:sldChg>
      <pc:sldChg chg="addSp delSp modSp add mod modTransition">
        <pc:chgData name="Lars Persson" userId="dec1767f21d2bd57" providerId="LiveId" clId="{2683C4B7-EA22-4D94-B89D-F2D7EC63C1B2}" dt="2026-05-05T12:24:44.424" v="5180"/>
        <pc:sldMkLst>
          <pc:docMk/>
          <pc:sldMk cId="1023733441" sldId="271"/>
        </pc:sldMkLst>
        <pc:spChg chg="mod">
          <ac:chgData name="Lars Persson" userId="dec1767f21d2bd57" providerId="LiveId" clId="{2683C4B7-EA22-4D94-B89D-F2D7EC63C1B2}" dt="2026-04-29T18:51:03.151" v="4955" actId="113"/>
          <ac:spMkLst>
            <pc:docMk/>
            <pc:sldMk cId="1023733441" sldId="271"/>
            <ac:spMk id="4" creationId="{126BD3CC-EFC8-42D9-23C2-4B6C657CB41D}"/>
          </ac:spMkLst>
        </pc:spChg>
        <pc:picChg chg="add mod">
          <ac:chgData name="Lars Persson" userId="dec1767f21d2bd57" providerId="LiveId" clId="{2683C4B7-EA22-4D94-B89D-F2D7EC63C1B2}" dt="2026-04-29T18:50:41.146" v="4954" actId="14100"/>
          <ac:picMkLst>
            <pc:docMk/>
            <pc:sldMk cId="1023733441" sldId="271"/>
            <ac:picMk id="12" creationId="{BBB1D242-0C44-1F6D-7FD7-3F8272DBDA00}"/>
          </ac:picMkLst>
        </pc:picChg>
      </pc:sldChg>
      <pc:sldChg chg="modSp add mod modTransition">
        <pc:chgData name="Lars Persson" userId="dec1767f21d2bd57" providerId="LiveId" clId="{2683C4B7-EA22-4D94-B89D-F2D7EC63C1B2}" dt="2026-05-05T12:24:44.424" v="5180"/>
        <pc:sldMkLst>
          <pc:docMk/>
          <pc:sldMk cId="1601675453" sldId="272"/>
        </pc:sldMkLst>
        <pc:spChg chg="mod">
          <ac:chgData name="Lars Persson" userId="dec1767f21d2bd57" providerId="LiveId" clId="{2683C4B7-EA22-4D94-B89D-F2D7EC63C1B2}" dt="2026-04-29T18:52:53.717" v="4982" actId="403"/>
          <ac:spMkLst>
            <pc:docMk/>
            <pc:sldMk cId="1601675453" sldId="272"/>
            <ac:spMk id="4" creationId="{542296F2-299E-4596-C9B5-ECA519DCF359}"/>
          </ac:spMkLst>
        </pc:spChg>
        <pc:spChg chg="mod">
          <ac:chgData name="Lars Persson" userId="dec1767f21d2bd57" providerId="LiveId" clId="{2683C4B7-EA22-4D94-B89D-F2D7EC63C1B2}" dt="2026-04-29T19:13:40.016" v="5044" actId="20577"/>
          <ac:spMkLst>
            <pc:docMk/>
            <pc:sldMk cId="1601675453" sldId="272"/>
            <ac:spMk id="14" creationId="{8780EB2D-9B80-3E14-DA62-60554445C6DB}"/>
          </ac:spMkLst>
        </pc:spChg>
      </pc:sldChg>
      <pc:sldChg chg="addSp delSp modSp add mod modTransition">
        <pc:chgData name="Lars Persson" userId="dec1767f21d2bd57" providerId="LiveId" clId="{2683C4B7-EA22-4D94-B89D-F2D7EC63C1B2}" dt="2026-05-05T12:24:44.424" v="5180"/>
        <pc:sldMkLst>
          <pc:docMk/>
          <pc:sldMk cId="811689437" sldId="273"/>
        </pc:sldMkLst>
        <pc:spChg chg="mod">
          <ac:chgData name="Lars Persson" userId="dec1767f21d2bd57" providerId="LiveId" clId="{2683C4B7-EA22-4D94-B89D-F2D7EC63C1B2}" dt="2026-04-29T19:14:47.521" v="5082" actId="1076"/>
          <ac:spMkLst>
            <pc:docMk/>
            <pc:sldMk cId="811689437" sldId="273"/>
            <ac:spMk id="4" creationId="{38170A7D-C6EA-9F0D-12D5-0FC1E84FB98E}"/>
          </ac:spMkLst>
        </pc:spChg>
      </pc:sldChg>
      <pc:sldChg chg="add del">
        <pc:chgData name="Lars Persson" userId="dec1767f21d2bd57" providerId="LiveId" clId="{2683C4B7-EA22-4D94-B89D-F2D7EC63C1B2}" dt="2026-05-05T12:16:14.453" v="5178" actId="47"/>
        <pc:sldMkLst>
          <pc:docMk/>
          <pc:sldMk cId="3062420483" sldId="274"/>
        </pc:sldMkLst>
      </pc:sldChg>
      <pc:sldChg chg="addSp delSp modSp add mod">
        <pc:chgData name="Lars Persson" userId="dec1767f21d2bd57" providerId="LiveId" clId="{2683C4B7-EA22-4D94-B89D-F2D7EC63C1B2}" dt="2026-05-05T19:23:56.476" v="5818" actId="1076"/>
        <pc:sldMkLst>
          <pc:docMk/>
          <pc:sldMk cId="3584609319" sldId="274"/>
        </pc:sldMkLst>
        <pc:picChg chg="add del mod">
          <ac:chgData name="Lars Persson" userId="dec1767f21d2bd57" providerId="LiveId" clId="{2683C4B7-EA22-4D94-B89D-F2D7EC63C1B2}" dt="2026-05-05T19:09:46.020" v="5802" actId="478"/>
          <ac:picMkLst>
            <pc:docMk/>
            <pc:sldMk cId="3584609319" sldId="274"/>
            <ac:picMk id="3" creationId="{90400097-15E2-F209-2323-9B39D3312364}"/>
          </ac:picMkLst>
        </pc:picChg>
        <pc:picChg chg="add del mod">
          <ac:chgData name="Lars Persson" userId="dec1767f21d2bd57" providerId="LiveId" clId="{2683C4B7-EA22-4D94-B89D-F2D7EC63C1B2}" dt="2026-05-05T19:23:20.753" v="5812" actId="478"/>
          <ac:picMkLst>
            <pc:docMk/>
            <pc:sldMk cId="3584609319" sldId="274"/>
            <ac:picMk id="8" creationId="{2BEEAD74-309B-950A-3B9D-57CFF677CA3B}"/>
          </ac:picMkLst>
        </pc:picChg>
        <pc:picChg chg="del">
          <ac:chgData name="Lars Persson" userId="dec1767f21d2bd57" providerId="LiveId" clId="{2683C4B7-EA22-4D94-B89D-F2D7EC63C1B2}" dt="2026-05-05T19:03:40.535" v="5798" actId="478"/>
          <ac:picMkLst>
            <pc:docMk/>
            <pc:sldMk cId="3584609319" sldId="274"/>
            <ac:picMk id="9" creationId="{850E1946-9B40-6527-8B6B-0A1BCE6974FD}"/>
          </ac:picMkLst>
        </pc:picChg>
        <pc:picChg chg="add mod">
          <ac:chgData name="Lars Persson" userId="dec1767f21d2bd57" providerId="LiveId" clId="{2683C4B7-EA22-4D94-B89D-F2D7EC63C1B2}" dt="2026-05-05T19:23:56.476" v="5818" actId="1076"/>
          <ac:picMkLst>
            <pc:docMk/>
            <pc:sldMk cId="3584609319" sldId="274"/>
            <ac:picMk id="11" creationId="{E3E05C48-3067-054B-A78E-F7C47318CC10}"/>
          </ac:picMkLst>
        </pc:picChg>
      </pc:sldChg>
      <pc:sldMasterChg chg="modTransition modSldLayout">
        <pc:chgData name="Lars Persson" userId="dec1767f21d2bd57" providerId="LiveId" clId="{2683C4B7-EA22-4D94-B89D-F2D7EC63C1B2}" dt="2026-05-05T12:24:44.424" v="5180"/>
        <pc:sldMasterMkLst>
          <pc:docMk/>
          <pc:sldMasterMk cId="2044271774" sldId="2147483678"/>
        </pc:sldMasterMkLst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671374895" sldId="2147483679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885600418" sldId="2147483680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467317411" sldId="2147483681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2677415450" sldId="2147483682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1854301949" sldId="2147483683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1376476106" sldId="2147483684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89981907" sldId="2147483685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2888275374" sldId="2147483686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47289665" sldId="2147483687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238808201" sldId="2147483688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277360062" sldId="2147483689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612372271" sldId="2147483690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1866612015" sldId="2147483691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4147741943" sldId="2147483692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1520219830" sldId="2147483693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318177104" sldId="2147483694"/>
          </pc:sldLayoutMkLst>
        </pc:sldLayoutChg>
        <pc:sldLayoutChg chg="modTransition">
          <pc:chgData name="Lars Persson" userId="dec1767f21d2bd57" providerId="LiveId" clId="{2683C4B7-EA22-4D94-B89D-F2D7EC63C1B2}" dt="2026-05-05T12:24:44.424" v="5180"/>
          <pc:sldLayoutMkLst>
            <pc:docMk/>
            <pc:sldMasterMk cId="2044271774" sldId="2147483678"/>
            <pc:sldLayoutMk cId="171874650" sldId="214748369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F6BA1-FE36-4684-95E5-A65BEF8C7627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2DB4A-CC8A-447D-968F-A613A851FC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243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B2DB4A-CC8A-447D-968F-A613A851FCAD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2182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37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808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360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237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6612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7741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219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177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7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560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731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741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4301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647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8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27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28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802517A-BE8F-4EFD-8A2F-17556FF43EC9}" type="datetimeFigureOut">
              <a:rPr lang="sv-SE" smtClean="0"/>
              <a:t>2026-05-06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2717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50EA0-23BA-0C5A-DE1B-779EF5845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F8FCDDF-A942-CD2A-E1D7-4E4675946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AC97292-6612-B310-AD3D-8793D5CD7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126BD3CC-EFC8-42D9-23C2-4B6C657CB41D}"/>
              </a:ext>
            </a:extLst>
          </p:cNvPr>
          <p:cNvSpPr txBox="1"/>
          <p:nvPr/>
        </p:nvSpPr>
        <p:spPr>
          <a:xfrm>
            <a:off x="2877268" y="310838"/>
            <a:ext cx="59026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dirty="0"/>
              <a:t>P17</a:t>
            </a:r>
          </a:p>
          <a:p>
            <a:pPr algn="ctr"/>
            <a:r>
              <a:rPr lang="sv-SE" sz="3200" dirty="0"/>
              <a:t>Föräldramöte 260506</a:t>
            </a:r>
            <a:endParaRPr lang="sv-SE" sz="2400" dirty="0"/>
          </a:p>
        </p:txBody>
      </p:sp>
      <p:pic>
        <p:nvPicPr>
          <p:cNvPr id="12" name="Bildobjekt 11" descr="En bild som visar person, klädsel, fotbeklädnader, sport&#10;&#10;AI-genererat innehåll kan vara felaktigt.">
            <a:extLst>
              <a:ext uri="{FF2B5EF4-FFF2-40B4-BE49-F238E27FC236}">
                <a16:creationId xmlns:a16="http://schemas.microsoft.com/office/drawing/2014/main" id="{BBB1D242-0C44-1F6D-7FD7-3F8272DBD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160" y="1666040"/>
            <a:ext cx="7679413" cy="465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33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EE0BB-49A0-A25D-02C6-9BDD80478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3E895DD-81BB-2225-16FA-12A9F3A6F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B63BF29-C529-8EE4-A64E-77B5151A9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0F596562-A3BA-BC4A-FB24-FBF1F0A7E923}"/>
              </a:ext>
            </a:extLst>
          </p:cNvPr>
          <p:cNvSpPr txBox="1"/>
          <p:nvPr/>
        </p:nvSpPr>
        <p:spPr>
          <a:xfrm>
            <a:off x="3144687" y="432418"/>
            <a:ext cx="59026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/>
              <a:t>Framtiden 2026-</a:t>
            </a:r>
            <a:endParaRPr lang="sv-SE" sz="2000" b="1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4D6B248-57C9-8143-D9F3-672348915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619" y="1176801"/>
            <a:ext cx="8528761" cy="541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97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D1024-FEDC-8A03-DBB5-08DD340E8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F71D1F-70CD-1C5A-8562-CDA0CBE73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93685111-6D8A-E696-F0F6-47899A297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E9BCF38-7E42-CF12-2723-D9E56ACFE98A}"/>
              </a:ext>
            </a:extLst>
          </p:cNvPr>
          <p:cNvSpPr txBox="1"/>
          <p:nvPr/>
        </p:nvSpPr>
        <p:spPr>
          <a:xfrm>
            <a:off x="3144687" y="432418"/>
            <a:ext cx="59026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/>
              <a:t>Framtiden 2026-</a:t>
            </a:r>
            <a:endParaRPr lang="sv-SE" sz="2000" b="1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D0FA4FA-8F36-F62B-2D81-C8434C81C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092" y="1230990"/>
            <a:ext cx="8290440" cy="545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10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38F39-F200-14CA-6257-39FAB4E27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16B5DD2-1F81-E517-EF1A-60E03046F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36D0C8B0-1B53-F30F-D2D6-6572D9AC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FBFD21A6-0633-33F4-C962-231CC0C7D473}"/>
              </a:ext>
            </a:extLst>
          </p:cNvPr>
          <p:cNvSpPr txBox="1"/>
          <p:nvPr/>
        </p:nvSpPr>
        <p:spPr>
          <a:xfrm>
            <a:off x="3144687" y="432418"/>
            <a:ext cx="59026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/>
              <a:t>Framtiden 2026-</a:t>
            </a:r>
            <a:endParaRPr lang="sv-SE" sz="2000" b="1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3E05C48-3067-054B-A78E-F7C47318C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167" y="1388056"/>
            <a:ext cx="9159663" cy="52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09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76690-5549-AB52-5E49-38E2FA60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98E8335-6C79-EAF2-C867-99B561E8D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8F93BBD-AFA0-0753-B536-073B0281D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8170A7D-C6EA-9F0D-12D5-0FC1E84FB98E}"/>
              </a:ext>
            </a:extLst>
          </p:cNvPr>
          <p:cNvSpPr txBox="1"/>
          <p:nvPr/>
        </p:nvSpPr>
        <p:spPr>
          <a:xfrm>
            <a:off x="2739246" y="2295724"/>
            <a:ext cx="59026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000" dirty="0"/>
              <a:t>Övrigt &amp; frågor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811689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9FF6C-673D-892B-1E13-7ECC406DE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AB3744E2-D09A-B193-D963-A43D6EAE53C1}"/>
              </a:ext>
            </a:extLst>
          </p:cNvPr>
          <p:cNvSpPr txBox="1"/>
          <p:nvPr/>
        </p:nvSpPr>
        <p:spPr>
          <a:xfrm>
            <a:off x="2083636" y="1493467"/>
            <a:ext cx="66808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5400" b="1" dirty="0">
                <a:latin typeface="Lucida Handwriting" panose="03010101010101010101" pitchFamily="66" charset="0"/>
              </a:rPr>
              <a:t>Tack </a:t>
            </a:r>
          </a:p>
          <a:p>
            <a:pPr algn="ctr"/>
            <a:r>
              <a:rPr lang="sv-SE" sz="5400" b="1" dirty="0">
                <a:latin typeface="Lucida Handwriting" panose="03010101010101010101" pitchFamily="66" charset="0"/>
              </a:rPr>
              <a:t>För</a:t>
            </a:r>
          </a:p>
          <a:p>
            <a:pPr algn="ctr"/>
            <a:r>
              <a:rPr lang="sv-SE" sz="5400" b="1" dirty="0">
                <a:latin typeface="Lucida Handwriting" panose="03010101010101010101" pitchFamily="66" charset="0"/>
              </a:rPr>
              <a:t>Denna säsong</a:t>
            </a:r>
            <a:endParaRPr lang="sv-SE" sz="4400" b="1" dirty="0">
              <a:latin typeface="Lucida Handwriting" panose="03010101010101010101" pitchFamily="66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B987D48-E54E-8EF7-2CDB-F077C9689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09C3956-E9A5-89C2-F4F4-6257919A7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9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8E8C8-B2BE-0972-4AA7-323EDCFB9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90384B19-BCA9-F90D-C319-5F2E80FBB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9C10A9AF-B50A-0319-D71F-1ED14B13C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14" name="Underrubrik 8">
            <a:extLst>
              <a:ext uri="{FF2B5EF4-FFF2-40B4-BE49-F238E27FC236}">
                <a16:creationId xmlns:a16="http://schemas.microsoft.com/office/drawing/2014/main" id="{8780EB2D-9B80-3E14-DA62-60554445C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5195" y="1795971"/>
            <a:ext cx="7618639" cy="261212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Fakta om laget.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Vad är innebandy för oss (Gruppmöten med spelarna).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Grunden för mitt ledarskap.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Återkoppling säsongen 25/26.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Framtiden 2026 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Övrigt &amp; frågor.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42296F2-299E-4596-C9B5-ECA519DCF359}"/>
              </a:ext>
            </a:extLst>
          </p:cNvPr>
          <p:cNvSpPr txBox="1"/>
          <p:nvPr/>
        </p:nvSpPr>
        <p:spPr>
          <a:xfrm>
            <a:off x="2920400" y="694028"/>
            <a:ext cx="59026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400" dirty="0"/>
              <a:t>Agenda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601675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6A31C-87E6-24EA-93A8-DCB93824D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88FC458-76E0-AC7B-2244-2004D24D0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371" y="1191563"/>
            <a:ext cx="5799979" cy="2135036"/>
          </a:xfrm>
        </p:spPr>
        <p:txBody>
          <a:bodyPr>
            <a:noAutofit/>
          </a:bodyPr>
          <a:lstStyle/>
          <a:p>
            <a:r>
              <a:rPr lang="sv-SE" sz="1400" cap="none" dirty="0"/>
              <a:t>					</a:t>
            </a:r>
            <a:r>
              <a:rPr lang="sv-SE" sz="1800" b="1" cap="none" dirty="0"/>
              <a:t>Grunden</a:t>
            </a:r>
            <a:br>
              <a:rPr lang="sv-SE" sz="1400" cap="none" dirty="0"/>
            </a:br>
            <a:br>
              <a:rPr lang="sv-SE" sz="1400" cap="none" dirty="0"/>
            </a:br>
            <a:r>
              <a:rPr lang="sv-SE" sz="1400" cap="none" dirty="0"/>
              <a:t>- Antal spelare just nu 25 st. </a:t>
            </a:r>
            <a:br>
              <a:rPr lang="sv-SE" sz="1400" cap="none" dirty="0"/>
            </a:br>
            <a:br>
              <a:rPr lang="sv-SE" sz="1400" cap="none" dirty="0"/>
            </a:br>
            <a:r>
              <a:rPr lang="sv-SE" sz="1400" cap="none" dirty="0"/>
              <a:t>- Antal spelare har  varierat under säsongen mestadels har det tillkommit spelare, det slutade 2 st. december 2025.</a:t>
            </a:r>
            <a:br>
              <a:rPr lang="sv-SE" sz="1400" cap="none" dirty="0"/>
            </a:br>
            <a:br>
              <a:rPr lang="sv-SE" sz="1400" cap="none" dirty="0"/>
            </a:br>
            <a:r>
              <a:rPr lang="sv-SE" sz="1400" cap="none" dirty="0"/>
              <a:t>- Antal ledare runt laget 5 st.</a:t>
            </a:r>
            <a:br>
              <a:rPr lang="sv-SE" sz="1400" cap="none" dirty="0"/>
            </a:br>
            <a:endParaRPr lang="sv-SE" sz="1400" cap="non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0A6A9F5-1FF4-ECB8-85F6-420F4DCF882F}"/>
              </a:ext>
            </a:extLst>
          </p:cNvPr>
          <p:cNvSpPr txBox="1"/>
          <p:nvPr/>
        </p:nvSpPr>
        <p:spPr>
          <a:xfrm>
            <a:off x="3344892" y="428612"/>
            <a:ext cx="46517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/>
              <a:t>Fakta om laget</a:t>
            </a:r>
            <a:endParaRPr lang="sv-SE" sz="2000" b="1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A3EDFAD1-30E0-8A68-345D-AFFD7F94DF72}"/>
              </a:ext>
            </a:extLst>
          </p:cNvPr>
          <p:cNvSpPr txBox="1">
            <a:spLocks/>
          </p:cNvSpPr>
          <p:nvPr/>
        </p:nvSpPr>
        <p:spPr>
          <a:xfrm>
            <a:off x="5804546" y="1286449"/>
            <a:ext cx="6474277" cy="282361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1400" cap="none" dirty="0"/>
              <a:t>			</a:t>
            </a:r>
            <a:r>
              <a:rPr lang="sv-SE" sz="2000" b="1" cap="none" dirty="0"/>
              <a:t>		</a:t>
            </a:r>
            <a:r>
              <a:rPr lang="sv-SE" sz="1800" b="1" cap="none" dirty="0"/>
              <a:t>Träning</a:t>
            </a:r>
            <a:br>
              <a:rPr lang="sv-SE" sz="1400" cap="none" dirty="0"/>
            </a:br>
            <a:br>
              <a:rPr lang="sv-SE" sz="1400" cap="none" dirty="0"/>
            </a:br>
            <a:r>
              <a:rPr lang="sv-SE" sz="1200" cap="none" dirty="0"/>
              <a:t>- </a:t>
            </a:r>
            <a:r>
              <a:rPr lang="sv-SE" sz="1400" cap="none" dirty="0"/>
              <a:t>Vi har haft 54 st. träningar under säsongen.</a:t>
            </a:r>
          </a:p>
          <a:p>
            <a:br>
              <a:rPr lang="sv-SE" sz="1400" cap="none" dirty="0"/>
            </a:br>
            <a:r>
              <a:rPr lang="sv-SE" sz="1400" cap="none" dirty="0"/>
              <a:t>- 6 spelare har tränat över 70 % av tillfällena, varav toppnotering är 81 %.</a:t>
            </a:r>
          </a:p>
          <a:p>
            <a:endParaRPr lang="sv-SE" sz="1400" cap="none" dirty="0"/>
          </a:p>
          <a:p>
            <a:r>
              <a:rPr lang="sv-SE" sz="1400" cap="none" dirty="0"/>
              <a:t>- 10 spelare har tränat under 50 % av tillfällena.</a:t>
            </a:r>
          </a:p>
          <a:p>
            <a:pPr marL="285750" indent="-285750">
              <a:buFontTx/>
              <a:buChar char="-"/>
            </a:pPr>
            <a:endParaRPr lang="sv-SE" sz="1400" cap="none" dirty="0"/>
          </a:p>
          <a:p>
            <a:r>
              <a:rPr lang="sv-SE" sz="1400" cap="none" dirty="0"/>
              <a:t>- 2 tränare/ledare i snitt har varit på träningarna.</a:t>
            </a:r>
          </a:p>
          <a:p>
            <a:pPr marL="285750" indent="-285750">
              <a:buFontTx/>
              <a:buChar char="-"/>
            </a:pPr>
            <a:endParaRPr lang="sv-SE" sz="1400" cap="none" dirty="0"/>
          </a:p>
          <a:p>
            <a:r>
              <a:rPr lang="sv-SE" sz="1400" cap="none" dirty="0"/>
              <a:t>- Fokuserat på teknik, koordination och rörelse/samspel.</a:t>
            </a:r>
            <a:br>
              <a:rPr lang="sv-SE" sz="1400" cap="none" dirty="0"/>
            </a:br>
            <a:endParaRPr lang="sv-SE" sz="1400" cap="none" dirty="0"/>
          </a:p>
        </p:txBody>
      </p:sp>
      <p:sp>
        <p:nvSpPr>
          <p:cNvPr id="4" name="Rubrik 6">
            <a:extLst>
              <a:ext uri="{FF2B5EF4-FFF2-40B4-BE49-F238E27FC236}">
                <a16:creationId xmlns:a16="http://schemas.microsoft.com/office/drawing/2014/main" id="{8DA639D7-B7DA-10E3-767D-9DCEDE649315}"/>
              </a:ext>
            </a:extLst>
          </p:cNvPr>
          <p:cNvSpPr txBox="1">
            <a:spLocks/>
          </p:cNvSpPr>
          <p:nvPr/>
        </p:nvSpPr>
        <p:spPr>
          <a:xfrm>
            <a:off x="176456" y="3645541"/>
            <a:ext cx="8330393" cy="313000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1400" cap="none" dirty="0"/>
              <a:t>			</a:t>
            </a:r>
            <a:r>
              <a:rPr lang="sv-SE" sz="1400" b="1" cap="none" dirty="0"/>
              <a:t>				</a:t>
            </a:r>
            <a:r>
              <a:rPr lang="sv-SE" sz="1800" b="1" cap="none" dirty="0"/>
              <a:t>Matcher</a:t>
            </a:r>
            <a:br>
              <a:rPr lang="sv-SE" sz="1400" cap="none" dirty="0"/>
            </a:br>
            <a:br>
              <a:rPr lang="sv-SE" sz="1400" cap="none" dirty="0"/>
            </a:br>
            <a:r>
              <a:rPr lang="sv-SE" sz="1400" cap="none" dirty="0"/>
              <a:t>- Antal matcher 31 st. (27 st. efter gruppindelningen)</a:t>
            </a:r>
          </a:p>
          <a:p>
            <a:br>
              <a:rPr lang="sv-SE" sz="1400" cap="none" dirty="0"/>
            </a:br>
            <a:r>
              <a:rPr lang="sv-SE" sz="1400" cap="none" dirty="0"/>
              <a:t>- Vi började med 1 lag i Poolspelet i Mora där spelare fick anmäla sig till matcherna. 15 spelare anmälde sig. Endast 10 spelare fick användas per match följden blev att flera spelare fick vila varje match.</a:t>
            </a:r>
          </a:p>
          <a:p>
            <a:endParaRPr lang="sv-SE" sz="1400" cap="none" dirty="0"/>
          </a:p>
          <a:p>
            <a:pPr marL="171450" indent="-171450">
              <a:buFontTx/>
              <a:buChar char="-"/>
            </a:pPr>
            <a:r>
              <a:rPr lang="sv-SE" sz="1400" cap="none" dirty="0"/>
              <a:t>Laget delades upp i 2 grupper (Blå &amp; Gul) med syftet att spelare skulle få spela de matcher de var kallade till.</a:t>
            </a:r>
          </a:p>
          <a:p>
            <a:pPr marL="171450" indent="-171450">
              <a:buFontTx/>
              <a:buChar char="-"/>
            </a:pPr>
            <a:endParaRPr lang="sv-SE" sz="1400" cap="none" dirty="0"/>
          </a:p>
          <a:p>
            <a:pPr marL="171450" indent="-171450">
              <a:buFontTx/>
              <a:buChar char="-"/>
            </a:pPr>
            <a:r>
              <a:rPr lang="sv-SE" sz="1400" cap="none" dirty="0"/>
              <a:t>De spelare som varit med från start har spelat 13 matcher i snitt, någon lite mer någon lite mindre beroende på frånvaro/</a:t>
            </a:r>
            <a:r>
              <a:rPr lang="sv-SE" sz="1400" cap="none" dirty="0" err="1"/>
              <a:t>sjukkdom</a:t>
            </a:r>
            <a:r>
              <a:rPr lang="sv-SE" sz="1400" cap="none" dirty="0"/>
              <a:t>.</a:t>
            </a:r>
          </a:p>
          <a:p>
            <a:pPr marL="171450" indent="-171450">
              <a:buFontTx/>
              <a:buChar char="-"/>
            </a:pPr>
            <a:endParaRPr lang="sv-SE" sz="1400" cap="none" dirty="0"/>
          </a:p>
          <a:p>
            <a:pPr marL="171450" indent="-171450">
              <a:buFontTx/>
              <a:buChar char="-"/>
            </a:pPr>
            <a:r>
              <a:rPr lang="sv-SE" sz="1400" cap="none" dirty="0"/>
              <a:t>Fokuserat på glädje, kämpa och rörelse/samspel.</a:t>
            </a:r>
            <a:br>
              <a:rPr lang="sv-SE" sz="1400" cap="none" dirty="0"/>
            </a:br>
            <a:endParaRPr lang="sv-SE" sz="1400" cap="non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83487E6-70F8-9D78-634D-0A24BC2B9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E7E7051E-D797-23B6-F6B6-0E979E475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8429" y="-3806"/>
            <a:ext cx="1353571" cy="138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6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737BA-B06B-AC46-4027-B0632C2DF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0D8917B-2D41-8456-2264-F0D362C06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A67AA89-367D-078C-DAA8-12ED67E00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F13C4D88-EE40-FC88-265C-3CAE298F6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637" y="776376"/>
            <a:ext cx="8480544" cy="5666338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F992E11-71D4-3E6B-E138-79D892B3034E}"/>
              </a:ext>
            </a:extLst>
          </p:cNvPr>
          <p:cNvSpPr txBox="1"/>
          <p:nvPr/>
        </p:nvSpPr>
        <p:spPr>
          <a:xfrm>
            <a:off x="3017087" y="138287"/>
            <a:ext cx="48933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dirty="0"/>
              <a:t>Vad är innebandy för oss </a:t>
            </a:r>
          </a:p>
          <a:p>
            <a:pPr algn="ctr"/>
            <a:r>
              <a:rPr lang="sv-SE" sz="1200" dirty="0"/>
              <a:t>(Gruppmöte med spelarna) </a:t>
            </a:r>
          </a:p>
        </p:txBody>
      </p:sp>
    </p:spTree>
    <p:extLst>
      <p:ext uri="{BB962C8B-B14F-4D97-AF65-F5344CB8AC3E}">
        <p14:creationId xmlns:p14="http://schemas.microsoft.com/office/powerpoint/2010/main" val="97761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164AF-2A1A-7DE9-878D-0B31742F5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548E7D8-D350-27B8-928E-FC37230C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80879E9-85F5-C1F3-6860-6C50FE202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40690C49-14A6-A487-D706-C518EAE94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884" y="879097"/>
            <a:ext cx="8448024" cy="546994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36CB7770-D66B-FFE4-3CF4-1260B4D4F0D7}"/>
              </a:ext>
            </a:extLst>
          </p:cNvPr>
          <p:cNvSpPr txBox="1"/>
          <p:nvPr/>
        </p:nvSpPr>
        <p:spPr>
          <a:xfrm>
            <a:off x="3017087" y="138287"/>
            <a:ext cx="48933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dirty="0"/>
              <a:t>Vad är innebandy för oss </a:t>
            </a:r>
          </a:p>
          <a:p>
            <a:pPr algn="ctr"/>
            <a:r>
              <a:rPr lang="sv-SE" sz="1200" dirty="0"/>
              <a:t>(Gruppmöte med spelarna) </a:t>
            </a:r>
          </a:p>
        </p:txBody>
      </p:sp>
    </p:spTree>
    <p:extLst>
      <p:ext uri="{BB962C8B-B14F-4D97-AF65-F5344CB8AC3E}">
        <p14:creationId xmlns:p14="http://schemas.microsoft.com/office/powerpoint/2010/main" val="3017800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85537-3152-0CF7-67DD-616D8259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AF58038-2DCB-201C-CDEB-FB1A6D6CB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D784859-45E1-7E82-B53A-4C286E38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38B30200-2810-5F28-559C-30D7CD1FC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779" y="1149662"/>
            <a:ext cx="4022622" cy="487194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B67FFCE3-D2A6-ABDB-6B1B-6D56611A67D9}"/>
              </a:ext>
            </a:extLst>
          </p:cNvPr>
          <p:cNvSpPr txBox="1"/>
          <p:nvPr/>
        </p:nvSpPr>
        <p:spPr>
          <a:xfrm>
            <a:off x="3017087" y="138287"/>
            <a:ext cx="48933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dirty="0"/>
              <a:t>Vad är innebandy för oss </a:t>
            </a:r>
          </a:p>
          <a:p>
            <a:pPr algn="ctr"/>
            <a:r>
              <a:rPr lang="sv-SE" sz="1200" dirty="0"/>
              <a:t>(Gruppmöte med spelarna) </a:t>
            </a:r>
          </a:p>
        </p:txBody>
      </p:sp>
    </p:spTree>
    <p:extLst>
      <p:ext uri="{BB962C8B-B14F-4D97-AF65-F5344CB8AC3E}">
        <p14:creationId xmlns:p14="http://schemas.microsoft.com/office/powerpoint/2010/main" val="264424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8E310-31B1-3843-701B-CE96E7F9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6F15735-4212-DDEB-744E-16C1B3CC5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2905" y="1631374"/>
            <a:ext cx="6429555" cy="4096566"/>
          </a:xfrm>
        </p:spPr>
        <p:txBody>
          <a:bodyPr anchor="ctr">
            <a:noAutofit/>
          </a:bodyPr>
          <a:lstStyle/>
          <a:p>
            <a:pPr algn="ctr"/>
            <a:r>
              <a:rPr lang="sv-SE" sz="5400" b="1" i="1" dirty="0"/>
              <a:t>RAMAR</a:t>
            </a:r>
          </a:p>
          <a:p>
            <a:pPr algn="ctr"/>
            <a:r>
              <a:rPr lang="sv-SE" sz="5400" b="1" i="1" dirty="0"/>
              <a:t>OCH</a:t>
            </a:r>
          </a:p>
          <a:p>
            <a:pPr algn="ctr"/>
            <a:r>
              <a:rPr lang="sv-SE" sz="5400" b="1" i="1" dirty="0"/>
              <a:t>KRAMAR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98DA977-B747-2C60-1A40-74D66977C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B138160-C49D-F5F7-2A70-041882FA6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2" name="Underrubrik 2">
            <a:extLst>
              <a:ext uri="{FF2B5EF4-FFF2-40B4-BE49-F238E27FC236}">
                <a16:creationId xmlns:a16="http://schemas.microsoft.com/office/drawing/2014/main" id="{A50CFCE1-607A-9C74-6995-57E872797FEF}"/>
              </a:ext>
            </a:extLst>
          </p:cNvPr>
          <p:cNvSpPr txBox="1">
            <a:spLocks/>
          </p:cNvSpPr>
          <p:nvPr/>
        </p:nvSpPr>
        <p:spPr>
          <a:xfrm>
            <a:off x="2991232" y="110797"/>
            <a:ext cx="5712821" cy="1166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3200" dirty="0"/>
              <a:t>Grunden för</a:t>
            </a:r>
          </a:p>
          <a:p>
            <a:pPr algn="ctr"/>
            <a:r>
              <a:rPr lang="sv-SE" sz="3200" dirty="0"/>
              <a:t>Mitt ledarskap</a:t>
            </a:r>
          </a:p>
        </p:txBody>
      </p:sp>
    </p:spTree>
    <p:extLst>
      <p:ext uri="{BB962C8B-B14F-4D97-AF65-F5344CB8AC3E}">
        <p14:creationId xmlns:p14="http://schemas.microsoft.com/office/powerpoint/2010/main" val="284294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F079C-245B-605C-13F3-9EF49C58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12D799BC-14F0-670C-5CE6-10DA72D7A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9F108BA-DC81-16AA-F610-9ADF21543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14" name="Underrubrik 8">
            <a:extLst>
              <a:ext uri="{FF2B5EF4-FFF2-40B4-BE49-F238E27FC236}">
                <a16:creationId xmlns:a16="http://schemas.microsoft.com/office/drawing/2014/main" id="{C4CAD3B5-7E5B-EB24-A129-32818C31A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677" y="1393967"/>
            <a:ext cx="6293761" cy="3454081"/>
          </a:xfrm>
        </p:spPr>
        <p:txBody>
          <a:bodyPr>
            <a:normAutofit fontScale="25000" lnSpcReduction="20000"/>
          </a:bodyPr>
          <a:lstStyle/>
          <a:p>
            <a:r>
              <a:rPr lang="sv-SE" dirty="0"/>
              <a:t>				</a:t>
            </a:r>
            <a:r>
              <a:rPr lang="sv-SE" sz="8000" dirty="0"/>
              <a:t>Vad har varit bra</a:t>
            </a:r>
          </a:p>
          <a:p>
            <a:endParaRPr lang="sv-SE" sz="33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Överlag glada &amp; positiva spelare.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Spelarna har utvecklats som människa och spelare.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Spelarnas uppträdande &amp; utförande under Poolspel.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Spelarna har förbättrat sin teknik, rörelse och samspel.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13 spelare har varit målvakt i någon eller några matcher.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Nya spelare tillkommer med jämna mellanrum.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Poolspel har varit ett bra sätt att koncentrera matcherna.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Administration/information runt laget (Torsten).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6400" dirty="0"/>
              <a:t>Positiv kommunikation mellan ledare/tränare/föräldrar.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15" name="Underrubrik 8">
            <a:extLst>
              <a:ext uri="{FF2B5EF4-FFF2-40B4-BE49-F238E27FC236}">
                <a16:creationId xmlns:a16="http://schemas.microsoft.com/office/drawing/2014/main" id="{26774189-70DD-AEBC-85BD-93DE01B5E9D0}"/>
              </a:ext>
            </a:extLst>
          </p:cNvPr>
          <p:cNvSpPr txBox="1">
            <a:spLocks/>
          </p:cNvSpPr>
          <p:nvPr/>
        </p:nvSpPr>
        <p:spPr>
          <a:xfrm>
            <a:off x="5475116" y="4150702"/>
            <a:ext cx="6532207" cy="24944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	</a:t>
            </a:r>
            <a:r>
              <a:rPr lang="sv-SE" sz="2600" dirty="0"/>
              <a:t>		</a:t>
            </a:r>
            <a:r>
              <a:rPr lang="sv-SE" sz="2200" dirty="0"/>
              <a:t>Vad har varit mindre bra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700" dirty="0"/>
              <a:t>Många spelare fördelat på endast 1 lag = Lite speltid.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700" dirty="0"/>
              <a:t>Antal tränare/ledare per träning har varit osäkert.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700" dirty="0"/>
              <a:t>Målvaktsutrustning ej komplett och viss utrustning är ej anpassad för vår åldersgrupp.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700" dirty="0"/>
              <a:t>Träningstid 16.00 &amp; 16.15 svårt att starta träning på utsatt tid.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56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BE698-90D2-66D7-BC4B-1217F753061D}"/>
              </a:ext>
            </a:extLst>
          </p:cNvPr>
          <p:cNvSpPr txBox="1"/>
          <p:nvPr/>
        </p:nvSpPr>
        <p:spPr>
          <a:xfrm>
            <a:off x="3284507" y="428611"/>
            <a:ext cx="59026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800" b="1" dirty="0"/>
              <a:t>Återkoppling säsongen 25/26 </a:t>
            </a:r>
            <a:endParaRPr lang="sv-SE" sz="2000" b="1" dirty="0"/>
          </a:p>
        </p:txBody>
      </p:sp>
    </p:spTree>
    <p:extLst>
      <p:ext uri="{BB962C8B-B14F-4D97-AF65-F5344CB8AC3E}">
        <p14:creationId xmlns:p14="http://schemas.microsoft.com/office/powerpoint/2010/main" val="31748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4A034-8B78-D1A9-6098-C5007DEFA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E340CB79-CC73-924D-3ABE-053BB05A9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8429" y="0"/>
            <a:ext cx="1353571" cy="138805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58E2AD5-15F7-8597-5EAC-F843603C3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53571" cy="1388056"/>
          </a:xfrm>
          <a:prstGeom prst="rect">
            <a:avLst/>
          </a:prstGeom>
        </p:spPr>
      </p:pic>
      <p:sp>
        <p:nvSpPr>
          <p:cNvPr id="14" name="Underrubrik 8">
            <a:extLst>
              <a:ext uri="{FF2B5EF4-FFF2-40B4-BE49-F238E27FC236}">
                <a16:creationId xmlns:a16="http://schemas.microsoft.com/office/drawing/2014/main" id="{22F730D9-8640-B908-96F4-9BF84D1650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3571" y="1632068"/>
            <a:ext cx="9231040" cy="4044113"/>
          </a:xfrm>
        </p:spPr>
        <p:txBody>
          <a:bodyPr>
            <a:normAutofit fontScale="92500" lnSpcReduction="10000"/>
          </a:bodyPr>
          <a:lstStyle/>
          <a:p>
            <a:r>
              <a:rPr lang="sv-SE" sz="1800" dirty="0"/>
              <a:t>					</a:t>
            </a:r>
            <a:r>
              <a:rPr lang="sv-SE" sz="2800" dirty="0"/>
              <a:t>	Föräldrarnas 3 nycklar</a:t>
            </a:r>
          </a:p>
          <a:p>
            <a:endParaRPr lang="sv-SE" sz="1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000" dirty="0"/>
              <a:t>Vilja &amp; engagemang att bidra till laget.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000" dirty="0"/>
              <a:t>Skapa en organisation som får laget att fungera i träning &amp; match.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000" dirty="0"/>
              <a:t>Hitta engagerade tränare som kan/vill utveckla spelare &amp; människan.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lvl="0"/>
            <a:r>
              <a:rPr lang="sv-SE" sz="2000" dirty="0"/>
              <a:t>			</a:t>
            </a:r>
            <a:r>
              <a:rPr lang="sv-SE" sz="2000" b="1" i="1" dirty="0"/>
              <a:t>KLUBBEN KOMMER INTE ATT GÖRA DET ÅT OSS.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E56EA4C-B2BD-7BFE-367F-194B22C69932}"/>
              </a:ext>
            </a:extLst>
          </p:cNvPr>
          <p:cNvSpPr txBox="1"/>
          <p:nvPr/>
        </p:nvSpPr>
        <p:spPr>
          <a:xfrm>
            <a:off x="3144687" y="432418"/>
            <a:ext cx="5902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200" dirty="0"/>
              <a:t>Framtiden 2026-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1481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532</Words>
  <Application>Microsoft Office PowerPoint</Application>
  <PresentationFormat>Bredbild</PresentationFormat>
  <Paragraphs>75</Paragraphs>
  <Slides>14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Aptos</vt:lpstr>
      <vt:lpstr>Arial</vt:lpstr>
      <vt:lpstr>Century Gothic</vt:lpstr>
      <vt:lpstr>Lucida Handwriting</vt:lpstr>
      <vt:lpstr>Wingdings 3</vt:lpstr>
      <vt:lpstr>Sektor</vt:lpstr>
      <vt:lpstr>PowerPoint-presentation</vt:lpstr>
      <vt:lpstr>PowerPoint-presentation</vt:lpstr>
      <vt:lpstr>     Grunden  - Antal spelare just nu 25 st.   - Antal spelare har  varierat under säsongen mestadels har det tillkommit spelare, det slutade 2 st. december 2025.  - Antal ledare runt laget 5 st.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Dalecarlia cup 2024</dc:title>
  <dc:creator>Berglund Karin L /Operation Anestesi IVA Mora /Mora</dc:creator>
  <cp:lastModifiedBy>Lars Persson</cp:lastModifiedBy>
  <cp:revision>53</cp:revision>
  <dcterms:created xsi:type="dcterms:W3CDTF">2024-05-30T17:35:49Z</dcterms:created>
  <dcterms:modified xsi:type="dcterms:W3CDTF">2026-05-06T05:36:13Z</dcterms:modified>
</cp:coreProperties>
</file>