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5" r:id="rId6"/>
    <p:sldId id="260" r:id="rId7"/>
    <p:sldId id="264" r:id="rId8"/>
    <p:sldId id="261" r:id="rId9"/>
    <p:sldId id="268" r:id="rId10"/>
    <p:sldId id="269" r:id="rId11"/>
    <p:sldId id="270" r:id="rId12"/>
    <p:sldId id="262" r:id="rId13"/>
    <p:sldId id="263" r:id="rId14"/>
    <p:sldId id="266" r:id="rId15"/>
    <p:sldId id="267" r:id="rId16"/>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439BCE-0268-436E-BE60-52222734D6A8}"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292FA4B0-A965-4B38-B2A8-E9FC67731718}">
      <dgm:prSet/>
      <dgm:spPr/>
      <dgm:t>
        <a:bodyPr/>
        <a:lstStyle/>
        <a:p>
          <a:r>
            <a:rPr lang="en-US"/>
            <a:t>Presentation och rollfördelning</a:t>
          </a:r>
        </a:p>
      </dgm:t>
    </dgm:pt>
    <dgm:pt modelId="{274F30C6-DDBB-4861-A9BB-7D1EB6183F28}" type="parTrans" cxnId="{679DA08A-4205-4A99-BE70-253421312E63}">
      <dgm:prSet/>
      <dgm:spPr/>
      <dgm:t>
        <a:bodyPr/>
        <a:lstStyle/>
        <a:p>
          <a:endParaRPr lang="en-US"/>
        </a:p>
      </dgm:t>
    </dgm:pt>
    <dgm:pt modelId="{F8408B5E-15F9-4A5E-9FC4-4163B87615F1}" type="sibTrans" cxnId="{679DA08A-4205-4A99-BE70-253421312E63}">
      <dgm:prSet/>
      <dgm:spPr/>
      <dgm:t>
        <a:bodyPr/>
        <a:lstStyle/>
        <a:p>
          <a:endParaRPr lang="en-US"/>
        </a:p>
      </dgm:t>
    </dgm:pt>
    <dgm:pt modelId="{20306DFC-DA3A-479E-9EA8-31114FD29742}">
      <dgm:prSet/>
      <dgm:spPr/>
      <dgm:t>
        <a:bodyPr/>
        <a:lstStyle/>
        <a:p>
          <a:r>
            <a:rPr lang="en-US" dirty="0" err="1"/>
            <a:t>Spelare</a:t>
          </a:r>
          <a:r>
            <a:rPr lang="en-US" dirty="0"/>
            <a:t>/Lag</a:t>
          </a:r>
        </a:p>
      </dgm:t>
    </dgm:pt>
    <dgm:pt modelId="{5B6BE914-0ED5-4738-B521-52739952D6E4}" type="parTrans" cxnId="{A83BD3FB-E30D-4053-8822-CA7DE1D151D9}">
      <dgm:prSet/>
      <dgm:spPr/>
      <dgm:t>
        <a:bodyPr/>
        <a:lstStyle/>
        <a:p>
          <a:endParaRPr lang="en-US"/>
        </a:p>
      </dgm:t>
    </dgm:pt>
    <dgm:pt modelId="{29E85A94-F5E9-415E-A93A-0BCE41C34DD5}" type="sibTrans" cxnId="{A83BD3FB-E30D-4053-8822-CA7DE1D151D9}">
      <dgm:prSet/>
      <dgm:spPr/>
      <dgm:t>
        <a:bodyPr/>
        <a:lstStyle/>
        <a:p>
          <a:endParaRPr lang="en-US"/>
        </a:p>
      </dgm:t>
    </dgm:pt>
    <dgm:pt modelId="{ADC20C36-6E23-484B-9F14-6ABB3D4EF075}">
      <dgm:prSet/>
      <dgm:spPr/>
      <dgm:t>
        <a:bodyPr/>
        <a:lstStyle/>
        <a:p>
          <a:r>
            <a:rPr lang="en-US" dirty="0" err="1"/>
            <a:t>Säsong</a:t>
          </a:r>
          <a:r>
            <a:rPr lang="en-US" dirty="0"/>
            <a:t> 2026/2027</a:t>
          </a:r>
        </a:p>
      </dgm:t>
    </dgm:pt>
    <dgm:pt modelId="{D729BFDA-E8B6-4DE2-8045-68BB725EC870}" type="parTrans" cxnId="{4B2E7DB5-987E-406E-85FD-46EDF6CB5545}">
      <dgm:prSet/>
      <dgm:spPr/>
      <dgm:t>
        <a:bodyPr/>
        <a:lstStyle/>
        <a:p>
          <a:endParaRPr lang="en-US"/>
        </a:p>
      </dgm:t>
    </dgm:pt>
    <dgm:pt modelId="{5A3B5B6B-6BED-4611-9512-26ACE8132744}" type="sibTrans" cxnId="{4B2E7DB5-987E-406E-85FD-46EDF6CB5545}">
      <dgm:prSet/>
      <dgm:spPr/>
      <dgm:t>
        <a:bodyPr/>
        <a:lstStyle/>
        <a:p>
          <a:endParaRPr lang="en-US"/>
        </a:p>
      </dgm:t>
    </dgm:pt>
    <dgm:pt modelId="{66ABF9FD-BA79-4BEA-8047-8F3AF25A57E4}">
      <dgm:prSet/>
      <dgm:spPr/>
      <dgm:t>
        <a:bodyPr/>
        <a:lstStyle/>
        <a:p>
          <a:r>
            <a:rPr lang="en-US" dirty="0"/>
            <a:t>Matcher, </a:t>
          </a:r>
          <a:r>
            <a:rPr lang="en-US" dirty="0" err="1"/>
            <a:t>träningar</a:t>
          </a:r>
          <a:r>
            <a:rPr lang="en-US" dirty="0"/>
            <a:t>, cup</a:t>
          </a:r>
        </a:p>
      </dgm:t>
    </dgm:pt>
    <dgm:pt modelId="{C5D3E762-13CC-469E-956C-98A010B9C158}" type="parTrans" cxnId="{D3B11240-26E4-4BE7-ABAD-09EBC8F3217D}">
      <dgm:prSet/>
      <dgm:spPr/>
      <dgm:t>
        <a:bodyPr/>
        <a:lstStyle/>
        <a:p>
          <a:endParaRPr lang="en-US"/>
        </a:p>
      </dgm:t>
    </dgm:pt>
    <dgm:pt modelId="{04D485C7-D143-41C9-879A-E6EDAB2C0D2E}" type="sibTrans" cxnId="{D3B11240-26E4-4BE7-ABAD-09EBC8F3217D}">
      <dgm:prSet/>
      <dgm:spPr/>
      <dgm:t>
        <a:bodyPr/>
        <a:lstStyle/>
        <a:p>
          <a:endParaRPr lang="en-US"/>
        </a:p>
      </dgm:t>
    </dgm:pt>
    <dgm:pt modelId="{A4AF3FA0-87A2-4EFC-93C2-4898DAB05501}">
      <dgm:prSet/>
      <dgm:spPr/>
      <dgm:t>
        <a:bodyPr/>
        <a:lstStyle/>
        <a:p>
          <a:r>
            <a:rPr lang="en-US"/>
            <a:t>Ungdomspolicy</a:t>
          </a:r>
        </a:p>
      </dgm:t>
    </dgm:pt>
    <dgm:pt modelId="{D9A2E05E-9DF0-40D6-B59B-179686E639E8}" type="parTrans" cxnId="{246E41EA-579D-41B3-A04B-7CE7923D7243}">
      <dgm:prSet/>
      <dgm:spPr/>
      <dgm:t>
        <a:bodyPr/>
        <a:lstStyle/>
        <a:p>
          <a:endParaRPr lang="en-US"/>
        </a:p>
      </dgm:t>
    </dgm:pt>
    <dgm:pt modelId="{4EF2E41F-B79B-480C-A361-F8C6B27012E5}" type="sibTrans" cxnId="{246E41EA-579D-41B3-A04B-7CE7923D7243}">
      <dgm:prSet/>
      <dgm:spPr/>
      <dgm:t>
        <a:bodyPr/>
        <a:lstStyle/>
        <a:p>
          <a:endParaRPr lang="en-US"/>
        </a:p>
      </dgm:t>
    </dgm:pt>
    <dgm:pt modelId="{56ADA073-3004-4108-82A1-A04004B538BB}">
      <dgm:prSet/>
      <dgm:spPr/>
      <dgm:t>
        <a:bodyPr/>
        <a:lstStyle/>
        <a:p>
          <a:r>
            <a:rPr lang="en-US"/>
            <a:t>Försäljningar</a:t>
          </a:r>
        </a:p>
      </dgm:t>
    </dgm:pt>
    <dgm:pt modelId="{1287599B-8573-4BB4-B664-648B438F7512}" type="parTrans" cxnId="{20EF325A-3B16-496F-92CC-0566DCD2F9B5}">
      <dgm:prSet/>
      <dgm:spPr/>
      <dgm:t>
        <a:bodyPr/>
        <a:lstStyle/>
        <a:p>
          <a:endParaRPr lang="en-US"/>
        </a:p>
      </dgm:t>
    </dgm:pt>
    <dgm:pt modelId="{BA09F859-1B98-45F2-9115-99100340DC3C}" type="sibTrans" cxnId="{20EF325A-3B16-496F-92CC-0566DCD2F9B5}">
      <dgm:prSet/>
      <dgm:spPr/>
      <dgm:t>
        <a:bodyPr/>
        <a:lstStyle/>
        <a:p>
          <a:endParaRPr lang="en-US"/>
        </a:p>
      </dgm:t>
    </dgm:pt>
    <dgm:pt modelId="{B2F199E7-A25D-4329-84DA-322EA684009E}">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r>
            <a:rPr lang="en-US" dirty="0" err="1"/>
            <a:t>Arbetspass</a:t>
          </a:r>
          <a:r>
            <a:rPr lang="en-US" dirty="0"/>
            <a:t> under </a:t>
          </a:r>
          <a:r>
            <a:rPr lang="en-US" dirty="0" err="1"/>
            <a:t>säsongen</a:t>
          </a:r>
          <a:endParaRPr lang="en-US" dirty="0"/>
        </a:p>
        <a:p>
          <a:pPr marL="0" lvl="0" defTabSz="577850">
            <a:lnSpc>
              <a:spcPct val="90000"/>
            </a:lnSpc>
            <a:spcBef>
              <a:spcPct val="0"/>
            </a:spcBef>
            <a:spcAft>
              <a:spcPct val="35000"/>
            </a:spcAft>
            <a:buNone/>
          </a:pPr>
          <a:endParaRPr lang="en-US" dirty="0"/>
        </a:p>
      </dgm:t>
    </dgm:pt>
    <dgm:pt modelId="{2333CF76-FFCC-45CC-AE56-A79712519D0E}" type="parTrans" cxnId="{C5844534-D63F-4AB2-BAE8-AEC42C51E961}">
      <dgm:prSet/>
      <dgm:spPr/>
      <dgm:t>
        <a:bodyPr/>
        <a:lstStyle/>
        <a:p>
          <a:endParaRPr lang="en-US"/>
        </a:p>
      </dgm:t>
    </dgm:pt>
    <dgm:pt modelId="{D6AA51C0-AB5E-4F41-87B4-83068B00C3A7}" type="sibTrans" cxnId="{C5844534-D63F-4AB2-BAE8-AEC42C51E961}">
      <dgm:prSet/>
      <dgm:spPr/>
      <dgm:t>
        <a:bodyPr/>
        <a:lstStyle/>
        <a:p>
          <a:endParaRPr lang="en-US"/>
        </a:p>
      </dgm:t>
    </dgm:pt>
    <dgm:pt modelId="{1ADC083A-D369-4806-B788-179CABC8F47D}">
      <dgm:prSet/>
      <dgm:spPr/>
      <dgm:t>
        <a:bodyPr/>
        <a:lstStyle/>
        <a:p>
          <a:r>
            <a:rPr lang="en-US" dirty="0" err="1"/>
            <a:t>Övrigt</a:t>
          </a:r>
          <a:endParaRPr lang="en-US" dirty="0"/>
        </a:p>
      </dgm:t>
    </dgm:pt>
    <dgm:pt modelId="{00E846E0-4D74-4624-9AA9-0521BF03F344}" type="parTrans" cxnId="{F2D17490-03CE-4122-8ADC-B7DAEBB8EBF9}">
      <dgm:prSet/>
      <dgm:spPr/>
      <dgm:t>
        <a:bodyPr/>
        <a:lstStyle/>
        <a:p>
          <a:endParaRPr lang="en-US"/>
        </a:p>
      </dgm:t>
    </dgm:pt>
    <dgm:pt modelId="{52F70AB2-2E4C-47CB-BAD8-11AD1815D55F}" type="sibTrans" cxnId="{F2D17490-03CE-4122-8ADC-B7DAEBB8EBF9}">
      <dgm:prSet/>
      <dgm:spPr/>
      <dgm:t>
        <a:bodyPr/>
        <a:lstStyle/>
        <a:p>
          <a:endParaRPr lang="en-US"/>
        </a:p>
      </dgm:t>
    </dgm:pt>
    <dgm:pt modelId="{5E289888-A457-42ED-B9E5-0112385AEE3F}">
      <dgm:prSet/>
      <dgm:spPr/>
      <dgm:t>
        <a:bodyPr/>
        <a:lstStyle/>
        <a:p>
          <a:r>
            <a:rPr lang="sv-SE" dirty="0"/>
            <a:t>Matchtröjor</a:t>
          </a:r>
        </a:p>
      </dgm:t>
    </dgm:pt>
    <dgm:pt modelId="{8FC809D1-9EB2-401E-BFC5-BC95C1A1FD28}" type="parTrans" cxnId="{084EB4C0-DE41-442B-B018-8191FBDF4DE6}">
      <dgm:prSet/>
      <dgm:spPr/>
      <dgm:t>
        <a:bodyPr/>
        <a:lstStyle/>
        <a:p>
          <a:endParaRPr lang="sv-SE"/>
        </a:p>
      </dgm:t>
    </dgm:pt>
    <dgm:pt modelId="{137B9A70-F2E8-4D67-AE79-413B68F6475C}" type="sibTrans" cxnId="{084EB4C0-DE41-442B-B018-8191FBDF4DE6}">
      <dgm:prSet/>
      <dgm:spPr/>
      <dgm:t>
        <a:bodyPr/>
        <a:lstStyle/>
        <a:p>
          <a:endParaRPr lang="sv-SE"/>
        </a:p>
      </dgm:t>
    </dgm:pt>
    <dgm:pt modelId="{D3FBD629-1499-4DE8-AA14-E62F149A03BB}" type="pres">
      <dgm:prSet presAssocID="{8D439BCE-0268-436E-BE60-52222734D6A8}" presName="linear" presStyleCnt="0">
        <dgm:presLayoutVars>
          <dgm:dir/>
          <dgm:animLvl val="lvl"/>
          <dgm:resizeHandles val="exact"/>
        </dgm:presLayoutVars>
      </dgm:prSet>
      <dgm:spPr/>
    </dgm:pt>
    <dgm:pt modelId="{E210F315-367D-48D0-A12E-5B72B237FA5F}" type="pres">
      <dgm:prSet presAssocID="{292FA4B0-A965-4B38-B2A8-E9FC67731718}" presName="parentLin" presStyleCnt="0"/>
      <dgm:spPr/>
    </dgm:pt>
    <dgm:pt modelId="{92314BE2-B843-4D04-89DC-1DCA3378A708}" type="pres">
      <dgm:prSet presAssocID="{292FA4B0-A965-4B38-B2A8-E9FC67731718}" presName="parentLeftMargin" presStyleLbl="node1" presStyleIdx="0" presStyleCnt="9"/>
      <dgm:spPr/>
    </dgm:pt>
    <dgm:pt modelId="{827D8791-C265-474D-8824-2A4309C311BA}" type="pres">
      <dgm:prSet presAssocID="{292FA4B0-A965-4B38-B2A8-E9FC67731718}" presName="parentText" presStyleLbl="node1" presStyleIdx="0" presStyleCnt="9">
        <dgm:presLayoutVars>
          <dgm:chMax val="0"/>
          <dgm:bulletEnabled val="1"/>
        </dgm:presLayoutVars>
      </dgm:prSet>
      <dgm:spPr/>
    </dgm:pt>
    <dgm:pt modelId="{AB3BD4AA-ABC5-4CA5-9F69-585A3E20FF8A}" type="pres">
      <dgm:prSet presAssocID="{292FA4B0-A965-4B38-B2A8-E9FC67731718}" presName="negativeSpace" presStyleCnt="0"/>
      <dgm:spPr/>
    </dgm:pt>
    <dgm:pt modelId="{57A03D78-D22B-4B16-B4A1-FAD56E34EC51}" type="pres">
      <dgm:prSet presAssocID="{292FA4B0-A965-4B38-B2A8-E9FC67731718}" presName="childText" presStyleLbl="conFgAcc1" presStyleIdx="0" presStyleCnt="9">
        <dgm:presLayoutVars>
          <dgm:bulletEnabled val="1"/>
        </dgm:presLayoutVars>
      </dgm:prSet>
      <dgm:spPr/>
    </dgm:pt>
    <dgm:pt modelId="{0282C912-6266-44DD-BDA2-B7669F048C2E}" type="pres">
      <dgm:prSet presAssocID="{F8408B5E-15F9-4A5E-9FC4-4163B87615F1}" presName="spaceBetweenRectangles" presStyleCnt="0"/>
      <dgm:spPr/>
    </dgm:pt>
    <dgm:pt modelId="{C66EBF21-6B16-4477-B0D7-F775405CE3B2}" type="pres">
      <dgm:prSet presAssocID="{20306DFC-DA3A-479E-9EA8-31114FD29742}" presName="parentLin" presStyleCnt="0"/>
      <dgm:spPr/>
    </dgm:pt>
    <dgm:pt modelId="{F7FB6392-8DE1-4DC9-9495-8E4BD2676AFF}" type="pres">
      <dgm:prSet presAssocID="{20306DFC-DA3A-479E-9EA8-31114FD29742}" presName="parentLeftMargin" presStyleLbl="node1" presStyleIdx="0" presStyleCnt="9"/>
      <dgm:spPr/>
    </dgm:pt>
    <dgm:pt modelId="{B3761B23-AD62-47FC-96B4-655020AC48DB}" type="pres">
      <dgm:prSet presAssocID="{20306DFC-DA3A-479E-9EA8-31114FD29742}" presName="parentText" presStyleLbl="node1" presStyleIdx="1" presStyleCnt="9">
        <dgm:presLayoutVars>
          <dgm:chMax val="0"/>
          <dgm:bulletEnabled val="1"/>
        </dgm:presLayoutVars>
      </dgm:prSet>
      <dgm:spPr/>
    </dgm:pt>
    <dgm:pt modelId="{B14B5AD5-6AE1-4AEA-AAE1-D2C1B0B0EF92}" type="pres">
      <dgm:prSet presAssocID="{20306DFC-DA3A-479E-9EA8-31114FD29742}" presName="negativeSpace" presStyleCnt="0"/>
      <dgm:spPr/>
    </dgm:pt>
    <dgm:pt modelId="{8EBB6F5D-C329-4DF9-98B2-27681CD95B03}" type="pres">
      <dgm:prSet presAssocID="{20306DFC-DA3A-479E-9EA8-31114FD29742}" presName="childText" presStyleLbl="conFgAcc1" presStyleIdx="1" presStyleCnt="9">
        <dgm:presLayoutVars>
          <dgm:bulletEnabled val="1"/>
        </dgm:presLayoutVars>
      </dgm:prSet>
      <dgm:spPr/>
    </dgm:pt>
    <dgm:pt modelId="{4D05EECF-328A-4E89-9DB4-FF2813157B09}" type="pres">
      <dgm:prSet presAssocID="{29E85A94-F5E9-415E-A93A-0BCE41C34DD5}" presName="spaceBetweenRectangles" presStyleCnt="0"/>
      <dgm:spPr/>
    </dgm:pt>
    <dgm:pt modelId="{F75B718B-FC91-4C44-AFD6-130C7D88CD84}" type="pres">
      <dgm:prSet presAssocID="{ADC20C36-6E23-484B-9F14-6ABB3D4EF075}" presName="parentLin" presStyleCnt="0"/>
      <dgm:spPr/>
    </dgm:pt>
    <dgm:pt modelId="{C5CE8B94-D0DF-4A57-88BC-E9A4F36E7DA0}" type="pres">
      <dgm:prSet presAssocID="{ADC20C36-6E23-484B-9F14-6ABB3D4EF075}" presName="parentLeftMargin" presStyleLbl="node1" presStyleIdx="1" presStyleCnt="9"/>
      <dgm:spPr/>
    </dgm:pt>
    <dgm:pt modelId="{9C3AD64D-5F3F-4F33-A526-A9FA3D8489A4}" type="pres">
      <dgm:prSet presAssocID="{ADC20C36-6E23-484B-9F14-6ABB3D4EF075}" presName="parentText" presStyleLbl="node1" presStyleIdx="2" presStyleCnt="9">
        <dgm:presLayoutVars>
          <dgm:chMax val="0"/>
          <dgm:bulletEnabled val="1"/>
        </dgm:presLayoutVars>
      </dgm:prSet>
      <dgm:spPr/>
    </dgm:pt>
    <dgm:pt modelId="{4A878F67-4D4E-4C9A-8C03-19BC14B64EDD}" type="pres">
      <dgm:prSet presAssocID="{ADC20C36-6E23-484B-9F14-6ABB3D4EF075}" presName="negativeSpace" presStyleCnt="0"/>
      <dgm:spPr/>
    </dgm:pt>
    <dgm:pt modelId="{88D67BA7-53D0-4A3A-AC25-0E1856251B11}" type="pres">
      <dgm:prSet presAssocID="{ADC20C36-6E23-484B-9F14-6ABB3D4EF075}" presName="childText" presStyleLbl="conFgAcc1" presStyleIdx="2" presStyleCnt="9">
        <dgm:presLayoutVars>
          <dgm:bulletEnabled val="1"/>
        </dgm:presLayoutVars>
      </dgm:prSet>
      <dgm:spPr/>
    </dgm:pt>
    <dgm:pt modelId="{54F268D0-F745-423E-9EC9-6212581CDDB1}" type="pres">
      <dgm:prSet presAssocID="{5A3B5B6B-6BED-4611-9512-26ACE8132744}" presName="spaceBetweenRectangles" presStyleCnt="0"/>
      <dgm:spPr/>
    </dgm:pt>
    <dgm:pt modelId="{2A1DD656-8988-414D-8342-40C6FBA144F5}" type="pres">
      <dgm:prSet presAssocID="{66ABF9FD-BA79-4BEA-8047-8F3AF25A57E4}" presName="parentLin" presStyleCnt="0"/>
      <dgm:spPr/>
    </dgm:pt>
    <dgm:pt modelId="{70AEA409-01C9-4707-A2CF-97088EAF23D6}" type="pres">
      <dgm:prSet presAssocID="{66ABF9FD-BA79-4BEA-8047-8F3AF25A57E4}" presName="parentLeftMargin" presStyleLbl="node1" presStyleIdx="2" presStyleCnt="9"/>
      <dgm:spPr/>
    </dgm:pt>
    <dgm:pt modelId="{6F7477C6-133E-403F-A920-A38AA110BAFC}" type="pres">
      <dgm:prSet presAssocID="{66ABF9FD-BA79-4BEA-8047-8F3AF25A57E4}" presName="parentText" presStyleLbl="node1" presStyleIdx="3" presStyleCnt="9">
        <dgm:presLayoutVars>
          <dgm:chMax val="0"/>
          <dgm:bulletEnabled val="1"/>
        </dgm:presLayoutVars>
      </dgm:prSet>
      <dgm:spPr/>
    </dgm:pt>
    <dgm:pt modelId="{3BC76470-642A-4D1B-A5BF-CBA645226643}" type="pres">
      <dgm:prSet presAssocID="{66ABF9FD-BA79-4BEA-8047-8F3AF25A57E4}" presName="negativeSpace" presStyleCnt="0"/>
      <dgm:spPr/>
    </dgm:pt>
    <dgm:pt modelId="{E6886738-6CA5-4508-B7FF-37B5AD2F729B}" type="pres">
      <dgm:prSet presAssocID="{66ABF9FD-BA79-4BEA-8047-8F3AF25A57E4}" presName="childText" presStyleLbl="conFgAcc1" presStyleIdx="3" presStyleCnt="9">
        <dgm:presLayoutVars>
          <dgm:bulletEnabled val="1"/>
        </dgm:presLayoutVars>
      </dgm:prSet>
      <dgm:spPr/>
    </dgm:pt>
    <dgm:pt modelId="{592AACE0-183E-4B2C-A5C8-07EBB21D10B8}" type="pres">
      <dgm:prSet presAssocID="{04D485C7-D143-41C9-879A-E6EDAB2C0D2E}" presName="spaceBetweenRectangles" presStyleCnt="0"/>
      <dgm:spPr/>
    </dgm:pt>
    <dgm:pt modelId="{62D1B305-9DB8-4B2B-B589-9654DA163659}" type="pres">
      <dgm:prSet presAssocID="{A4AF3FA0-87A2-4EFC-93C2-4898DAB05501}" presName="parentLin" presStyleCnt="0"/>
      <dgm:spPr/>
    </dgm:pt>
    <dgm:pt modelId="{D40DE47C-3AEC-4F3F-8DEE-FB7407A39361}" type="pres">
      <dgm:prSet presAssocID="{A4AF3FA0-87A2-4EFC-93C2-4898DAB05501}" presName="parentLeftMargin" presStyleLbl="node1" presStyleIdx="3" presStyleCnt="9"/>
      <dgm:spPr/>
    </dgm:pt>
    <dgm:pt modelId="{B454750B-1667-4D88-9010-7E85FDC23636}" type="pres">
      <dgm:prSet presAssocID="{A4AF3FA0-87A2-4EFC-93C2-4898DAB05501}" presName="parentText" presStyleLbl="node1" presStyleIdx="4" presStyleCnt="9">
        <dgm:presLayoutVars>
          <dgm:chMax val="0"/>
          <dgm:bulletEnabled val="1"/>
        </dgm:presLayoutVars>
      </dgm:prSet>
      <dgm:spPr/>
    </dgm:pt>
    <dgm:pt modelId="{65658F14-425F-4C06-9205-1FDBC47926B8}" type="pres">
      <dgm:prSet presAssocID="{A4AF3FA0-87A2-4EFC-93C2-4898DAB05501}" presName="negativeSpace" presStyleCnt="0"/>
      <dgm:spPr/>
    </dgm:pt>
    <dgm:pt modelId="{E84AF6BE-0661-4142-ACB9-5225895BC86F}" type="pres">
      <dgm:prSet presAssocID="{A4AF3FA0-87A2-4EFC-93C2-4898DAB05501}" presName="childText" presStyleLbl="conFgAcc1" presStyleIdx="4" presStyleCnt="9">
        <dgm:presLayoutVars>
          <dgm:bulletEnabled val="1"/>
        </dgm:presLayoutVars>
      </dgm:prSet>
      <dgm:spPr/>
    </dgm:pt>
    <dgm:pt modelId="{07F0191A-B74B-40E7-8F17-F06D6129204A}" type="pres">
      <dgm:prSet presAssocID="{4EF2E41F-B79B-480C-A361-F8C6B27012E5}" presName="spaceBetweenRectangles" presStyleCnt="0"/>
      <dgm:spPr/>
    </dgm:pt>
    <dgm:pt modelId="{14C4FA84-C701-47B1-ADF1-C7867428CF42}" type="pres">
      <dgm:prSet presAssocID="{56ADA073-3004-4108-82A1-A04004B538BB}" presName="parentLin" presStyleCnt="0"/>
      <dgm:spPr/>
    </dgm:pt>
    <dgm:pt modelId="{DA9302F8-B185-4009-ADFF-27CBDF3C6FE6}" type="pres">
      <dgm:prSet presAssocID="{56ADA073-3004-4108-82A1-A04004B538BB}" presName="parentLeftMargin" presStyleLbl="node1" presStyleIdx="4" presStyleCnt="9"/>
      <dgm:spPr/>
    </dgm:pt>
    <dgm:pt modelId="{C4D7E796-DA56-4D5F-A1E3-FBD8DCBB1C79}" type="pres">
      <dgm:prSet presAssocID="{56ADA073-3004-4108-82A1-A04004B538BB}" presName="parentText" presStyleLbl="node1" presStyleIdx="5" presStyleCnt="9">
        <dgm:presLayoutVars>
          <dgm:chMax val="0"/>
          <dgm:bulletEnabled val="1"/>
        </dgm:presLayoutVars>
      </dgm:prSet>
      <dgm:spPr/>
    </dgm:pt>
    <dgm:pt modelId="{6B7FEDF9-1AFE-4FAC-9C3A-EEA71FCD04B3}" type="pres">
      <dgm:prSet presAssocID="{56ADA073-3004-4108-82A1-A04004B538BB}" presName="negativeSpace" presStyleCnt="0"/>
      <dgm:spPr/>
    </dgm:pt>
    <dgm:pt modelId="{ED8CA3F4-1DDB-449D-8185-7A2D119840F7}" type="pres">
      <dgm:prSet presAssocID="{56ADA073-3004-4108-82A1-A04004B538BB}" presName="childText" presStyleLbl="conFgAcc1" presStyleIdx="5" presStyleCnt="9">
        <dgm:presLayoutVars>
          <dgm:bulletEnabled val="1"/>
        </dgm:presLayoutVars>
      </dgm:prSet>
      <dgm:spPr/>
    </dgm:pt>
    <dgm:pt modelId="{42771A05-95F7-4512-8AE9-A00531B7E0D0}" type="pres">
      <dgm:prSet presAssocID="{BA09F859-1B98-45F2-9115-99100340DC3C}" presName="spaceBetweenRectangles" presStyleCnt="0"/>
      <dgm:spPr/>
    </dgm:pt>
    <dgm:pt modelId="{0F5E8688-80F9-4104-B0BD-FD7241D08264}" type="pres">
      <dgm:prSet presAssocID="{5E289888-A457-42ED-B9E5-0112385AEE3F}" presName="parentLin" presStyleCnt="0"/>
      <dgm:spPr/>
    </dgm:pt>
    <dgm:pt modelId="{967CBF2D-6D90-40E0-88AE-2C21F9E6F706}" type="pres">
      <dgm:prSet presAssocID="{5E289888-A457-42ED-B9E5-0112385AEE3F}" presName="parentLeftMargin" presStyleLbl="node1" presStyleIdx="5" presStyleCnt="9"/>
      <dgm:spPr/>
    </dgm:pt>
    <dgm:pt modelId="{6BBB389A-A47A-41CE-AFBA-520F89CF8E57}" type="pres">
      <dgm:prSet presAssocID="{5E289888-A457-42ED-B9E5-0112385AEE3F}" presName="parentText" presStyleLbl="node1" presStyleIdx="6" presStyleCnt="9">
        <dgm:presLayoutVars>
          <dgm:chMax val="0"/>
          <dgm:bulletEnabled val="1"/>
        </dgm:presLayoutVars>
      </dgm:prSet>
      <dgm:spPr/>
    </dgm:pt>
    <dgm:pt modelId="{E8DDDC1A-AB90-4E65-B737-46E023338F36}" type="pres">
      <dgm:prSet presAssocID="{5E289888-A457-42ED-B9E5-0112385AEE3F}" presName="negativeSpace" presStyleCnt="0"/>
      <dgm:spPr/>
    </dgm:pt>
    <dgm:pt modelId="{DECDCFB4-B6C9-4917-8FE1-5CE4453BBCFE}" type="pres">
      <dgm:prSet presAssocID="{5E289888-A457-42ED-B9E5-0112385AEE3F}" presName="childText" presStyleLbl="conFgAcc1" presStyleIdx="6" presStyleCnt="9">
        <dgm:presLayoutVars>
          <dgm:bulletEnabled val="1"/>
        </dgm:presLayoutVars>
      </dgm:prSet>
      <dgm:spPr/>
    </dgm:pt>
    <dgm:pt modelId="{530A1ADC-0279-48C0-A721-E07F0A3E3A5E}" type="pres">
      <dgm:prSet presAssocID="{137B9A70-F2E8-4D67-AE79-413B68F6475C}" presName="spaceBetweenRectangles" presStyleCnt="0"/>
      <dgm:spPr/>
    </dgm:pt>
    <dgm:pt modelId="{EE5516DD-C969-45D0-AC10-F3D65880D976}" type="pres">
      <dgm:prSet presAssocID="{B2F199E7-A25D-4329-84DA-322EA684009E}" presName="parentLin" presStyleCnt="0"/>
      <dgm:spPr/>
    </dgm:pt>
    <dgm:pt modelId="{E415B5C6-452A-461F-9BFE-843A353BD506}" type="pres">
      <dgm:prSet presAssocID="{B2F199E7-A25D-4329-84DA-322EA684009E}" presName="parentLeftMargin" presStyleLbl="node1" presStyleIdx="6" presStyleCnt="9"/>
      <dgm:spPr/>
    </dgm:pt>
    <dgm:pt modelId="{FDB3C3DB-3D55-419B-8418-C8AB3A428CD0}" type="pres">
      <dgm:prSet presAssocID="{B2F199E7-A25D-4329-84DA-322EA684009E}" presName="parentText" presStyleLbl="node1" presStyleIdx="7" presStyleCnt="9">
        <dgm:presLayoutVars>
          <dgm:chMax val="0"/>
          <dgm:bulletEnabled val="1"/>
        </dgm:presLayoutVars>
      </dgm:prSet>
      <dgm:spPr/>
    </dgm:pt>
    <dgm:pt modelId="{76C790D2-B933-44C9-81F2-4494E571F037}" type="pres">
      <dgm:prSet presAssocID="{B2F199E7-A25D-4329-84DA-322EA684009E}" presName="negativeSpace" presStyleCnt="0"/>
      <dgm:spPr/>
    </dgm:pt>
    <dgm:pt modelId="{D8AC0D5E-EF4B-4DA5-B2BC-582CFC4A2458}" type="pres">
      <dgm:prSet presAssocID="{B2F199E7-A25D-4329-84DA-322EA684009E}" presName="childText" presStyleLbl="conFgAcc1" presStyleIdx="7" presStyleCnt="9">
        <dgm:presLayoutVars>
          <dgm:bulletEnabled val="1"/>
        </dgm:presLayoutVars>
      </dgm:prSet>
      <dgm:spPr/>
    </dgm:pt>
    <dgm:pt modelId="{BCDC8F0C-F531-4EDE-825A-207B6ECB5138}" type="pres">
      <dgm:prSet presAssocID="{D6AA51C0-AB5E-4F41-87B4-83068B00C3A7}" presName="spaceBetweenRectangles" presStyleCnt="0"/>
      <dgm:spPr/>
    </dgm:pt>
    <dgm:pt modelId="{97749944-063E-4463-9315-9DCD3A0C3226}" type="pres">
      <dgm:prSet presAssocID="{1ADC083A-D369-4806-B788-179CABC8F47D}" presName="parentLin" presStyleCnt="0"/>
      <dgm:spPr/>
    </dgm:pt>
    <dgm:pt modelId="{953E09B0-D52D-4D82-B227-F01DDD89C475}" type="pres">
      <dgm:prSet presAssocID="{1ADC083A-D369-4806-B788-179CABC8F47D}" presName="parentLeftMargin" presStyleLbl="node1" presStyleIdx="7" presStyleCnt="9"/>
      <dgm:spPr/>
    </dgm:pt>
    <dgm:pt modelId="{F10CD2A5-C4D8-407B-9472-C31087821745}" type="pres">
      <dgm:prSet presAssocID="{1ADC083A-D369-4806-B788-179CABC8F47D}" presName="parentText" presStyleLbl="node1" presStyleIdx="8" presStyleCnt="9">
        <dgm:presLayoutVars>
          <dgm:chMax val="0"/>
          <dgm:bulletEnabled val="1"/>
        </dgm:presLayoutVars>
      </dgm:prSet>
      <dgm:spPr/>
    </dgm:pt>
    <dgm:pt modelId="{FD5E5630-DBFB-4318-B0C7-C010650127AF}" type="pres">
      <dgm:prSet presAssocID="{1ADC083A-D369-4806-B788-179CABC8F47D}" presName="negativeSpace" presStyleCnt="0"/>
      <dgm:spPr/>
    </dgm:pt>
    <dgm:pt modelId="{8BC180B5-98F4-4F4F-A618-693167A75716}" type="pres">
      <dgm:prSet presAssocID="{1ADC083A-D369-4806-B788-179CABC8F47D}" presName="childText" presStyleLbl="conFgAcc1" presStyleIdx="8" presStyleCnt="9">
        <dgm:presLayoutVars>
          <dgm:bulletEnabled val="1"/>
        </dgm:presLayoutVars>
      </dgm:prSet>
      <dgm:spPr/>
    </dgm:pt>
  </dgm:ptLst>
  <dgm:cxnLst>
    <dgm:cxn modelId="{07C54B0D-DCAE-4FFB-8081-9BB45B3E5D20}" type="presOf" srcId="{B2F199E7-A25D-4329-84DA-322EA684009E}" destId="{FDB3C3DB-3D55-419B-8418-C8AB3A428CD0}" srcOrd="1" destOrd="0" presId="urn:microsoft.com/office/officeart/2005/8/layout/list1"/>
    <dgm:cxn modelId="{9B11A718-39DD-4616-9E3D-9FD709E5FCC6}" type="presOf" srcId="{66ABF9FD-BA79-4BEA-8047-8F3AF25A57E4}" destId="{6F7477C6-133E-403F-A920-A38AA110BAFC}" srcOrd="1" destOrd="0" presId="urn:microsoft.com/office/officeart/2005/8/layout/list1"/>
    <dgm:cxn modelId="{BC36561B-FE45-4759-96F2-36388BE0057B}" type="presOf" srcId="{B2F199E7-A25D-4329-84DA-322EA684009E}" destId="{E415B5C6-452A-461F-9BFE-843A353BD506}" srcOrd="0" destOrd="0" presId="urn:microsoft.com/office/officeart/2005/8/layout/list1"/>
    <dgm:cxn modelId="{0B67C928-4607-443C-81D9-CD9D05AE28CF}" type="presOf" srcId="{5E289888-A457-42ED-B9E5-0112385AEE3F}" destId="{967CBF2D-6D90-40E0-88AE-2C21F9E6F706}" srcOrd="0" destOrd="0" presId="urn:microsoft.com/office/officeart/2005/8/layout/list1"/>
    <dgm:cxn modelId="{64D7172E-6D87-4D95-A0CB-CABCC532189C}" type="presOf" srcId="{20306DFC-DA3A-479E-9EA8-31114FD29742}" destId="{F7FB6392-8DE1-4DC9-9495-8E4BD2676AFF}" srcOrd="0" destOrd="0" presId="urn:microsoft.com/office/officeart/2005/8/layout/list1"/>
    <dgm:cxn modelId="{7F33242E-2602-4CC4-82BF-A7D1C9142CC7}" type="presOf" srcId="{1ADC083A-D369-4806-B788-179CABC8F47D}" destId="{F10CD2A5-C4D8-407B-9472-C31087821745}" srcOrd="1" destOrd="0" presId="urn:microsoft.com/office/officeart/2005/8/layout/list1"/>
    <dgm:cxn modelId="{C5844534-D63F-4AB2-BAE8-AEC42C51E961}" srcId="{8D439BCE-0268-436E-BE60-52222734D6A8}" destId="{B2F199E7-A25D-4329-84DA-322EA684009E}" srcOrd="7" destOrd="0" parTransId="{2333CF76-FFCC-45CC-AE56-A79712519D0E}" sibTransId="{D6AA51C0-AB5E-4F41-87B4-83068B00C3A7}"/>
    <dgm:cxn modelId="{899EC234-FA03-4DE0-ADC5-0BA27C52AABE}" type="presOf" srcId="{5E289888-A457-42ED-B9E5-0112385AEE3F}" destId="{6BBB389A-A47A-41CE-AFBA-520F89CF8E57}" srcOrd="1" destOrd="0" presId="urn:microsoft.com/office/officeart/2005/8/layout/list1"/>
    <dgm:cxn modelId="{D3B11240-26E4-4BE7-ABAD-09EBC8F3217D}" srcId="{8D439BCE-0268-436E-BE60-52222734D6A8}" destId="{66ABF9FD-BA79-4BEA-8047-8F3AF25A57E4}" srcOrd="3" destOrd="0" parTransId="{C5D3E762-13CC-469E-956C-98A010B9C158}" sibTransId="{04D485C7-D143-41C9-879A-E6EDAB2C0D2E}"/>
    <dgm:cxn modelId="{D8E0444C-2C70-4E5E-97CA-CD11B7FFFF8B}" type="presOf" srcId="{ADC20C36-6E23-484B-9F14-6ABB3D4EF075}" destId="{9C3AD64D-5F3F-4F33-A526-A9FA3D8489A4}" srcOrd="1" destOrd="0" presId="urn:microsoft.com/office/officeart/2005/8/layout/list1"/>
    <dgm:cxn modelId="{00DEB74C-FE53-491A-BC96-DF1512B476F9}" type="presOf" srcId="{56ADA073-3004-4108-82A1-A04004B538BB}" destId="{C4D7E796-DA56-4D5F-A1E3-FBD8DCBB1C79}" srcOrd="1" destOrd="0" presId="urn:microsoft.com/office/officeart/2005/8/layout/list1"/>
    <dgm:cxn modelId="{55772152-CE38-49BD-92F5-46ACAEC03D91}" type="presOf" srcId="{20306DFC-DA3A-479E-9EA8-31114FD29742}" destId="{B3761B23-AD62-47FC-96B4-655020AC48DB}" srcOrd="1" destOrd="0" presId="urn:microsoft.com/office/officeart/2005/8/layout/list1"/>
    <dgm:cxn modelId="{0B09B279-753B-4E95-9395-3253C5F27569}" type="presOf" srcId="{292FA4B0-A965-4B38-B2A8-E9FC67731718}" destId="{827D8791-C265-474D-8824-2A4309C311BA}" srcOrd="1" destOrd="0" presId="urn:microsoft.com/office/officeart/2005/8/layout/list1"/>
    <dgm:cxn modelId="{20EF325A-3B16-496F-92CC-0566DCD2F9B5}" srcId="{8D439BCE-0268-436E-BE60-52222734D6A8}" destId="{56ADA073-3004-4108-82A1-A04004B538BB}" srcOrd="5" destOrd="0" parTransId="{1287599B-8573-4BB4-B664-648B438F7512}" sibTransId="{BA09F859-1B98-45F2-9115-99100340DC3C}"/>
    <dgm:cxn modelId="{679DA08A-4205-4A99-BE70-253421312E63}" srcId="{8D439BCE-0268-436E-BE60-52222734D6A8}" destId="{292FA4B0-A965-4B38-B2A8-E9FC67731718}" srcOrd="0" destOrd="0" parTransId="{274F30C6-DDBB-4861-A9BB-7D1EB6183F28}" sibTransId="{F8408B5E-15F9-4A5E-9FC4-4163B87615F1}"/>
    <dgm:cxn modelId="{F2D17490-03CE-4122-8ADC-B7DAEBB8EBF9}" srcId="{8D439BCE-0268-436E-BE60-52222734D6A8}" destId="{1ADC083A-D369-4806-B788-179CABC8F47D}" srcOrd="8" destOrd="0" parTransId="{00E846E0-4D74-4624-9AA9-0521BF03F344}" sibTransId="{52F70AB2-2E4C-47CB-BAD8-11AD1815D55F}"/>
    <dgm:cxn modelId="{C3C2A99D-658C-4DBA-8A3A-83505A0DA626}" type="presOf" srcId="{56ADA073-3004-4108-82A1-A04004B538BB}" destId="{DA9302F8-B185-4009-ADFF-27CBDF3C6FE6}" srcOrd="0" destOrd="0" presId="urn:microsoft.com/office/officeart/2005/8/layout/list1"/>
    <dgm:cxn modelId="{647F56A3-8A8A-4F86-B253-9455257B0603}" type="presOf" srcId="{292FA4B0-A965-4B38-B2A8-E9FC67731718}" destId="{92314BE2-B843-4D04-89DC-1DCA3378A708}" srcOrd="0" destOrd="0" presId="urn:microsoft.com/office/officeart/2005/8/layout/list1"/>
    <dgm:cxn modelId="{4B2E7DB5-987E-406E-85FD-46EDF6CB5545}" srcId="{8D439BCE-0268-436E-BE60-52222734D6A8}" destId="{ADC20C36-6E23-484B-9F14-6ABB3D4EF075}" srcOrd="2" destOrd="0" parTransId="{D729BFDA-E8B6-4DE2-8045-68BB725EC870}" sibTransId="{5A3B5B6B-6BED-4611-9512-26ACE8132744}"/>
    <dgm:cxn modelId="{29BBCBB9-F481-4FDC-A245-348D9297CE32}" type="presOf" srcId="{A4AF3FA0-87A2-4EFC-93C2-4898DAB05501}" destId="{B454750B-1667-4D88-9010-7E85FDC23636}" srcOrd="1" destOrd="0" presId="urn:microsoft.com/office/officeart/2005/8/layout/list1"/>
    <dgm:cxn modelId="{084EB4C0-DE41-442B-B018-8191FBDF4DE6}" srcId="{8D439BCE-0268-436E-BE60-52222734D6A8}" destId="{5E289888-A457-42ED-B9E5-0112385AEE3F}" srcOrd="6" destOrd="0" parTransId="{8FC809D1-9EB2-401E-BFC5-BC95C1A1FD28}" sibTransId="{137B9A70-F2E8-4D67-AE79-413B68F6475C}"/>
    <dgm:cxn modelId="{2F4A1EC9-6868-409B-9F7A-C4D550DB8FFC}" type="presOf" srcId="{1ADC083A-D369-4806-B788-179CABC8F47D}" destId="{953E09B0-D52D-4D82-B227-F01DDD89C475}" srcOrd="0" destOrd="0" presId="urn:microsoft.com/office/officeart/2005/8/layout/list1"/>
    <dgm:cxn modelId="{86479FCF-3818-405B-9E3F-EAA38B59C7F8}" type="presOf" srcId="{ADC20C36-6E23-484B-9F14-6ABB3D4EF075}" destId="{C5CE8B94-D0DF-4A57-88BC-E9A4F36E7DA0}" srcOrd="0" destOrd="0" presId="urn:microsoft.com/office/officeart/2005/8/layout/list1"/>
    <dgm:cxn modelId="{25A833DB-8EB9-4387-A946-2639A5AD3D65}" type="presOf" srcId="{8D439BCE-0268-436E-BE60-52222734D6A8}" destId="{D3FBD629-1499-4DE8-AA14-E62F149A03BB}" srcOrd="0" destOrd="0" presId="urn:microsoft.com/office/officeart/2005/8/layout/list1"/>
    <dgm:cxn modelId="{180A00E2-40B0-44A6-8778-6642E91C044F}" type="presOf" srcId="{66ABF9FD-BA79-4BEA-8047-8F3AF25A57E4}" destId="{70AEA409-01C9-4707-A2CF-97088EAF23D6}" srcOrd="0" destOrd="0" presId="urn:microsoft.com/office/officeart/2005/8/layout/list1"/>
    <dgm:cxn modelId="{246E41EA-579D-41B3-A04B-7CE7923D7243}" srcId="{8D439BCE-0268-436E-BE60-52222734D6A8}" destId="{A4AF3FA0-87A2-4EFC-93C2-4898DAB05501}" srcOrd="4" destOrd="0" parTransId="{D9A2E05E-9DF0-40D6-B59B-179686E639E8}" sibTransId="{4EF2E41F-B79B-480C-A361-F8C6B27012E5}"/>
    <dgm:cxn modelId="{A83BD3FB-E30D-4053-8822-CA7DE1D151D9}" srcId="{8D439BCE-0268-436E-BE60-52222734D6A8}" destId="{20306DFC-DA3A-479E-9EA8-31114FD29742}" srcOrd="1" destOrd="0" parTransId="{5B6BE914-0ED5-4738-B521-52739952D6E4}" sibTransId="{29E85A94-F5E9-415E-A93A-0BCE41C34DD5}"/>
    <dgm:cxn modelId="{89B085FC-3F9B-4973-B561-42128DA9573E}" type="presOf" srcId="{A4AF3FA0-87A2-4EFC-93C2-4898DAB05501}" destId="{D40DE47C-3AEC-4F3F-8DEE-FB7407A39361}" srcOrd="0" destOrd="0" presId="urn:microsoft.com/office/officeart/2005/8/layout/list1"/>
    <dgm:cxn modelId="{A8970A1A-E598-4B0E-B8A6-E98424A3198F}" type="presParOf" srcId="{D3FBD629-1499-4DE8-AA14-E62F149A03BB}" destId="{E210F315-367D-48D0-A12E-5B72B237FA5F}" srcOrd="0" destOrd="0" presId="urn:microsoft.com/office/officeart/2005/8/layout/list1"/>
    <dgm:cxn modelId="{0D3A8104-E58B-4D01-AE82-DA4194B79A6F}" type="presParOf" srcId="{E210F315-367D-48D0-A12E-5B72B237FA5F}" destId="{92314BE2-B843-4D04-89DC-1DCA3378A708}" srcOrd="0" destOrd="0" presId="urn:microsoft.com/office/officeart/2005/8/layout/list1"/>
    <dgm:cxn modelId="{598E5687-3D3B-4F8B-B46A-04283829C02E}" type="presParOf" srcId="{E210F315-367D-48D0-A12E-5B72B237FA5F}" destId="{827D8791-C265-474D-8824-2A4309C311BA}" srcOrd="1" destOrd="0" presId="urn:microsoft.com/office/officeart/2005/8/layout/list1"/>
    <dgm:cxn modelId="{3489A1E9-A320-4352-907E-EF11BE92CF6F}" type="presParOf" srcId="{D3FBD629-1499-4DE8-AA14-E62F149A03BB}" destId="{AB3BD4AA-ABC5-4CA5-9F69-585A3E20FF8A}" srcOrd="1" destOrd="0" presId="urn:microsoft.com/office/officeart/2005/8/layout/list1"/>
    <dgm:cxn modelId="{D314CD53-3FD8-4EEE-AEC9-EB1124851E44}" type="presParOf" srcId="{D3FBD629-1499-4DE8-AA14-E62F149A03BB}" destId="{57A03D78-D22B-4B16-B4A1-FAD56E34EC51}" srcOrd="2" destOrd="0" presId="urn:microsoft.com/office/officeart/2005/8/layout/list1"/>
    <dgm:cxn modelId="{5AADB215-6D63-456E-A456-F93E3094CAF7}" type="presParOf" srcId="{D3FBD629-1499-4DE8-AA14-E62F149A03BB}" destId="{0282C912-6266-44DD-BDA2-B7669F048C2E}" srcOrd="3" destOrd="0" presId="urn:microsoft.com/office/officeart/2005/8/layout/list1"/>
    <dgm:cxn modelId="{EFA40A08-A1F3-4504-8AB1-B228BA77BBBD}" type="presParOf" srcId="{D3FBD629-1499-4DE8-AA14-E62F149A03BB}" destId="{C66EBF21-6B16-4477-B0D7-F775405CE3B2}" srcOrd="4" destOrd="0" presId="urn:microsoft.com/office/officeart/2005/8/layout/list1"/>
    <dgm:cxn modelId="{3C8E5396-80E0-426F-9DBF-24028C787346}" type="presParOf" srcId="{C66EBF21-6B16-4477-B0D7-F775405CE3B2}" destId="{F7FB6392-8DE1-4DC9-9495-8E4BD2676AFF}" srcOrd="0" destOrd="0" presId="urn:microsoft.com/office/officeart/2005/8/layout/list1"/>
    <dgm:cxn modelId="{055B1447-03FA-4856-A787-566DEEA54927}" type="presParOf" srcId="{C66EBF21-6B16-4477-B0D7-F775405CE3B2}" destId="{B3761B23-AD62-47FC-96B4-655020AC48DB}" srcOrd="1" destOrd="0" presId="urn:microsoft.com/office/officeart/2005/8/layout/list1"/>
    <dgm:cxn modelId="{ACE7D5D4-C72F-4325-8D99-92369C5846E7}" type="presParOf" srcId="{D3FBD629-1499-4DE8-AA14-E62F149A03BB}" destId="{B14B5AD5-6AE1-4AEA-AAE1-D2C1B0B0EF92}" srcOrd="5" destOrd="0" presId="urn:microsoft.com/office/officeart/2005/8/layout/list1"/>
    <dgm:cxn modelId="{C9E1B211-751D-443F-82AB-09784EF037B9}" type="presParOf" srcId="{D3FBD629-1499-4DE8-AA14-E62F149A03BB}" destId="{8EBB6F5D-C329-4DF9-98B2-27681CD95B03}" srcOrd="6" destOrd="0" presId="urn:microsoft.com/office/officeart/2005/8/layout/list1"/>
    <dgm:cxn modelId="{DEC31D65-F411-49F6-9375-2EF9A39508BD}" type="presParOf" srcId="{D3FBD629-1499-4DE8-AA14-E62F149A03BB}" destId="{4D05EECF-328A-4E89-9DB4-FF2813157B09}" srcOrd="7" destOrd="0" presId="urn:microsoft.com/office/officeart/2005/8/layout/list1"/>
    <dgm:cxn modelId="{7F5AA6EF-353C-434B-BA77-615BCEB504A6}" type="presParOf" srcId="{D3FBD629-1499-4DE8-AA14-E62F149A03BB}" destId="{F75B718B-FC91-4C44-AFD6-130C7D88CD84}" srcOrd="8" destOrd="0" presId="urn:microsoft.com/office/officeart/2005/8/layout/list1"/>
    <dgm:cxn modelId="{B2D254E7-7FC3-487A-9D73-381021FB0585}" type="presParOf" srcId="{F75B718B-FC91-4C44-AFD6-130C7D88CD84}" destId="{C5CE8B94-D0DF-4A57-88BC-E9A4F36E7DA0}" srcOrd="0" destOrd="0" presId="urn:microsoft.com/office/officeart/2005/8/layout/list1"/>
    <dgm:cxn modelId="{6ABB894C-261F-4F6B-B5C1-6CCA7EABD636}" type="presParOf" srcId="{F75B718B-FC91-4C44-AFD6-130C7D88CD84}" destId="{9C3AD64D-5F3F-4F33-A526-A9FA3D8489A4}" srcOrd="1" destOrd="0" presId="urn:microsoft.com/office/officeart/2005/8/layout/list1"/>
    <dgm:cxn modelId="{8D838060-DF81-48DD-BD38-D83358323F5C}" type="presParOf" srcId="{D3FBD629-1499-4DE8-AA14-E62F149A03BB}" destId="{4A878F67-4D4E-4C9A-8C03-19BC14B64EDD}" srcOrd="9" destOrd="0" presId="urn:microsoft.com/office/officeart/2005/8/layout/list1"/>
    <dgm:cxn modelId="{C4A21D3E-3166-4AB0-95E3-7B68AA264144}" type="presParOf" srcId="{D3FBD629-1499-4DE8-AA14-E62F149A03BB}" destId="{88D67BA7-53D0-4A3A-AC25-0E1856251B11}" srcOrd="10" destOrd="0" presId="urn:microsoft.com/office/officeart/2005/8/layout/list1"/>
    <dgm:cxn modelId="{826EC515-0537-4B10-9594-0C14AF904441}" type="presParOf" srcId="{D3FBD629-1499-4DE8-AA14-E62F149A03BB}" destId="{54F268D0-F745-423E-9EC9-6212581CDDB1}" srcOrd="11" destOrd="0" presId="urn:microsoft.com/office/officeart/2005/8/layout/list1"/>
    <dgm:cxn modelId="{93AA8315-6443-45D4-B768-D16547F1043D}" type="presParOf" srcId="{D3FBD629-1499-4DE8-AA14-E62F149A03BB}" destId="{2A1DD656-8988-414D-8342-40C6FBA144F5}" srcOrd="12" destOrd="0" presId="urn:microsoft.com/office/officeart/2005/8/layout/list1"/>
    <dgm:cxn modelId="{20DE11A0-3391-49A9-83FA-51132A419209}" type="presParOf" srcId="{2A1DD656-8988-414D-8342-40C6FBA144F5}" destId="{70AEA409-01C9-4707-A2CF-97088EAF23D6}" srcOrd="0" destOrd="0" presId="urn:microsoft.com/office/officeart/2005/8/layout/list1"/>
    <dgm:cxn modelId="{18B61F57-D491-4D43-B9E8-99B0EE1CABA5}" type="presParOf" srcId="{2A1DD656-8988-414D-8342-40C6FBA144F5}" destId="{6F7477C6-133E-403F-A920-A38AA110BAFC}" srcOrd="1" destOrd="0" presId="urn:microsoft.com/office/officeart/2005/8/layout/list1"/>
    <dgm:cxn modelId="{59A340B0-786F-4690-A133-FE0DBD9E0263}" type="presParOf" srcId="{D3FBD629-1499-4DE8-AA14-E62F149A03BB}" destId="{3BC76470-642A-4D1B-A5BF-CBA645226643}" srcOrd="13" destOrd="0" presId="urn:microsoft.com/office/officeart/2005/8/layout/list1"/>
    <dgm:cxn modelId="{A2F3CEE7-4B3A-45F0-AA22-5D4FDD8F658B}" type="presParOf" srcId="{D3FBD629-1499-4DE8-AA14-E62F149A03BB}" destId="{E6886738-6CA5-4508-B7FF-37B5AD2F729B}" srcOrd="14" destOrd="0" presId="urn:microsoft.com/office/officeart/2005/8/layout/list1"/>
    <dgm:cxn modelId="{E9804D20-93F9-436E-9FB4-074AE9166B4D}" type="presParOf" srcId="{D3FBD629-1499-4DE8-AA14-E62F149A03BB}" destId="{592AACE0-183E-4B2C-A5C8-07EBB21D10B8}" srcOrd="15" destOrd="0" presId="urn:microsoft.com/office/officeart/2005/8/layout/list1"/>
    <dgm:cxn modelId="{1D707E3F-DDE9-4B38-A48A-D8ABED8C1426}" type="presParOf" srcId="{D3FBD629-1499-4DE8-AA14-E62F149A03BB}" destId="{62D1B305-9DB8-4B2B-B589-9654DA163659}" srcOrd="16" destOrd="0" presId="urn:microsoft.com/office/officeart/2005/8/layout/list1"/>
    <dgm:cxn modelId="{CED79F2E-A53B-4B56-85E1-EE0762872E2A}" type="presParOf" srcId="{62D1B305-9DB8-4B2B-B589-9654DA163659}" destId="{D40DE47C-3AEC-4F3F-8DEE-FB7407A39361}" srcOrd="0" destOrd="0" presId="urn:microsoft.com/office/officeart/2005/8/layout/list1"/>
    <dgm:cxn modelId="{A1A22DD8-A071-4ED7-BCD2-3B4698005D7E}" type="presParOf" srcId="{62D1B305-9DB8-4B2B-B589-9654DA163659}" destId="{B454750B-1667-4D88-9010-7E85FDC23636}" srcOrd="1" destOrd="0" presId="urn:microsoft.com/office/officeart/2005/8/layout/list1"/>
    <dgm:cxn modelId="{F28D6508-1F21-437F-9379-E1E6EEE90668}" type="presParOf" srcId="{D3FBD629-1499-4DE8-AA14-E62F149A03BB}" destId="{65658F14-425F-4C06-9205-1FDBC47926B8}" srcOrd="17" destOrd="0" presId="urn:microsoft.com/office/officeart/2005/8/layout/list1"/>
    <dgm:cxn modelId="{BD3CC944-F3D1-4AB9-8E9D-D4FD866C18B1}" type="presParOf" srcId="{D3FBD629-1499-4DE8-AA14-E62F149A03BB}" destId="{E84AF6BE-0661-4142-ACB9-5225895BC86F}" srcOrd="18" destOrd="0" presId="urn:microsoft.com/office/officeart/2005/8/layout/list1"/>
    <dgm:cxn modelId="{462616C6-2795-4E1F-B6E2-6F6FD758CBB5}" type="presParOf" srcId="{D3FBD629-1499-4DE8-AA14-E62F149A03BB}" destId="{07F0191A-B74B-40E7-8F17-F06D6129204A}" srcOrd="19" destOrd="0" presId="urn:microsoft.com/office/officeart/2005/8/layout/list1"/>
    <dgm:cxn modelId="{85AA8AC4-29A4-4331-8514-B845845E7A0A}" type="presParOf" srcId="{D3FBD629-1499-4DE8-AA14-E62F149A03BB}" destId="{14C4FA84-C701-47B1-ADF1-C7867428CF42}" srcOrd="20" destOrd="0" presId="urn:microsoft.com/office/officeart/2005/8/layout/list1"/>
    <dgm:cxn modelId="{2D86FFC9-DED7-4F7B-BE73-D7AD73E9A025}" type="presParOf" srcId="{14C4FA84-C701-47B1-ADF1-C7867428CF42}" destId="{DA9302F8-B185-4009-ADFF-27CBDF3C6FE6}" srcOrd="0" destOrd="0" presId="urn:microsoft.com/office/officeart/2005/8/layout/list1"/>
    <dgm:cxn modelId="{CE396AF6-8F22-4737-80AB-97E8C8D8EE23}" type="presParOf" srcId="{14C4FA84-C701-47B1-ADF1-C7867428CF42}" destId="{C4D7E796-DA56-4D5F-A1E3-FBD8DCBB1C79}" srcOrd="1" destOrd="0" presId="urn:microsoft.com/office/officeart/2005/8/layout/list1"/>
    <dgm:cxn modelId="{69B428E3-1545-4B4F-94D9-D4E65FC1BB32}" type="presParOf" srcId="{D3FBD629-1499-4DE8-AA14-E62F149A03BB}" destId="{6B7FEDF9-1AFE-4FAC-9C3A-EEA71FCD04B3}" srcOrd="21" destOrd="0" presId="urn:microsoft.com/office/officeart/2005/8/layout/list1"/>
    <dgm:cxn modelId="{C34541AE-02EA-4E60-8AC9-C661CE635B4C}" type="presParOf" srcId="{D3FBD629-1499-4DE8-AA14-E62F149A03BB}" destId="{ED8CA3F4-1DDB-449D-8185-7A2D119840F7}" srcOrd="22" destOrd="0" presId="urn:microsoft.com/office/officeart/2005/8/layout/list1"/>
    <dgm:cxn modelId="{22C9225D-C0A6-4AD8-A798-ED176B54CD08}" type="presParOf" srcId="{D3FBD629-1499-4DE8-AA14-E62F149A03BB}" destId="{42771A05-95F7-4512-8AE9-A00531B7E0D0}" srcOrd="23" destOrd="0" presId="urn:microsoft.com/office/officeart/2005/8/layout/list1"/>
    <dgm:cxn modelId="{F1FDF50D-3703-4F51-AE50-44A51A359645}" type="presParOf" srcId="{D3FBD629-1499-4DE8-AA14-E62F149A03BB}" destId="{0F5E8688-80F9-4104-B0BD-FD7241D08264}" srcOrd="24" destOrd="0" presId="urn:microsoft.com/office/officeart/2005/8/layout/list1"/>
    <dgm:cxn modelId="{C4F7DC87-BE93-4A5F-A176-498E34D9DE8A}" type="presParOf" srcId="{0F5E8688-80F9-4104-B0BD-FD7241D08264}" destId="{967CBF2D-6D90-40E0-88AE-2C21F9E6F706}" srcOrd="0" destOrd="0" presId="urn:microsoft.com/office/officeart/2005/8/layout/list1"/>
    <dgm:cxn modelId="{BBE370D9-54FC-4505-9CEA-5F9B9D2B9531}" type="presParOf" srcId="{0F5E8688-80F9-4104-B0BD-FD7241D08264}" destId="{6BBB389A-A47A-41CE-AFBA-520F89CF8E57}" srcOrd="1" destOrd="0" presId="urn:microsoft.com/office/officeart/2005/8/layout/list1"/>
    <dgm:cxn modelId="{142BA495-7E39-4C70-ADEE-BA1162E72285}" type="presParOf" srcId="{D3FBD629-1499-4DE8-AA14-E62F149A03BB}" destId="{E8DDDC1A-AB90-4E65-B737-46E023338F36}" srcOrd="25" destOrd="0" presId="urn:microsoft.com/office/officeart/2005/8/layout/list1"/>
    <dgm:cxn modelId="{F1A0A8CA-554A-465C-862C-D6214D02E240}" type="presParOf" srcId="{D3FBD629-1499-4DE8-AA14-E62F149A03BB}" destId="{DECDCFB4-B6C9-4917-8FE1-5CE4453BBCFE}" srcOrd="26" destOrd="0" presId="urn:microsoft.com/office/officeart/2005/8/layout/list1"/>
    <dgm:cxn modelId="{B879BE40-FFCE-4C1B-B682-003A2861BA77}" type="presParOf" srcId="{D3FBD629-1499-4DE8-AA14-E62F149A03BB}" destId="{530A1ADC-0279-48C0-A721-E07F0A3E3A5E}" srcOrd="27" destOrd="0" presId="urn:microsoft.com/office/officeart/2005/8/layout/list1"/>
    <dgm:cxn modelId="{DB85C171-622E-4F45-A947-C1C95A8C1FE6}" type="presParOf" srcId="{D3FBD629-1499-4DE8-AA14-E62F149A03BB}" destId="{EE5516DD-C969-45D0-AC10-F3D65880D976}" srcOrd="28" destOrd="0" presId="urn:microsoft.com/office/officeart/2005/8/layout/list1"/>
    <dgm:cxn modelId="{8D39C6C7-379A-49A8-AC08-68C1F42D3E19}" type="presParOf" srcId="{EE5516DD-C969-45D0-AC10-F3D65880D976}" destId="{E415B5C6-452A-461F-9BFE-843A353BD506}" srcOrd="0" destOrd="0" presId="urn:microsoft.com/office/officeart/2005/8/layout/list1"/>
    <dgm:cxn modelId="{67D99282-5F27-47A9-8F70-21E7DA8EB0EA}" type="presParOf" srcId="{EE5516DD-C969-45D0-AC10-F3D65880D976}" destId="{FDB3C3DB-3D55-419B-8418-C8AB3A428CD0}" srcOrd="1" destOrd="0" presId="urn:microsoft.com/office/officeart/2005/8/layout/list1"/>
    <dgm:cxn modelId="{202540A6-5A22-49E8-94E9-C7D195624962}" type="presParOf" srcId="{D3FBD629-1499-4DE8-AA14-E62F149A03BB}" destId="{76C790D2-B933-44C9-81F2-4494E571F037}" srcOrd="29" destOrd="0" presId="urn:microsoft.com/office/officeart/2005/8/layout/list1"/>
    <dgm:cxn modelId="{371B819C-6A7D-4EFA-86B4-3FF90CF5C4F9}" type="presParOf" srcId="{D3FBD629-1499-4DE8-AA14-E62F149A03BB}" destId="{D8AC0D5E-EF4B-4DA5-B2BC-582CFC4A2458}" srcOrd="30" destOrd="0" presId="urn:microsoft.com/office/officeart/2005/8/layout/list1"/>
    <dgm:cxn modelId="{04903CC0-F659-4ACF-AB65-F841B6CE5D6D}" type="presParOf" srcId="{D3FBD629-1499-4DE8-AA14-E62F149A03BB}" destId="{BCDC8F0C-F531-4EDE-825A-207B6ECB5138}" srcOrd="31" destOrd="0" presId="urn:microsoft.com/office/officeart/2005/8/layout/list1"/>
    <dgm:cxn modelId="{DA28F3BE-027A-4991-9DD3-863AAAA4F6D2}" type="presParOf" srcId="{D3FBD629-1499-4DE8-AA14-E62F149A03BB}" destId="{97749944-063E-4463-9315-9DCD3A0C3226}" srcOrd="32" destOrd="0" presId="urn:microsoft.com/office/officeart/2005/8/layout/list1"/>
    <dgm:cxn modelId="{C8EC01A6-D50A-4DE5-9208-9B7D8C510430}" type="presParOf" srcId="{97749944-063E-4463-9315-9DCD3A0C3226}" destId="{953E09B0-D52D-4D82-B227-F01DDD89C475}" srcOrd="0" destOrd="0" presId="urn:microsoft.com/office/officeart/2005/8/layout/list1"/>
    <dgm:cxn modelId="{9DDF0178-008D-4FD9-A70C-C7D91EDB8374}" type="presParOf" srcId="{97749944-063E-4463-9315-9DCD3A0C3226}" destId="{F10CD2A5-C4D8-407B-9472-C31087821745}" srcOrd="1" destOrd="0" presId="urn:microsoft.com/office/officeart/2005/8/layout/list1"/>
    <dgm:cxn modelId="{F6510472-18EA-45BB-91FE-4BD841BF9F01}" type="presParOf" srcId="{D3FBD629-1499-4DE8-AA14-E62F149A03BB}" destId="{FD5E5630-DBFB-4318-B0C7-C010650127AF}" srcOrd="33" destOrd="0" presId="urn:microsoft.com/office/officeart/2005/8/layout/list1"/>
    <dgm:cxn modelId="{BED98972-EE91-4D74-BE57-D31658D8F800}" type="presParOf" srcId="{D3FBD629-1499-4DE8-AA14-E62F149A03BB}" destId="{8BC180B5-98F4-4F4F-A618-693167A75716}" srcOrd="3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A03D78-D22B-4B16-B4A1-FAD56E34EC51}">
      <dsp:nvSpPr>
        <dsp:cNvPr id="0" name=""/>
        <dsp:cNvSpPr/>
      </dsp:nvSpPr>
      <dsp:spPr>
        <a:xfrm>
          <a:off x="0" y="278520"/>
          <a:ext cx="5676900" cy="3276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27D8791-C265-474D-8824-2A4309C311BA}">
      <dsp:nvSpPr>
        <dsp:cNvPr id="0" name=""/>
        <dsp:cNvSpPr/>
      </dsp:nvSpPr>
      <dsp:spPr>
        <a:xfrm>
          <a:off x="283845" y="86640"/>
          <a:ext cx="3973830" cy="3837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0201" tIns="0" rIns="150201" bIns="0" numCol="1" spcCol="1270" anchor="ctr" anchorCtr="0">
          <a:noAutofit/>
        </a:bodyPr>
        <a:lstStyle/>
        <a:p>
          <a:pPr marL="0" lvl="0" indent="0" algn="l" defTabSz="577850">
            <a:lnSpc>
              <a:spcPct val="90000"/>
            </a:lnSpc>
            <a:spcBef>
              <a:spcPct val="0"/>
            </a:spcBef>
            <a:spcAft>
              <a:spcPct val="35000"/>
            </a:spcAft>
            <a:buNone/>
          </a:pPr>
          <a:r>
            <a:rPr lang="en-US" sz="1300" kern="1200"/>
            <a:t>Presentation och rollfördelning</a:t>
          </a:r>
        </a:p>
      </dsp:txBody>
      <dsp:txXfrm>
        <a:off x="302579" y="105374"/>
        <a:ext cx="3936362" cy="346292"/>
      </dsp:txXfrm>
    </dsp:sp>
    <dsp:sp modelId="{8EBB6F5D-C329-4DF9-98B2-27681CD95B03}">
      <dsp:nvSpPr>
        <dsp:cNvPr id="0" name=""/>
        <dsp:cNvSpPr/>
      </dsp:nvSpPr>
      <dsp:spPr>
        <a:xfrm>
          <a:off x="0" y="868200"/>
          <a:ext cx="5676900" cy="3276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3761B23-AD62-47FC-96B4-655020AC48DB}">
      <dsp:nvSpPr>
        <dsp:cNvPr id="0" name=""/>
        <dsp:cNvSpPr/>
      </dsp:nvSpPr>
      <dsp:spPr>
        <a:xfrm>
          <a:off x="283845" y="676320"/>
          <a:ext cx="3973830" cy="38376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0201" tIns="0" rIns="150201" bIns="0" numCol="1" spcCol="1270" anchor="ctr" anchorCtr="0">
          <a:noAutofit/>
        </a:bodyPr>
        <a:lstStyle/>
        <a:p>
          <a:pPr marL="0" lvl="0" indent="0" algn="l" defTabSz="577850">
            <a:lnSpc>
              <a:spcPct val="90000"/>
            </a:lnSpc>
            <a:spcBef>
              <a:spcPct val="0"/>
            </a:spcBef>
            <a:spcAft>
              <a:spcPct val="35000"/>
            </a:spcAft>
            <a:buNone/>
          </a:pPr>
          <a:r>
            <a:rPr lang="en-US" sz="1300" kern="1200" dirty="0" err="1"/>
            <a:t>Spelare</a:t>
          </a:r>
          <a:r>
            <a:rPr lang="en-US" sz="1300" kern="1200" dirty="0"/>
            <a:t>/Lag</a:t>
          </a:r>
        </a:p>
      </dsp:txBody>
      <dsp:txXfrm>
        <a:off x="302579" y="695054"/>
        <a:ext cx="3936362" cy="346292"/>
      </dsp:txXfrm>
    </dsp:sp>
    <dsp:sp modelId="{88D67BA7-53D0-4A3A-AC25-0E1856251B11}">
      <dsp:nvSpPr>
        <dsp:cNvPr id="0" name=""/>
        <dsp:cNvSpPr/>
      </dsp:nvSpPr>
      <dsp:spPr>
        <a:xfrm>
          <a:off x="0" y="1457880"/>
          <a:ext cx="5676900" cy="3276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C3AD64D-5F3F-4F33-A526-A9FA3D8489A4}">
      <dsp:nvSpPr>
        <dsp:cNvPr id="0" name=""/>
        <dsp:cNvSpPr/>
      </dsp:nvSpPr>
      <dsp:spPr>
        <a:xfrm>
          <a:off x="283845" y="1266000"/>
          <a:ext cx="3973830" cy="38376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0201" tIns="0" rIns="150201" bIns="0" numCol="1" spcCol="1270" anchor="ctr" anchorCtr="0">
          <a:noAutofit/>
        </a:bodyPr>
        <a:lstStyle/>
        <a:p>
          <a:pPr marL="0" lvl="0" indent="0" algn="l" defTabSz="577850">
            <a:lnSpc>
              <a:spcPct val="90000"/>
            </a:lnSpc>
            <a:spcBef>
              <a:spcPct val="0"/>
            </a:spcBef>
            <a:spcAft>
              <a:spcPct val="35000"/>
            </a:spcAft>
            <a:buNone/>
          </a:pPr>
          <a:r>
            <a:rPr lang="en-US" sz="1300" kern="1200" dirty="0" err="1"/>
            <a:t>Säsong</a:t>
          </a:r>
          <a:r>
            <a:rPr lang="en-US" sz="1300" kern="1200" dirty="0"/>
            <a:t> 2026/2027</a:t>
          </a:r>
        </a:p>
      </dsp:txBody>
      <dsp:txXfrm>
        <a:off x="302579" y="1284734"/>
        <a:ext cx="3936362" cy="346292"/>
      </dsp:txXfrm>
    </dsp:sp>
    <dsp:sp modelId="{E6886738-6CA5-4508-B7FF-37B5AD2F729B}">
      <dsp:nvSpPr>
        <dsp:cNvPr id="0" name=""/>
        <dsp:cNvSpPr/>
      </dsp:nvSpPr>
      <dsp:spPr>
        <a:xfrm>
          <a:off x="0" y="2047560"/>
          <a:ext cx="5676900" cy="3276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F7477C6-133E-403F-A920-A38AA110BAFC}">
      <dsp:nvSpPr>
        <dsp:cNvPr id="0" name=""/>
        <dsp:cNvSpPr/>
      </dsp:nvSpPr>
      <dsp:spPr>
        <a:xfrm>
          <a:off x="283845" y="1855680"/>
          <a:ext cx="3973830" cy="3837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0201" tIns="0" rIns="150201" bIns="0" numCol="1" spcCol="1270" anchor="ctr" anchorCtr="0">
          <a:noAutofit/>
        </a:bodyPr>
        <a:lstStyle/>
        <a:p>
          <a:pPr marL="0" lvl="0" indent="0" algn="l" defTabSz="577850">
            <a:lnSpc>
              <a:spcPct val="90000"/>
            </a:lnSpc>
            <a:spcBef>
              <a:spcPct val="0"/>
            </a:spcBef>
            <a:spcAft>
              <a:spcPct val="35000"/>
            </a:spcAft>
            <a:buNone/>
          </a:pPr>
          <a:r>
            <a:rPr lang="en-US" sz="1300" kern="1200" dirty="0"/>
            <a:t>Matcher, </a:t>
          </a:r>
          <a:r>
            <a:rPr lang="en-US" sz="1300" kern="1200" dirty="0" err="1"/>
            <a:t>träningar</a:t>
          </a:r>
          <a:r>
            <a:rPr lang="en-US" sz="1300" kern="1200" dirty="0"/>
            <a:t>, cup</a:t>
          </a:r>
        </a:p>
      </dsp:txBody>
      <dsp:txXfrm>
        <a:off x="302579" y="1874414"/>
        <a:ext cx="3936362" cy="346292"/>
      </dsp:txXfrm>
    </dsp:sp>
    <dsp:sp modelId="{E84AF6BE-0661-4142-ACB9-5225895BC86F}">
      <dsp:nvSpPr>
        <dsp:cNvPr id="0" name=""/>
        <dsp:cNvSpPr/>
      </dsp:nvSpPr>
      <dsp:spPr>
        <a:xfrm>
          <a:off x="0" y="2637240"/>
          <a:ext cx="5676900" cy="327600"/>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454750B-1667-4D88-9010-7E85FDC23636}">
      <dsp:nvSpPr>
        <dsp:cNvPr id="0" name=""/>
        <dsp:cNvSpPr/>
      </dsp:nvSpPr>
      <dsp:spPr>
        <a:xfrm>
          <a:off x="283845" y="2445360"/>
          <a:ext cx="3973830" cy="38376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0201" tIns="0" rIns="150201" bIns="0" numCol="1" spcCol="1270" anchor="ctr" anchorCtr="0">
          <a:noAutofit/>
        </a:bodyPr>
        <a:lstStyle/>
        <a:p>
          <a:pPr marL="0" lvl="0" indent="0" algn="l" defTabSz="577850">
            <a:lnSpc>
              <a:spcPct val="90000"/>
            </a:lnSpc>
            <a:spcBef>
              <a:spcPct val="0"/>
            </a:spcBef>
            <a:spcAft>
              <a:spcPct val="35000"/>
            </a:spcAft>
            <a:buNone/>
          </a:pPr>
          <a:r>
            <a:rPr lang="en-US" sz="1300" kern="1200"/>
            <a:t>Ungdomspolicy</a:t>
          </a:r>
        </a:p>
      </dsp:txBody>
      <dsp:txXfrm>
        <a:off x="302579" y="2464094"/>
        <a:ext cx="3936362" cy="346292"/>
      </dsp:txXfrm>
    </dsp:sp>
    <dsp:sp modelId="{ED8CA3F4-1DDB-449D-8185-7A2D119840F7}">
      <dsp:nvSpPr>
        <dsp:cNvPr id="0" name=""/>
        <dsp:cNvSpPr/>
      </dsp:nvSpPr>
      <dsp:spPr>
        <a:xfrm>
          <a:off x="0" y="3226920"/>
          <a:ext cx="5676900" cy="3276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4D7E796-DA56-4D5F-A1E3-FBD8DCBB1C79}">
      <dsp:nvSpPr>
        <dsp:cNvPr id="0" name=""/>
        <dsp:cNvSpPr/>
      </dsp:nvSpPr>
      <dsp:spPr>
        <a:xfrm>
          <a:off x="283845" y="3035040"/>
          <a:ext cx="3973830" cy="3837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0201" tIns="0" rIns="150201" bIns="0" numCol="1" spcCol="1270" anchor="ctr" anchorCtr="0">
          <a:noAutofit/>
        </a:bodyPr>
        <a:lstStyle/>
        <a:p>
          <a:pPr marL="0" lvl="0" indent="0" algn="l" defTabSz="577850">
            <a:lnSpc>
              <a:spcPct val="90000"/>
            </a:lnSpc>
            <a:spcBef>
              <a:spcPct val="0"/>
            </a:spcBef>
            <a:spcAft>
              <a:spcPct val="35000"/>
            </a:spcAft>
            <a:buNone/>
          </a:pPr>
          <a:r>
            <a:rPr lang="en-US" sz="1300" kern="1200"/>
            <a:t>Försäljningar</a:t>
          </a:r>
        </a:p>
      </dsp:txBody>
      <dsp:txXfrm>
        <a:off x="302579" y="3053774"/>
        <a:ext cx="3936362" cy="346292"/>
      </dsp:txXfrm>
    </dsp:sp>
    <dsp:sp modelId="{DECDCFB4-B6C9-4917-8FE1-5CE4453BBCFE}">
      <dsp:nvSpPr>
        <dsp:cNvPr id="0" name=""/>
        <dsp:cNvSpPr/>
      </dsp:nvSpPr>
      <dsp:spPr>
        <a:xfrm>
          <a:off x="0" y="3816600"/>
          <a:ext cx="5676900" cy="3276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BBB389A-A47A-41CE-AFBA-520F89CF8E57}">
      <dsp:nvSpPr>
        <dsp:cNvPr id="0" name=""/>
        <dsp:cNvSpPr/>
      </dsp:nvSpPr>
      <dsp:spPr>
        <a:xfrm>
          <a:off x="283845" y="3624720"/>
          <a:ext cx="3973830" cy="38376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0201" tIns="0" rIns="150201" bIns="0" numCol="1" spcCol="1270" anchor="ctr" anchorCtr="0">
          <a:noAutofit/>
        </a:bodyPr>
        <a:lstStyle/>
        <a:p>
          <a:pPr marL="0" lvl="0" indent="0" algn="l" defTabSz="577850">
            <a:lnSpc>
              <a:spcPct val="90000"/>
            </a:lnSpc>
            <a:spcBef>
              <a:spcPct val="0"/>
            </a:spcBef>
            <a:spcAft>
              <a:spcPct val="35000"/>
            </a:spcAft>
            <a:buNone/>
          </a:pPr>
          <a:r>
            <a:rPr lang="sv-SE" sz="1300" kern="1200" dirty="0"/>
            <a:t>Matchtröjor</a:t>
          </a:r>
        </a:p>
      </dsp:txBody>
      <dsp:txXfrm>
        <a:off x="302579" y="3643454"/>
        <a:ext cx="3936362" cy="346292"/>
      </dsp:txXfrm>
    </dsp:sp>
    <dsp:sp modelId="{D8AC0D5E-EF4B-4DA5-B2BC-582CFC4A2458}">
      <dsp:nvSpPr>
        <dsp:cNvPr id="0" name=""/>
        <dsp:cNvSpPr/>
      </dsp:nvSpPr>
      <dsp:spPr>
        <a:xfrm>
          <a:off x="0" y="4406280"/>
          <a:ext cx="5676900" cy="3276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DB3C3DB-3D55-419B-8418-C8AB3A428CD0}">
      <dsp:nvSpPr>
        <dsp:cNvPr id="0" name=""/>
        <dsp:cNvSpPr/>
      </dsp:nvSpPr>
      <dsp:spPr>
        <a:xfrm>
          <a:off x="283845" y="4214400"/>
          <a:ext cx="3973830" cy="38376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0201" tIns="0" rIns="150201" bIns="0" numCol="1" spcCol="1270" anchor="ctr"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lang="en-US" sz="1300" kern="1200" dirty="0"/>
        </a:p>
        <a:p>
          <a:pPr marL="0" marR="0" lvl="0" indent="0" algn="l" defTabSz="914400" eaLnBrk="1" fontAlgn="auto" latinLnBrk="0" hangingPunct="1">
            <a:lnSpc>
              <a:spcPct val="100000"/>
            </a:lnSpc>
            <a:spcBef>
              <a:spcPts val="0"/>
            </a:spcBef>
            <a:spcAft>
              <a:spcPts val="0"/>
            </a:spcAft>
            <a:buClrTx/>
            <a:buSzTx/>
            <a:buFontTx/>
            <a:buNone/>
            <a:tabLst/>
            <a:defRPr/>
          </a:pPr>
          <a:r>
            <a:rPr lang="en-US" sz="1300" kern="1200" dirty="0" err="1"/>
            <a:t>Arbetspass</a:t>
          </a:r>
          <a:r>
            <a:rPr lang="en-US" sz="1300" kern="1200" dirty="0"/>
            <a:t> under </a:t>
          </a:r>
          <a:r>
            <a:rPr lang="en-US" sz="1300" kern="1200" dirty="0" err="1"/>
            <a:t>säsongen</a:t>
          </a:r>
          <a:endParaRPr lang="en-US" sz="1300" kern="1200" dirty="0"/>
        </a:p>
        <a:p>
          <a:pPr marL="0" lvl="0" algn="l" defTabSz="577850">
            <a:lnSpc>
              <a:spcPct val="90000"/>
            </a:lnSpc>
            <a:spcBef>
              <a:spcPct val="0"/>
            </a:spcBef>
            <a:spcAft>
              <a:spcPct val="35000"/>
            </a:spcAft>
            <a:buNone/>
          </a:pPr>
          <a:endParaRPr lang="en-US" sz="1300" kern="1200" dirty="0"/>
        </a:p>
      </dsp:txBody>
      <dsp:txXfrm>
        <a:off x="302579" y="4233134"/>
        <a:ext cx="3936362" cy="346292"/>
      </dsp:txXfrm>
    </dsp:sp>
    <dsp:sp modelId="{8BC180B5-98F4-4F4F-A618-693167A75716}">
      <dsp:nvSpPr>
        <dsp:cNvPr id="0" name=""/>
        <dsp:cNvSpPr/>
      </dsp:nvSpPr>
      <dsp:spPr>
        <a:xfrm>
          <a:off x="0" y="4995959"/>
          <a:ext cx="5676900" cy="3276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10CD2A5-C4D8-407B-9472-C31087821745}">
      <dsp:nvSpPr>
        <dsp:cNvPr id="0" name=""/>
        <dsp:cNvSpPr/>
      </dsp:nvSpPr>
      <dsp:spPr>
        <a:xfrm>
          <a:off x="283845" y="4804080"/>
          <a:ext cx="3973830" cy="3837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0201" tIns="0" rIns="150201" bIns="0" numCol="1" spcCol="1270" anchor="ctr" anchorCtr="0">
          <a:noAutofit/>
        </a:bodyPr>
        <a:lstStyle/>
        <a:p>
          <a:pPr marL="0" lvl="0" indent="0" algn="l" defTabSz="577850">
            <a:lnSpc>
              <a:spcPct val="90000"/>
            </a:lnSpc>
            <a:spcBef>
              <a:spcPct val="0"/>
            </a:spcBef>
            <a:spcAft>
              <a:spcPct val="35000"/>
            </a:spcAft>
            <a:buNone/>
          </a:pPr>
          <a:r>
            <a:rPr lang="en-US" sz="1300" kern="1200" dirty="0" err="1"/>
            <a:t>Övrigt</a:t>
          </a:r>
          <a:endParaRPr lang="en-US" sz="1300" kern="1200" dirty="0"/>
        </a:p>
      </dsp:txBody>
      <dsp:txXfrm>
        <a:off x="302579" y="4822814"/>
        <a:ext cx="3936362" cy="34629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9/7/2026</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210335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9/7/2026</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492935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9/7/2026</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111155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9/7/2026</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184863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9/7/2026</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529938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9/7/2026</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890901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9/7/2026</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256417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9/7/2026</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860557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9/7/2026</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935409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9/7/2026</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125512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9/7/2026</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880991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9/7/2026</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45172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team.intersport.se/kais-mor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cxnSp>
        <p:nvCxnSpPr>
          <p:cNvPr id="18" name="Straight Connector 17">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C5AE7396-C282-0446-D770-FA8CD22A61AC}"/>
              </a:ext>
            </a:extLst>
          </p:cNvPr>
          <p:cNvPicPr>
            <a:picLocks noChangeAspect="1"/>
          </p:cNvPicPr>
          <p:nvPr/>
        </p:nvPicPr>
        <p:blipFill>
          <a:blip r:embed="rId2"/>
          <a:srcRect l="9091" t="11824" b="37040"/>
          <a:stretch>
            <a:fillRect/>
          </a:stretch>
        </p:blipFill>
        <p:spPr>
          <a:xfrm>
            <a:off x="21" y="10"/>
            <a:ext cx="12191979" cy="6857990"/>
          </a:xfrm>
          <a:prstGeom prst="rect">
            <a:avLst/>
          </a:prstGeom>
        </p:spPr>
      </p:pic>
      <p:sp>
        <p:nvSpPr>
          <p:cNvPr id="20" name="Rectangle 19">
            <a:extLst>
              <a:ext uri="{FF2B5EF4-FFF2-40B4-BE49-F238E27FC236}">
                <a16:creationId xmlns:a16="http://schemas.microsoft.com/office/drawing/2014/main" id="{EFBAAD93-7DE6-47D1-3609-446AE138A2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507179" y="173181"/>
            <a:ext cx="6858002" cy="6511640"/>
          </a:xfrm>
          <a:prstGeom prst="rect">
            <a:avLst/>
          </a:prstGeom>
          <a:gradFill>
            <a:gsLst>
              <a:gs pos="0">
                <a:schemeClr val="bg1">
                  <a:alpha val="0"/>
                </a:schemeClr>
              </a:gs>
              <a:gs pos="46000">
                <a:schemeClr val="bg1">
                  <a:alpha val="30000"/>
                </a:schemeClr>
              </a:gs>
              <a:gs pos="26000">
                <a:schemeClr val="bg1">
                  <a:alpha val="17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Rubrik 1">
            <a:extLst>
              <a:ext uri="{FF2B5EF4-FFF2-40B4-BE49-F238E27FC236}">
                <a16:creationId xmlns:a16="http://schemas.microsoft.com/office/drawing/2014/main" id="{98DFF029-202B-C0FE-74B5-E20C7C6E0CDF}"/>
              </a:ext>
            </a:extLst>
          </p:cNvPr>
          <p:cNvSpPr>
            <a:spLocks noGrp="1"/>
          </p:cNvSpPr>
          <p:nvPr>
            <p:ph type="ctrTitle"/>
          </p:nvPr>
        </p:nvSpPr>
        <p:spPr>
          <a:xfrm>
            <a:off x="7145736" y="908651"/>
            <a:ext cx="4754880" cy="4171779"/>
          </a:xfrm>
        </p:spPr>
        <p:txBody>
          <a:bodyPr anchor="t">
            <a:normAutofit/>
          </a:bodyPr>
          <a:lstStyle/>
          <a:p>
            <a:r>
              <a:rPr lang="sv-SE" sz="4700" dirty="0"/>
              <a:t>260904 </a:t>
            </a:r>
            <a:r>
              <a:rPr lang="sv-SE" sz="4700" dirty="0" err="1"/>
              <a:t>Föräldrarmöte</a:t>
            </a:r>
            <a:endParaRPr lang="sv-SE" sz="4700" dirty="0"/>
          </a:p>
        </p:txBody>
      </p:sp>
      <p:sp>
        <p:nvSpPr>
          <p:cNvPr id="3" name="Underrubrik 2">
            <a:extLst>
              <a:ext uri="{FF2B5EF4-FFF2-40B4-BE49-F238E27FC236}">
                <a16:creationId xmlns:a16="http://schemas.microsoft.com/office/drawing/2014/main" id="{2691F3F3-5723-47A5-FBCB-6A6E24077EBF}"/>
              </a:ext>
            </a:extLst>
          </p:cNvPr>
          <p:cNvSpPr>
            <a:spLocks noGrp="1"/>
          </p:cNvSpPr>
          <p:nvPr>
            <p:ph type="subTitle" idx="1"/>
          </p:nvPr>
        </p:nvSpPr>
        <p:spPr>
          <a:xfrm>
            <a:off x="7145736" y="5216955"/>
            <a:ext cx="4754880" cy="1003638"/>
          </a:xfrm>
        </p:spPr>
        <p:txBody>
          <a:bodyPr anchor="b">
            <a:normAutofit/>
          </a:bodyPr>
          <a:lstStyle/>
          <a:p>
            <a:r>
              <a:rPr lang="sv-SE" sz="2200"/>
              <a:t>Kais P11-13</a:t>
            </a:r>
          </a:p>
        </p:txBody>
      </p:sp>
      <p:cxnSp>
        <p:nvCxnSpPr>
          <p:cNvPr id="22" name="Straight Connector 21">
            <a:extLst>
              <a:ext uri="{FF2B5EF4-FFF2-40B4-BE49-F238E27FC236}">
                <a16:creationId xmlns:a16="http://schemas.microsoft.com/office/drawing/2014/main" id="{90236859-7780-1451-40B8-74A77E2715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62326" y="727509"/>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1026" name="Picture 2" descr="klubblogga">
            <a:extLst>
              <a:ext uri="{FF2B5EF4-FFF2-40B4-BE49-F238E27FC236}">
                <a16:creationId xmlns:a16="http://schemas.microsoft.com/office/drawing/2014/main" id="{611D4BB6-BE73-73D1-5A7A-AAEDA542BE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6180" y="3362313"/>
            <a:ext cx="2857500" cy="2933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889231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9604516-F583-413C-8C0B-E7944F332B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
            <a:ext cx="4876800" cy="685798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57F61275-D8CC-B33E-3519-308FDEA9A630}"/>
              </a:ext>
            </a:extLst>
          </p:cNvPr>
          <p:cNvSpPr>
            <a:spLocks noGrp="1"/>
          </p:cNvSpPr>
          <p:nvPr>
            <p:ph type="title"/>
          </p:nvPr>
        </p:nvSpPr>
        <p:spPr>
          <a:xfrm>
            <a:off x="704088" y="914400"/>
            <a:ext cx="3724528" cy="3670298"/>
          </a:xfrm>
        </p:spPr>
        <p:txBody>
          <a:bodyPr>
            <a:normAutofit/>
          </a:bodyPr>
          <a:lstStyle/>
          <a:p>
            <a:r>
              <a:rPr lang="sv-SE">
                <a:solidFill>
                  <a:schemeClr val="bg1"/>
                </a:solidFill>
              </a:rPr>
              <a:t>Agenda</a:t>
            </a:r>
          </a:p>
        </p:txBody>
      </p:sp>
      <p:cxnSp>
        <p:nvCxnSpPr>
          <p:cNvPr id="13" name="Straight Connector 12">
            <a:extLst>
              <a:ext uri="{FF2B5EF4-FFF2-40B4-BE49-F238E27FC236}">
                <a16:creationId xmlns:a16="http://schemas.microsoft.com/office/drawing/2014/main" id="{4BFD5B9F-5FB6-467D-83D5-DF82F190735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524000"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5" name="Platshållare för innehåll 2">
            <a:extLst>
              <a:ext uri="{FF2B5EF4-FFF2-40B4-BE49-F238E27FC236}">
                <a16:creationId xmlns:a16="http://schemas.microsoft.com/office/drawing/2014/main" id="{2D2AF452-4E5D-2BD1-63C8-A7683327D1F3}"/>
              </a:ext>
            </a:extLst>
          </p:cNvPr>
          <p:cNvGraphicFramePr>
            <a:graphicFrameLocks noGrp="1"/>
          </p:cNvGraphicFramePr>
          <p:nvPr>
            <p:ph idx="1"/>
            <p:extLst>
              <p:ext uri="{D42A27DB-BD31-4B8C-83A1-F6EECF244321}">
                <p14:modId xmlns:p14="http://schemas.microsoft.com/office/powerpoint/2010/main" val="1063833851"/>
              </p:ext>
            </p:extLst>
          </p:nvPr>
        </p:nvGraphicFramePr>
        <p:xfrm>
          <a:off x="5715000" y="723901"/>
          <a:ext cx="5676900" cy="541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95918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383607-A976-76BC-3FCD-EA5F80620A15}"/>
              </a:ext>
            </a:extLst>
          </p:cNvPr>
          <p:cNvSpPr>
            <a:spLocks noGrp="1"/>
          </p:cNvSpPr>
          <p:nvPr>
            <p:ph type="title"/>
          </p:nvPr>
        </p:nvSpPr>
        <p:spPr/>
        <p:txBody>
          <a:bodyPr/>
          <a:lstStyle/>
          <a:p>
            <a:r>
              <a:rPr lang="sv-SE" dirty="0"/>
              <a:t>Ledarstab och rollfördelning</a:t>
            </a:r>
          </a:p>
        </p:txBody>
      </p:sp>
      <p:sp>
        <p:nvSpPr>
          <p:cNvPr id="3" name="Platshållare för innehåll 2">
            <a:extLst>
              <a:ext uri="{FF2B5EF4-FFF2-40B4-BE49-F238E27FC236}">
                <a16:creationId xmlns:a16="http://schemas.microsoft.com/office/drawing/2014/main" id="{F097D5BF-5A92-05F1-1FA6-42F916FD0878}"/>
              </a:ext>
            </a:extLst>
          </p:cNvPr>
          <p:cNvSpPr>
            <a:spLocks noGrp="1"/>
          </p:cNvSpPr>
          <p:nvPr>
            <p:ph idx="1"/>
          </p:nvPr>
        </p:nvSpPr>
        <p:spPr>
          <a:xfrm>
            <a:off x="700634" y="1902815"/>
            <a:ext cx="10691265" cy="3739896"/>
          </a:xfrm>
        </p:spPr>
        <p:txBody>
          <a:bodyPr/>
          <a:lstStyle/>
          <a:p>
            <a:r>
              <a:rPr lang="sv-SE" dirty="0"/>
              <a:t>Erik Kronberg – Tränare, träningsplanering</a:t>
            </a:r>
          </a:p>
          <a:p>
            <a:r>
              <a:rPr lang="sv-SE" dirty="0"/>
              <a:t>Theo </a:t>
            </a:r>
            <a:r>
              <a:rPr lang="sv-SE" dirty="0" err="1"/>
              <a:t>Byqvist</a:t>
            </a:r>
            <a:r>
              <a:rPr lang="sv-SE" dirty="0"/>
              <a:t> – Tränare, matcher och lagindelning</a:t>
            </a:r>
          </a:p>
          <a:p>
            <a:r>
              <a:rPr lang="sv-SE" dirty="0"/>
              <a:t>William </a:t>
            </a:r>
            <a:r>
              <a:rPr lang="sv-SE" dirty="0" err="1"/>
              <a:t>Grudd</a:t>
            </a:r>
            <a:r>
              <a:rPr lang="sv-SE" dirty="0"/>
              <a:t> – Tränare, </a:t>
            </a:r>
          </a:p>
          <a:p>
            <a:r>
              <a:rPr lang="sv-SE" dirty="0"/>
              <a:t>Pernilla Olsson – Ass. tränare</a:t>
            </a:r>
          </a:p>
          <a:p>
            <a:r>
              <a:rPr lang="sv-SE" dirty="0"/>
              <a:t>Björn Fredriksson – Ass. tränare</a:t>
            </a:r>
          </a:p>
          <a:p>
            <a:r>
              <a:rPr lang="sv-SE" dirty="0"/>
              <a:t>Nicklas Busk – Ass. tränare</a:t>
            </a:r>
          </a:p>
          <a:p>
            <a:r>
              <a:rPr lang="sv-SE" dirty="0"/>
              <a:t>Torsten Engel - Lagledare</a:t>
            </a:r>
          </a:p>
        </p:txBody>
      </p:sp>
    </p:spTree>
    <p:extLst>
      <p:ext uri="{BB962C8B-B14F-4D97-AF65-F5344CB8AC3E}">
        <p14:creationId xmlns:p14="http://schemas.microsoft.com/office/powerpoint/2010/main" val="4264287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9201646-7831-373D-D073-73CCA943F230}"/>
              </a:ext>
            </a:extLst>
          </p:cNvPr>
          <p:cNvSpPr>
            <a:spLocks noGrp="1"/>
          </p:cNvSpPr>
          <p:nvPr>
            <p:ph type="title"/>
          </p:nvPr>
        </p:nvSpPr>
        <p:spPr/>
        <p:txBody>
          <a:bodyPr/>
          <a:lstStyle/>
          <a:p>
            <a:r>
              <a:rPr lang="sv-SE" dirty="0"/>
              <a:t>Välkommen till P11-13</a:t>
            </a:r>
          </a:p>
        </p:txBody>
      </p:sp>
      <p:sp>
        <p:nvSpPr>
          <p:cNvPr id="3" name="Platshållare för innehåll 2">
            <a:extLst>
              <a:ext uri="{FF2B5EF4-FFF2-40B4-BE49-F238E27FC236}">
                <a16:creationId xmlns:a16="http://schemas.microsoft.com/office/drawing/2014/main" id="{CD3FC249-14B1-64EE-9535-1CD0A46F6E14}"/>
              </a:ext>
            </a:extLst>
          </p:cNvPr>
          <p:cNvSpPr>
            <a:spLocks noGrp="1"/>
          </p:cNvSpPr>
          <p:nvPr>
            <p:ph idx="1"/>
          </p:nvPr>
        </p:nvSpPr>
        <p:spPr/>
        <p:txBody>
          <a:bodyPr/>
          <a:lstStyle/>
          <a:p>
            <a:r>
              <a:rPr lang="sv-SE" dirty="0"/>
              <a:t>36 spelare</a:t>
            </a:r>
          </a:p>
          <a:p>
            <a:endParaRPr lang="sv-SE" dirty="0"/>
          </a:p>
        </p:txBody>
      </p:sp>
    </p:spTree>
    <p:extLst>
      <p:ext uri="{BB962C8B-B14F-4D97-AF65-F5344CB8AC3E}">
        <p14:creationId xmlns:p14="http://schemas.microsoft.com/office/powerpoint/2010/main" val="1281879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48BCCB3-4330-28FB-C153-08B1DDC112A8}"/>
              </a:ext>
            </a:extLst>
          </p:cNvPr>
          <p:cNvSpPr>
            <a:spLocks noGrp="1"/>
          </p:cNvSpPr>
          <p:nvPr>
            <p:ph type="title"/>
          </p:nvPr>
        </p:nvSpPr>
        <p:spPr/>
        <p:txBody>
          <a:bodyPr/>
          <a:lstStyle/>
          <a:p>
            <a:r>
              <a:rPr lang="sv-SE" dirty="0"/>
              <a:t>Träningar</a:t>
            </a:r>
          </a:p>
        </p:txBody>
      </p:sp>
      <p:sp>
        <p:nvSpPr>
          <p:cNvPr id="3" name="Platshållare för innehåll 2">
            <a:extLst>
              <a:ext uri="{FF2B5EF4-FFF2-40B4-BE49-F238E27FC236}">
                <a16:creationId xmlns:a16="http://schemas.microsoft.com/office/drawing/2014/main" id="{E31BF44A-B511-A87A-8CD6-DA0879A352A4}"/>
              </a:ext>
            </a:extLst>
          </p:cNvPr>
          <p:cNvSpPr>
            <a:spLocks noGrp="1"/>
          </p:cNvSpPr>
          <p:nvPr>
            <p:ph idx="1"/>
          </p:nvPr>
        </p:nvSpPr>
        <p:spPr>
          <a:xfrm>
            <a:off x="700634" y="1859682"/>
            <a:ext cx="10691265" cy="3739896"/>
          </a:xfrm>
        </p:spPr>
        <p:txBody>
          <a:bodyPr/>
          <a:lstStyle/>
          <a:p>
            <a:r>
              <a:rPr lang="sv-SE" dirty="0"/>
              <a:t>Träningsschema läggs ut i mitten av månaden till nästkommande månad</a:t>
            </a:r>
          </a:p>
          <a:p>
            <a:r>
              <a:rPr lang="sv-SE" dirty="0"/>
              <a:t>3 </a:t>
            </a:r>
            <a:r>
              <a:rPr lang="sv-SE" dirty="0" err="1"/>
              <a:t>täningar</a:t>
            </a:r>
            <a:r>
              <a:rPr lang="sv-SE" dirty="0"/>
              <a:t> per vecka</a:t>
            </a:r>
          </a:p>
          <a:p>
            <a:r>
              <a:rPr lang="sv-SE" dirty="0"/>
              <a:t>Tydlig träningsplan och struktur</a:t>
            </a:r>
          </a:p>
          <a:p>
            <a:r>
              <a:rPr lang="sv-SE" dirty="0"/>
              <a:t>Uppbyggt i olika område och träningsmoment</a:t>
            </a:r>
          </a:p>
          <a:p>
            <a:r>
              <a:rPr lang="sv-SE" dirty="0"/>
              <a:t>1-2 träningar/vecka på A och B plan</a:t>
            </a:r>
          </a:p>
          <a:p>
            <a:r>
              <a:rPr lang="sv-SE" dirty="0"/>
              <a:t>För bästa möjliga utveckling av spelarna och matchsituationer rekommenderar vi att spelarna deltar i minst 2 träningar per vecka</a:t>
            </a:r>
          </a:p>
          <a:p>
            <a:r>
              <a:rPr lang="sv-SE" dirty="0"/>
              <a:t>Svara på kallelsen</a:t>
            </a:r>
          </a:p>
          <a:p>
            <a:endParaRPr lang="sv-SE" dirty="0"/>
          </a:p>
        </p:txBody>
      </p:sp>
    </p:spTree>
    <p:extLst>
      <p:ext uri="{BB962C8B-B14F-4D97-AF65-F5344CB8AC3E}">
        <p14:creationId xmlns:p14="http://schemas.microsoft.com/office/powerpoint/2010/main" val="2749132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EC172A4-DA4E-35E0-11C5-7FA2C8B26F3D}"/>
              </a:ext>
            </a:extLst>
          </p:cNvPr>
          <p:cNvSpPr>
            <a:spLocks noGrp="1"/>
          </p:cNvSpPr>
          <p:nvPr>
            <p:ph type="title"/>
          </p:nvPr>
        </p:nvSpPr>
        <p:spPr/>
        <p:txBody>
          <a:bodyPr/>
          <a:lstStyle/>
          <a:p>
            <a:r>
              <a:rPr lang="sv-SE" dirty="0"/>
              <a:t>Säsongens matcher</a:t>
            </a:r>
          </a:p>
        </p:txBody>
      </p:sp>
      <p:sp>
        <p:nvSpPr>
          <p:cNvPr id="3" name="Platshållare för innehåll 2">
            <a:extLst>
              <a:ext uri="{FF2B5EF4-FFF2-40B4-BE49-F238E27FC236}">
                <a16:creationId xmlns:a16="http://schemas.microsoft.com/office/drawing/2014/main" id="{F86DF15F-362D-6A63-11A8-36DC972D108C}"/>
              </a:ext>
            </a:extLst>
          </p:cNvPr>
          <p:cNvSpPr>
            <a:spLocks noGrp="1"/>
          </p:cNvSpPr>
          <p:nvPr>
            <p:ph idx="1"/>
          </p:nvPr>
        </p:nvSpPr>
        <p:spPr>
          <a:xfrm>
            <a:off x="700635" y="1885562"/>
            <a:ext cx="10691265" cy="3739896"/>
          </a:xfrm>
        </p:spPr>
        <p:txBody>
          <a:bodyPr>
            <a:normAutofit lnSpcReduction="10000"/>
          </a:bodyPr>
          <a:lstStyle/>
          <a:p>
            <a:r>
              <a:rPr lang="sv-SE" dirty="0"/>
              <a:t>Division 1: 14 matcher – start 11/10</a:t>
            </a:r>
          </a:p>
          <a:p>
            <a:r>
              <a:rPr lang="sv-SE" dirty="0"/>
              <a:t>Division 2: 17 matcher – start 10/10</a:t>
            </a:r>
          </a:p>
          <a:p>
            <a:r>
              <a:rPr lang="sv-SE" dirty="0"/>
              <a:t>Division 3: 15 matcher – start 18/10</a:t>
            </a:r>
          </a:p>
          <a:p>
            <a:endParaRPr lang="sv-SE" dirty="0"/>
          </a:p>
          <a:p>
            <a:pPr marL="0" indent="0">
              <a:buNone/>
            </a:pPr>
            <a:r>
              <a:rPr lang="sv-SE" dirty="0"/>
              <a:t>Matcher kommer läggas upp på Laget efter mötet, matchschemat kan förändras</a:t>
            </a:r>
          </a:p>
          <a:p>
            <a:pPr marL="0" indent="0">
              <a:buNone/>
            </a:pPr>
            <a:r>
              <a:rPr lang="sv-SE" dirty="0"/>
              <a:t>Kallelse till matcherna skickas ut matchvis, deadline till nästkommande helg söndag kl. 12:00, lag tas ut på måndag   </a:t>
            </a:r>
          </a:p>
          <a:p>
            <a:pPr marL="0" indent="0">
              <a:buNone/>
            </a:pPr>
            <a:r>
              <a:rPr lang="sv-SE" dirty="0"/>
              <a:t>Minst en träning per matchvecka för att spela match</a:t>
            </a:r>
          </a:p>
          <a:p>
            <a:pPr marL="0" indent="0">
              <a:buNone/>
            </a:pPr>
            <a:r>
              <a:rPr lang="sv-SE" dirty="0"/>
              <a:t>Sjukanmälan till lagledare</a:t>
            </a:r>
          </a:p>
          <a:p>
            <a:pPr marL="0" indent="0">
              <a:buNone/>
            </a:pPr>
            <a:endParaRPr lang="sv-SE" dirty="0"/>
          </a:p>
        </p:txBody>
      </p:sp>
    </p:spTree>
    <p:extLst>
      <p:ext uri="{BB962C8B-B14F-4D97-AF65-F5344CB8AC3E}">
        <p14:creationId xmlns:p14="http://schemas.microsoft.com/office/powerpoint/2010/main" val="2292959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CA53A98-D6E8-E8FB-0A64-DC52D0062146}"/>
              </a:ext>
            </a:extLst>
          </p:cNvPr>
          <p:cNvSpPr>
            <a:spLocks noGrp="1"/>
          </p:cNvSpPr>
          <p:nvPr>
            <p:ph type="title"/>
          </p:nvPr>
        </p:nvSpPr>
        <p:spPr/>
        <p:txBody>
          <a:bodyPr/>
          <a:lstStyle/>
          <a:p>
            <a:r>
              <a:rPr lang="sv-SE" dirty="0"/>
              <a:t>Cup</a:t>
            </a:r>
          </a:p>
        </p:txBody>
      </p:sp>
      <p:sp>
        <p:nvSpPr>
          <p:cNvPr id="3" name="Platshållare för innehåll 2">
            <a:extLst>
              <a:ext uri="{FF2B5EF4-FFF2-40B4-BE49-F238E27FC236}">
                <a16:creationId xmlns:a16="http://schemas.microsoft.com/office/drawing/2014/main" id="{1261771A-8009-837B-712E-A124FC4D0AA0}"/>
              </a:ext>
            </a:extLst>
          </p:cNvPr>
          <p:cNvSpPr>
            <a:spLocks noGrp="1"/>
          </p:cNvSpPr>
          <p:nvPr>
            <p:ph idx="1"/>
          </p:nvPr>
        </p:nvSpPr>
        <p:spPr>
          <a:xfrm>
            <a:off x="700635" y="1859682"/>
            <a:ext cx="10691265" cy="3739896"/>
          </a:xfrm>
        </p:spPr>
        <p:txBody>
          <a:bodyPr/>
          <a:lstStyle/>
          <a:p>
            <a:r>
              <a:rPr lang="sv-SE" dirty="0"/>
              <a:t>Göranssons cup – 2-4/10 - 26</a:t>
            </a:r>
          </a:p>
          <a:p>
            <a:r>
              <a:rPr lang="sv-SE" dirty="0"/>
              <a:t>Ungdomsspelen Falun -19-20/12 - 26</a:t>
            </a:r>
          </a:p>
          <a:p>
            <a:r>
              <a:rPr lang="sv-SE" dirty="0"/>
              <a:t>Buster cup – 30/4 – 2/5-27</a:t>
            </a:r>
          </a:p>
          <a:p>
            <a:pPr marL="0" indent="0">
              <a:buNone/>
            </a:pPr>
            <a:endParaRPr lang="sv-SE" dirty="0"/>
          </a:p>
          <a:p>
            <a:r>
              <a:rPr lang="sv-SE" dirty="0"/>
              <a:t>Någon annan cup? </a:t>
            </a:r>
          </a:p>
          <a:p>
            <a:pPr marL="0" indent="0">
              <a:buNone/>
            </a:pPr>
            <a:r>
              <a:rPr lang="sv-SE" dirty="0"/>
              <a:t>Ledarna kollar upp vilka cuper som finns och vi lägger ut </a:t>
            </a:r>
            <a:r>
              <a:rPr lang="sv-SE" dirty="0" err="1"/>
              <a:t>intressförfrågan</a:t>
            </a:r>
            <a:r>
              <a:rPr lang="sv-SE" dirty="0"/>
              <a:t> </a:t>
            </a:r>
          </a:p>
          <a:p>
            <a:endParaRPr lang="sv-SE" dirty="0"/>
          </a:p>
        </p:txBody>
      </p:sp>
    </p:spTree>
    <p:extLst>
      <p:ext uri="{BB962C8B-B14F-4D97-AF65-F5344CB8AC3E}">
        <p14:creationId xmlns:p14="http://schemas.microsoft.com/office/powerpoint/2010/main" val="15836184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F64F691-B736-4E87-1ECC-75119CBAB5AF}"/>
              </a:ext>
            </a:extLst>
          </p:cNvPr>
          <p:cNvSpPr>
            <a:spLocks noGrp="1"/>
          </p:cNvSpPr>
          <p:nvPr>
            <p:ph type="title"/>
          </p:nvPr>
        </p:nvSpPr>
        <p:spPr/>
        <p:txBody>
          <a:bodyPr/>
          <a:lstStyle/>
          <a:p>
            <a:r>
              <a:rPr lang="sv-SE" dirty="0"/>
              <a:t>Ungdomspolicy</a:t>
            </a:r>
          </a:p>
        </p:txBody>
      </p:sp>
      <p:sp>
        <p:nvSpPr>
          <p:cNvPr id="3" name="Platshållare för innehåll 2">
            <a:extLst>
              <a:ext uri="{FF2B5EF4-FFF2-40B4-BE49-F238E27FC236}">
                <a16:creationId xmlns:a16="http://schemas.microsoft.com/office/drawing/2014/main" id="{C521CD85-E13E-A4D4-4992-AFDE62CE8F51}"/>
              </a:ext>
            </a:extLst>
          </p:cNvPr>
          <p:cNvSpPr>
            <a:spLocks noGrp="1"/>
          </p:cNvSpPr>
          <p:nvPr>
            <p:ph idx="1"/>
          </p:nvPr>
        </p:nvSpPr>
        <p:spPr>
          <a:xfrm>
            <a:off x="700635" y="1704407"/>
            <a:ext cx="10691265" cy="2298250"/>
          </a:xfrm>
        </p:spPr>
        <p:txBody>
          <a:bodyPr>
            <a:normAutofit/>
          </a:bodyPr>
          <a:lstStyle/>
          <a:p>
            <a:pPr marL="0" indent="0">
              <a:buNone/>
            </a:pPr>
            <a:r>
              <a:rPr lang="sv-SE" sz="1700" b="1" u="sng" dirty="0"/>
              <a:t>KAIS Moras verksamhetsidé </a:t>
            </a:r>
          </a:p>
          <a:p>
            <a:pPr marL="0" indent="0">
              <a:buNone/>
            </a:pPr>
            <a:r>
              <a:rPr lang="sv-SE" sz="1700" dirty="0"/>
              <a:t>Vi vill på alla nivåer bedriva vår idrott så att den utvecklar människor positivt såväl fysiskt och psykiskt som socialt och kulturellt. Vår uppgift är att: - Företräda föreningen i och utanför Sverige - Främja innebandyn till att ständigt utvecklas och förbättras till en form av fysisk aktivitet där alla har roligt och mår bra. - Administrera och bedriva en verksamhet där lek, träning och tävling ingår. - Skapa en miljö där innebandyn ger en god fysisk, psykisk, social och kulturell utveckling.</a:t>
            </a:r>
          </a:p>
          <a:p>
            <a:endParaRPr lang="sv-SE" sz="1700" dirty="0"/>
          </a:p>
        </p:txBody>
      </p:sp>
      <p:sp>
        <p:nvSpPr>
          <p:cNvPr id="5" name="textruta 4">
            <a:extLst>
              <a:ext uri="{FF2B5EF4-FFF2-40B4-BE49-F238E27FC236}">
                <a16:creationId xmlns:a16="http://schemas.microsoft.com/office/drawing/2014/main" id="{D00837E1-3E56-F597-73A2-FA614DAC5A1F}"/>
              </a:ext>
            </a:extLst>
          </p:cNvPr>
          <p:cNvSpPr txBox="1"/>
          <p:nvPr/>
        </p:nvSpPr>
        <p:spPr>
          <a:xfrm>
            <a:off x="750368" y="3758386"/>
            <a:ext cx="10691264" cy="2185214"/>
          </a:xfrm>
          <a:prstGeom prst="rect">
            <a:avLst/>
          </a:prstGeom>
          <a:noFill/>
        </p:spPr>
        <p:txBody>
          <a:bodyPr wrap="square">
            <a:spAutoFit/>
          </a:bodyPr>
          <a:lstStyle/>
          <a:p>
            <a:r>
              <a:rPr lang="sv-SE" sz="1700" dirty="0"/>
              <a:t>Alla ska känna </a:t>
            </a:r>
            <a:r>
              <a:rPr lang="sv-SE" sz="1700" b="1" dirty="0"/>
              <a:t>GLÄDJE! </a:t>
            </a:r>
          </a:p>
          <a:p>
            <a:endParaRPr lang="sv-SE" sz="1700" dirty="0"/>
          </a:p>
          <a:p>
            <a:r>
              <a:rPr lang="sv-SE" sz="1700" dirty="0"/>
              <a:t>KAIS Mora finns för att bedriva innebandyverksamhet för alla åldrar och ambitionsnivåer. Vi vill skapa förutsättningar för en aktiv livsstil med innebandy som huvudaktivitet. För oss är det viktigt att bedriva vår idrott i och skapa en miljö som utvecklar människor, såväl fysiskt och psykiskt som socialt och kulturellt. Vi vill främja vår innebandy till att utvecklas och vara den aktivitet i vår verksamhet som innehåller delarna lek, träning och tävling samtidigt som alla kan ha roligt och må bra. För att uppnå detta använder vi oss av ordet GLÄDJE. </a:t>
            </a:r>
          </a:p>
          <a:p>
            <a:r>
              <a:rPr lang="sv-SE" sz="1700" dirty="0"/>
              <a:t>Glädje står för </a:t>
            </a:r>
            <a:r>
              <a:rPr lang="sv-SE" sz="1700" b="1" dirty="0">
                <a:solidFill>
                  <a:srgbClr val="92D050"/>
                </a:solidFill>
              </a:rPr>
              <a:t>G</a:t>
            </a:r>
            <a:r>
              <a:rPr lang="sv-SE" sz="1700" dirty="0"/>
              <a:t>emenskap, </a:t>
            </a:r>
            <a:r>
              <a:rPr lang="sv-SE" sz="1700" b="1" dirty="0">
                <a:solidFill>
                  <a:srgbClr val="92D050"/>
                </a:solidFill>
              </a:rPr>
              <a:t>L</a:t>
            </a:r>
            <a:r>
              <a:rPr lang="sv-SE" sz="1700" dirty="0"/>
              <a:t>ärorikt, </a:t>
            </a:r>
            <a:r>
              <a:rPr lang="sv-SE" sz="1700" b="1" dirty="0">
                <a:solidFill>
                  <a:srgbClr val="92D050"/>
                </a:solidFill>
              </a:rPr>
              <a:t>Ä</a:t>
            </a:r>
            <a:r>
              <a:rPr lang="sv-SE" sz="1700" dirty="0"/>
              <a:t>rofyllt, </a:t>
            </a:r>
            <a:r>
              <a:rPr lang="sv-SE" sz="1700" b="1" dirty="0">
                <a:solidFill>
                  <a:srgbClr val="92D050"/>
                </a:solidFill>
              </a:rPr>
              <a:t>D</a:t>
            </a:r>
            <a:r>
              <a:rPr lang="sv-SE" sz="1700" dirty="0"/>
              <a:t>elaktighet, </a:t>
            </a:r>
            <a:r>
              <a:rPr lang="sv-SE" sz="1700" b="1" dirty="0">
                <a:solidFill>
                  <a:srgbClr val="92D050"/>
                </a:solidFill>
              </a:rPr>
              <a:t>J</a:t>
            </a:r>
            <a:r>
              <a:rPr lang="sv-SE" sz="1700" dirty="0"/>
              <a:t>ämlikhet och </a:t>
            </a:r>
            <a:r>
              <a:rPr lang="sv-SE" sz="1700" b="1" dirty="0">
                <a:solidFill>
                  <a:srgbClr val="92D050"/>
                </a:solidFill>
              </a:rPr>
              <a:t>E</a:t>
            </a:r>
            <a:r>
              <a:rPr lang="sv-SE" sz="1700" dirty="0"/>
              <a:t>ngagemang</a:t>
            </a:r>
          </a:p>
        </p:txBody>
      </p:sp>
    </p:spTree>
    <p:extLst>
      <p:ext uri="{BB962C8B-B14F-4D97-AF65-F5344CB8AC3E}">
        <p14:creationId xmlns:p14="http://schemas.microsoft.com/office/powerpoint/2010/main" val="307026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B312B91-96D7-3C42-B399-BBF04A5FAE0D}"/>
              </a:ext>
            </a:extLst>
          </p:cNvPr>
          <p:cNvSpPr>
            <a:spLocks noGrp="1"/>
          </p:cNvSpPr>
          <p:nvPr>
            <p:ph type="title"/>
          </p:nvPr>
        </p:nvSpPr>
        <p:spPr/>
        <p:txBody>
          <a:bodyPr>
            <a:normAutofit fontScale="90000"/>
          </a:bodyPr>
          <a:lstStyle/>
          <a:p>
            <a:r>
              <a:rPr lang="sv-SE" dirty="0"/>
              <a:t>Svensk innebandy utvecklingsmodell (SIU)</a:t>
            </a:r>
          </a:p>
        </p:txBody>
      </p:sp>
      <p:pic>
        <p:nvPicPr>
          <p:cNvPr id="5" name="Platshållare för innehåll 4">
            <a:extLst>
              <a:ext uri="{FF2B5EF4-FFF2-40B4-BE49-F238E27FC236}">
                <a16:creationId xmlns:a16="http://schemas.microsoft.com/office/drawing/2014/main" id="{8F65B3BA-2669-2058-86F2-C36D350A9312}"/>
              </a:ext>
            </a:extLst>
          </p:cNvPr>
          <p:cNvPicPr>
            <a:picLocks noGrp="1" noChangeAspect="1"/>
          </p:cNvPicPr>
          <p:nvPr>
            <p:ph idx="1"/>
          </p:nvPr>
        </p:nvPicPr>
        <p:blipFill>
          <a:blip r:embed="rId2"/>
          <a:stretch>
            <a:fillRect/>
          </a:stretch>
        </p:blipFill>
        <p:spPr>
          <a:xfrm>
            <a:off x="3238500" y="1527834"/>
            <a:ext cx="5928166" cy="4609772"/>
          </a:xfrm>
        </p:spPr>
      </p:pic>
      <p:sp>
        <p:nvSpPr>
          <p:cNvPr id="6" name="Ellips 5">
            <a:extLst>
              <a:ext uri="{FF2B5EF4-FFF2-40B4-BE49-F238E27FC236}">
                <a16:creationId xmlns:a16="http://schemas.microsoft.com/office/drawing/2014/main" id="{EEBEAF25-9272-CFD9-E00A-787E1F3D4752}"/>
              </a:ext>
            </a:extLst>
          </p:cNvPr>
          <p:cNvSpPr/>
          <p:nvPr/>
        </p:nvSpPr>
        <p:spPr>
          <a:xfrm>
            <a:off x="3629025" y="3010618"/>
            <a:ext cx="6143625" cy="888521"/>
          </a:xfrm>
          <a:prstGeom prst="ellipse">
            <a:avLst/>
          </a:prstGeom>
          <a:noFill/>
          <a:ln w="12700" cap="flat" cmpd="sng" algn="ctr">
            <a:solidFill>
              <a:srgbClr val="00B05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622969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60C3DD2-094D-35A0-0CC9-BE2853DCD3E7}"/>
              </a:ext>
            </a:extLst>
          </p:cNvPr>
          <p:cNvSpPr>
            <a:spLocks noGrp="1"/>
          </p:cNvSpPr>
          <p:nvPr>
            <p:ph type="title"/>
          </p:nvPr>
        </p:nvSpPr>
        <p:spPr/>
        <p:txBody>
          <a:bodyPr/>
          <a:lstStyle/>
          <a:p>
            <a:r>
              <a:rPr lang="sv-SE" dirty="0"/>
              <a:t>Röd nivå, 12-16 år</a:t>
            </a:r>
          </a:p>
        </p:txBody>
      </p:sp>
      <p:sp>
        <p:nvSpPr>
          <p:cNvPr id="3" name="Platshållare för innehåll 2">
            <a:extLst>
              <a:ext uri="{FF2B5EF4-FFF2-40B4-BE49-F238E27FC236}">
                <a16:creationId xmlns:a16="http://schemas.microsoft.com/office/drawing/2014/main" id="{4AE68CB8-1DDD-787C-48D4-FBB47DD3469F}"/>
              </a:ext>
            </a:extLst>
          </p:cNvPr>
          <p:cNvSpPr>
            <a:spLocks noGrp="1"/>
          </p:cNvSpPr>
          <p:nvPr>
            <p:ph idx="1"/>
          </p:nvPr>
        </p:nvSpPr>
        <p:spPr>
          <a:xfrm>
            <a:off x="700634" y="1559052"/>
            <a:ext cx="10691265" cy="3739896"/>
          </a:xfrm>
        </p:spPr>
        <p:txBody>
          <a:bodyPr>
            <a:noAutofit/>
          </a:bodyPr>
          <a:lstStyle/>
          <a:p>
            <a:r>
              <a:rPr lang="sv-SE" sz="1000" b="1" u="sng" dirty="0"/>
              <a:t>Träna för att träna </a:t>
            </a:r>
          </a:p>
          <a:p>
            <a:pPr marL="0" indent="0">
              <a:buNone/>
            </a:pPr>
            <a:r>
              <a:rPr lang="sv-SE" sz="1000" dirty="0"/>
              <a:t>På röd nivå ska utövaren introduceras till förberedande fysisk träning, där byggandet av atleten och innebandyspecifika färdigheter är i fokus. Förberedande träning mot svart eller brun nivå, att skapa förståelse för lagets betydelse, och filosofin "så många som möjligt så länge som möjligt" går före strävan att vinna. </a:t>
            </a:r>
          </a:p>
          <a:p>
            <a:pPr marL="0" indent="0">
              <a:buNone/>
            </a:pPr>
            <a:r>
              <a:rPr lang="sv-SE" sz="1000" dirty="0"/>
              <a:t>• Utveckla innebandyspecifika färdigheter </a:t>
            </a:r>
          </a:p>
          <a:p>
            <a:pPr marL="0" indent="0">
              <a:buNone/>
            </a:pPr>
            <a:r>
              <a:rPr lang="sv-SE" sz="1000" dirty="0"/>
              <a:t>• Optimal utveckling av styrka och aerob kapacitet med hänsyn till tillväxtkurvan </a:t>
            </a:r>
          </a:p>
          <a:p>
            <a:pPr marL="0" indent="0">
              <a:buNone/>
            </a:pPr>
            <a:r>
              <a:rPr lang="sv-SE" sz="1000" dirty="0"/>
              <a:t>• Introducera systematisk styrketräningsteknik </a:t>
            </a:r>
          </a:p>
          <a:p>
            <a:pPr marL="0" indent="0">
              <a:buNone/>
            </a:pPr>
            <a:r>
              <a:rPr lang="sv-SE" sz="1000" dirty="0"/>
              <a:t>• Utveckla mental förberedelse </a:t>
            </a:r>
          </a:p>
          <a:p>
            <a:pPr marL="0" indent="0">
              <a:buNone/>
            </a:pPr>
            <a:r>
              <a:rPr lang="sv-SE" sz="1000" dirty="0"/>
              <a:t>• Kognitiv och emotionell utveckling </a:t>
            </a:r>
          </a:p>
          <a:p>
            <a:pPr marL="0" indent="0">
              <a:buNone/>
            </a:pPr>
            <a:r>
              <a:rPr lang="sv-SE" sz="1000" dirty="0"/>
              <a:t>• Lagen och trupperna ska i möjligaste mån vara åldershomogena. Undantag kan göras utifrån spelarens trygghet och sociala situation </a:t>
            </a:r>
          </a:p>
          <a:p>
            <a:pPr marL="0" indent="0">
              <a:buNone/>
            </a:pPr>
            <a:r>
              <a:rPr lang="sv-SE" sz="1000" dirty="0"/>
              <a:t>• Rättvis speltid. Från röd nivå kan laguttagningar i viss utsträckning påverkas av träningsnärvaro, engagemang och spelarens individuella utvecklingsbehov, men en generös bedömning ska göras. Tänk på att inte straffa dem som </a:t>
            </a:r>
            <a:r>
              <a:rPr lang="sv-SE" sz="1000" dirty="0" err="1"/>
              <a:t>dubbelidrottar</a:t>
            </a:r>
            <a:r>
              <a:rPr lang="sv-SE" sz="1000" dirty="0"/>
              <a:t> eller kommer från hem med svag föräldrauppbackning. </a:t>
            </a:r>
          </a:p>
          <a:p>
            <a:pPr marL="0" indent="0">
              <a:buNone/>
            </a:pPr>
            <a:r>
              <a:rPr lang="sv-SE" sz="1000" dirty="0"/>
              <a:t>• Speltiden för de uttagna spelarna skall i möjligaste mån vara lika. </a:t>
            </a:r>
          </a:p>
          <a:p>
            <a:pPr marL="0" indent="0">
              <a:buNone/>
            </a:pPr>
            <a:r>
              <a:rPr lang="sv-SE" sz="1000" dirty="0"/>
              <a:t>• Laget bör organiseras så att många spelare ges möjlighet till matchspel och utveckling. Från och med röd nivå får speciella uppställningar i numerära över-/underläge förekomma. Samtliga spelare ska i så fall träningsspela i de speciella uppställningarna. </a:t>
            </a:r>
          </a:p>
          <a:p>
            <a:pPr marL="0" indent="0">
              <a:buNone/>
            </a:pPr>
            <a:r>
              <a:rPr lang="sv-SE" sz="1000" dirty="0"/>
              <a:t>• Matchcoachning tillåten från och med röd div 1, se avsnitt om matchcoachning </a:t>
            </a:r>
          </a:p>
          <a:p>
            <a:pPr marL="0" indent="0">
              <a:buNone/>
            </a:pPr>
            <a:r>
              <a:rPr lang="sv-SE" sz="1000" dirty="0"/>
              <a:t>• Träning 2-3 gånger i veckan. </a:t>
            </a:r>
          </a:p>
        </p:txBody>
      </p:sp>
    </p:spTree>
    <p:extLst>
      <p:ext uri="{BB962C8B-B14F-4D97-AF65-F5344CB8AC3E}">
        <p14:creationId xmlns:p14="http://schemas.microsoft.com/office/powerpoint/2010/main" val="4042012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7BADF27-4721-0AD4-D24C-027908139E0E}"/>
              </a:ext>
            </a:extLst>
          </p:cNvPr>
          <p:cNvSpPr>
            <a:spLocks noGrp="1"/>
          </p:cNvSpPr>
          <p:nvPr>
            <p:ph type="title"/>
          </p:nvPr>
        </p:nvSpPr>
        <p:spPr/>
        <p:txBody>
          <a:bodyPr/>
          <a:lstStyle/>
          <a:p>
            <a:r>
              <a:rPr lang="sv-SE" dirty="0"/>
              <a:t>Utveckling för alla</a:t>
            </a:r>
          </a:p>
        </p:txBody>
      </p:sp>
      <p:sp>
        <p:nvSpPr>
          <p:cNvPr id="3" name="Platshållare för innehåll 2">
            <a:extLst>
              <a:ext uri="{FF2B5EF4-FFF2-40B4-BE49-F238E27FC236}">
                <a16:creationId xmlns:a16="http://schemas.microsoft.com/office/drawing/2014/main" id="{29F1046B-8437-C028-DAD8-154CAF649E61}"/>
              </a:ext>
            </a:extLst>
          </p:cNvPr>
          <p:cNvSpPr>
            <a:spLocks noGrp="1"/>
          </p:cNvSpPr>
          <p:nvPr>
            <p:ph idx="1"/>
          </p:nvPr>
        </p:nvSpPr>
        <p:spPr>
          <a:xfrm>
            <a:off x="700635" y="2221992"/>
            <a:ext cx="10691265" cy="443570"/>
          </a:xfrm>
        </p:spPr>
        <p:txBody>
          <a:bodyPr>
            <a:normAutofit fontScale="85000" lnSpcReduction="10000"/>
          </a:bodyPr>
          <a:lstStyle/>
          <a:p>
            <a:r>
              <a:rPr lang="sv-SE" dirty="0"/>
              <a:t>Behovsanpassad träning - utmana och utveckla den enskilda spelaren utifrån dennes innebandykompetensnivå.</a:t>
            </a:r>
          </a:p>
        </p:txBody>
      </p:sp>
      <p:sp>
        <p:nvSpPr>
          <p:cNvPr id="5" name="textruta 4">
            <a:extLst>
              <a:ext uri="{FF2B5EF4-FFF2-40B4-BE49-F238E27FC236}">
                <a16:creationId xmlns:a16="http://schemas.microsoft.com/office/drawing/2014/main" id="{5DD85F16-72A7-42B8-AECA-6AA81D9162A2}"/>
              </a:ext>
            </a:extLst>
          </p:cNvPr>
          <p:cNvSpPr txBox="1"/>
          <p:nvPr/>
        </p:nvSpPr>
        <p:spPr>
          <a:xfrm>
            <a:off x="700634" y="2665562"/>
            <a:ext cx="10691265" cy="923330"/>
          </a:xfrm>
          <a:prstGeom prst="rect">
            <a:avLst/>
          </a:prstGeom>
          <a:noFill/>
        </p:spPr>
        <p:txBody>
          <a:bodyPr wrap="square">
            <a:spAutoFit/>
          </a:bodyPr>
          <a:lstStyle/>
          <a:p>
            <a:pPr marL="285750" indent="-285750">
              <a:buFont typeface="Arial" panose="020B0604020202020204" pitchFamily="34" charset="0"/>
              <a:buChar char="•"/>
            </a:pPr>
            <a:r>
              <a:rPr lang="sv-SE" dirty="0"/>
              <a:t>Behovsanpassad laguttagning - kalla spelare till match med ambitionen att matchen ska bli så jämn och utmanade som möjligt, utifrån motståndet man möter. Målet är att varje spelare ska få spela i en utmanande och lagom nivå där möjligheter till att lyckas och dra lärdom är stora. </a:t>
            </a:r>
          </a:p>
        </p:txBody>
      </p:sp>
      <p:sp>
        <p:nvSpPr>
          <p:cNvPr id="7" name="textruta 6">
            <a:extLst>
              <a:ext uri="{FF2B5EF4-FFF2-40B4-BE49-F238E27FC236}">
                <a16:creationId xmlns:a16="http://schemas.microsoft.com/office/drawing/2014/main" id="{25E86B43-34EF-5A12-A34F-F43782400A60}"/>
              </a:ext>
            </a:extLst>
          </p:cNvPr>
          <p:cNvSpPr txBox="1"/>
          <p:nvPr/>
        </p:nvSpPr>
        <p:spPr>
          <a:xfrm>
            <a:off x="700632" y="4596501"/>
            <a:ext cx="10691265" cy="923330"/>
          </a:xfrm>
          <a:prstGeom prst="rect">
            <a:avLst/>
          </a:prstGeom>
          <a:noFill/>
        </p:spPr>
        <p:txBody>
          <a:bodyPr wrap="square">
            <a:spAutoFit/>
          </a:bodyPr>
          <a:lstStyle/>
          <a:p>
            <a:pPr marL="285750" indent="-285750">
              <a:buFont typeface="Arial" panose="020B0604020202020204" pitchFamily="34" charset="0"/>
              <a:buChar char="•"/>
            </a:pPr>
            <a:r>
              <a:rPr lang="sv-SE" dirty="0"/>
              <a:t>Matchcoachning - Från och med att man har speltillhörighet i röd serie div. 1 kan matchcoachning nyttjas i seriespel/cuper. KAIS Mora begränsar matchcoachning till maximalt en tredjedel av matchens speltid. Matchcoachningens syfte är att utbilda och förbereda spelarna för spel i högre nivå.  </a:t>
            </a:r>
          </a:p>
        </p:txBody>
      </p:sp>
      <p:sp>
        <p:nvSpPr>
          <p:cNvPr id="9" name="textruta 8">
            <a:extLst>
              <a:ext uri="{FF2B5EF4-FFF2-40B4-BE49-F238E27FC236}">
                <a16:creationId xmlns:a16="http://schemas.microsoft.com/office/drawing/2014/main" id="{AAB8573D-3439-8327-F705-1AE3F2226F37}"/>
              </a:ext>
            </a:extLst>
          </p:cNvPr>
          <p:cNvSpPr txBox="1"/>
          <p:nvPr/>
        </p:nvSpPr>
        <p:spPr>
          <a:xfrm>
            <a:off x="700634" y="3682679"/>
            <a:ext cx="10691263" cy="646331"/>
          </a:xfrm>
          <a:prstGeom prst="rect">
            <a:avLst/>
          </a:prstGeom>
          <a:noFill/>
        </p:spPr>
        <p:txBody>
          <a:bodyPr wrap="square">
            <a:spAutoFit/>
          </a:bodyPr>
          <a:lstStyle/>
          <a:p>
            <a:pPr marL="285750" indent="-285750">
              <a:buFont typeface="Arial" panose="020B0604020202020204" pitchFamily="34" charset="0"/>
              <a:buChar char="•"/>
            </a:pPr>
            <a:r>
              <a:rPr lang="sv-SE" dirty="0"/>
              <a:t>Samarbete och spelförståelse – två grundprinciper - vägledning i utvecklad spelförståelse, samarbete och kommunikation, vilket är av vikt i förberedelsen inför steget upp till svart nivå.</a:t>
            </a:r>
          </a:p>
        </p:txBody>
      </p:sp>
    </p:spTree>
    <p:extLst>
      <p:ext uri="{BB962C8B-B14F-4D97-AF65-F5344CB8AC3E}">
        <p14:creationId xmlns:p14="http://schemas.microsoft.com/office/powerpoint/2010/main" val="1041236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372B7BA-6253-DB62-19CF-5A9BC06268A8}"/>
              </a:ext>
            </a:extLst>
          </p:cNvPr>
          <p:cNvSpPr>
            <a:spLocks noGrp="1"/>
          </p:cNvSpPr>
          <p:nvPr>
            <p:ph type="title"/>
          </p:nvPr>
        </p:nvSpPr>
        <p:spPr/>
        <p:txBody>
          <a:bodyPr/>
          <a:lstStyle/>
          <a:p>
            <a:r>
              <a:rPr lang="sv-SE" dirty="0"/>
              <a:t>Försäljningar</a:t>
            </a:r>
          </a:p>
        </p:txBody>
      </p:sp>
      <p:sp>
        <p:nvSpPr>
          <p:cNvPr id="3" name="Platshållare för innehåll 2">
            <a:extLst>
              <a:ext uri="{FF2B5EF4-FFF2-40B4-BE49-F238E27FC236}">
                <a16:creationId xmlns:a16="http://schemas.microsoft.com/office/drawing/2014/main" id="{86A95CE3-2F2B-24D8-1CB8-B476EB1D8D27}"/>
              </a:ext>
            </a:extLst>
          </p:cNvPr>
          <p:cNvSpPr>
            <a:spLocks noGrp="1"/>
          </p:cNvSpPr>
          <p:nvPr>
            <p:ph idx="1"/>
          </p:nvPr>
        </p:nvSpPr>
        <p:spPr/>
        <p:txBody>
          <a:bodyPr/>
          <a:lstStyle/>
          <a:p>
            <a:r>
              <a:rPr lang="sv-SE" dirty="0"/>
              <a:t>Lagkassa – ansvarig Ylva Thuresson</a:t>
            </a:r>
          </a:p>
          <a:p>
            <a:r>
              <a:rPr lang="sv-SE" dirty="0"/>
              <a:t>Ansvariga på försäljningar: Jennifer Busk, Kim </a:t>
            </a:r>
            <a:r>
              <a:rPr lang="sv-SE" dirty="0" err="1"/>
              <a:t>Lamani</a:t>
            </a:r>
            <a:r>
              <a:rPr lang="sv-SE" dirty="0"/>
              <a:t>, Ylva Thuresson </a:t>
            </a:r>
          </a:p>
          <a:p>
            <a:r>
              <a:rPr lang="sv-SE" dirty="0"/>
              <a:t>Obligatorisk försäljning till klubben – inte klar än</a:t>
            </a:r>
          </a:p>
          <a:p>
            <a:r>
              <a:rPr lang="sv-SE" dirty="0"/>
              <a:t>1-2 försäljningar under höstterminen</a:t>
            </a:r>
          </a:p>
          <a:p>
            <a:r>
              <a:rPr lang="sv-SE" dirty="0"/>
              <a:t>1-2 försäljningar under vårtermin</a:t>
            </a:r>
          </a:p>
          <a:p>
            <a:r>
              <a:rPr lang="sv-SE" dirty="0"/>
              <a:t>Förslag på försäljningar? Klubbrabatthäfte, Kakor, Delikatesskungen</a:t>
            </a:r>
          </a:p>
        </p:txBody>
      </p:sp>
    </p:spTree>
    <p:extLst>
      <p:ext uri="{BB962C8B-B14F-4D97-AF65-F5344CB8AC3E}">
        <p14:creationId xmlns:p14="http://schemas.microsoft.com/office/powerpoint/2010/main" val="2514928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4011F7-C0C8-13DB-02FA-E0E8B217BEAB}"/>
              </a:ext>
            </a:extLst>
          </p:cNvPr>
          <p:cNvSpPr>
            <a:spLocks noGrp="1"/>
          </p:cNvSpPr>
          <p:nvPr>
            <p:ph type="title"/>
          </p:nvPr>
        </p:nvSpPr>
        <p:spPr/>
        <p:txBody>
          <a:bodyPr/>
          <a:lstStyle/>
          <a:p>
            <a:r>
              <a:rPr lang="sv-SE" dirty="0"/>
              <a:t>Matchtröjor</a:t>
            </a:r>
          </a:p>
        </p:txBody>
      </p:sp>
      <p:sp>
        <p:nvSpPr>
          <p:cNvPr id="3" name="Platshållare för innehåll 2">
            <a:extLst>
              <a:ext uri="{FF2B5EF4-FFF2-40B4-BE49-F238E27FC236}">
                <a16:creationId xmlns:a16="http://schemas.microsoft.com/office/drawing/2014/main" id="{1C180B69-3365-52C9-109F-056A32664623}"/>
              </a:ext>
            </a:extLst>
          </p:cNvPr>
          <p:cNvSpPr>
            <a:spLocks noGrp="1"/>
          </p:cNvSpPr>
          <p:nvPr>
            <p:ph idx="1"/>
          </p:nvPr>
        </p:nvSpPr>
        <p:spPr/>
        <p:txBody>
          <a:bodyPr/>
          <a:lstStyle/>
          <a:p>
            <a:r>
              <a:rPr lang="sv-SE" dirty="0"/>
              <a:t>Beställda – leverans senast fredag v. 40 </a:t>
            </a:r>
          </a:p>
        </p:txBody>
      </p:sp>
    </p:spTree>
    <p:extLst>
      <p:ext uri="{BB962C8B-B14F-4D97-AF65-F5344CB8AC3E}">
        <p14:creationId xmlns:p14="http://schemas.microsoft.com/office/powerpoint/2010/main" val="345932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D36A9E5-2153-B683-E843-7066A50535A4}"/>
              </a:ext>
            </a:extLst>
          </p:cNvPr>
          <p:cNvSpPr>
            <a:spLocks noGrp="1"/>
          </p:cNvSpPr>
          <p:nvPr>
            <p:ph type="title"/>
          </p:nvPr>
        </p:nvSpPr>
        <p:spPr/>
        <p:txBody>
          <a:bodyPr/>
          <a:lstStyle/>
          <a:p>
            <a:r>
              <a:rPr lang="sv-SE" dirty="0"/>
              <a:t>Arbetspass</a:t>
            </a:r>
          </a:p>
        </p:txBody>
      </p:sp>
      <p:sp>
        <p:nvSpPr>
          <p:cNvPr id="3" name="Platshållare för innehåll 2">
            <a:extLst>
              <a:ext uri="{FF2B5EF4-FFF2-40B4-BE49-F238E27FC236}">
                <a16:creationId xmlns:a16="http://schemas.microsoft.com/office/drawing/2014/main" id="{CF835A10-629F-A5DD-EEAA-D2515477EABD}"/>
              </a:ext>
            </a:extLst>
          </p:cNvPr>
          <p:cNvSpPr>
            <a:spLocks noGrp="1"/>
          </p:cNvSpPr>
          <p:nvPr>
            <p:ph idx="1"/>
          </p:nvPr>
        </p:nvSpPr>
        <p:spPr/>
        <p:txBody>
          <a:bodyPr/>
          <a:lstStyle/>
          <a:p>
            <a:pPr marL="0" indent="0">
              <a:buNone/>
            </a:pPr>
            <a:r>
              <a:rPr lang="sv-SE" b="1" dirty="0"/>
              <a:t>Schemaansvariga:</a:t>
            </a:r>
            <a:r>
              <a:rPr lang="sv-SE" dirty="0"/>
              <a:t> Jonna Frykberg, Jennifer Busk</a:t>
            </a:r>
          </a:p>
          <a:p>
            <a:pPr marL="0" indent="0">
              <a:buNone/>
            </a:pPr>
            <a:endParaRPr lang="sv-SE" dirty="0"/>
          </a:p>
          <a:p>
            <a:r>
              <a:rPr lang="sv-SE" dirty="0"/>
              <a:t>Kioskpass</a:t>
            </a:r>
          </a:p>
          <a:p>
            <a:r>
              <a:rPr lang="sv-SE" dirty="0"/>
              <a:t>Nattvandring i samband med skoterdagen ?</a:t>
            </a:r>
          </a:p>
          <a:p>
            <a:r>
              <a:rPr lang="sv-SE" dirty="0"/>
              <a:t>Storhelg matcher</a:t>
            </a:r>
          </a:p>
          <a:p>
            <a:r>
              <a:rPr lang="sv-SE" dirty="0"/>
              <a:t>Vasalopp</a:t>
            </a:r>
          </a:p>
          <a:p>
            <a:r>
              <a:rPr lang="sv-SE" dirty="0"/>
              <a:t>Buster Cup</a:t>
            </a:r>
          </a:p>
        </p:txBody>
      </p:sp>
    </p:spTree>
    <p:extLst>
      <p:ext uri="{BB962C8B-B14F-4D97-AF65-F5344CB8AC3E}">
        <p14:creationId xmlns:p14="http://schemas.microsoft.com/office/powerpoint/2010/main" val="3102982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0E9A5B4-A3C5-6C50-64B9-7586E718E818}"/>
              </a:ext>
            </a:extLst>
          </p:cNvPr>
          <p:cNvSpPr>
            <a:spLocks noGrp="1"/>
          </p:cNvSpPr>
          <p:nvPr>
            <p:ph type="title"/>
          </p:nvPr>
        </p:nvSpPr>
        <p:spPr/>
        <p:txBody>
          <a:bodyPr/>
          <a:lstStyle/>
          <a:p>
            <a:r>
              <a:rPr lang="sv-SE" dirty="0"/>
              <a:t>Övrigt</a:t>
            </a:r>
          </a:p>
        </p:txBody>
      </p:sp>
      <p:sp>
        <p:nvSpPr>
          <p:cNvPr id="3" name="Platshållare för innehåll 2">
            <a:extLst>
              <a:ext uri="{FF2B5EF4-FFF2-40B4-BE49-F238E27FC236}">
                <a16:creationId xmlns:a16="http://schemas.microsoft.com/office/drawing/2014/main" id="{400666D8-FC71-C4A7-6905-3B5476788F11}"/>
              </a:ext>
            </a:extLst>
          </p:cNvPr>
          <p:cNvSpPr>
            <a:spLocks noGrp="1"/>
          </p:cNvSpPr>
          <p:nvPr>
            <p:ph idx="1"/>
          </p:nvPr>
        </p:nvSpPr>
        <p:spPr/>
        <p:txBody>
          <a:bodyPr/>
          <a:lstStyle/>
          <a:p>
            <a:r>
              <a:rPr lang="sv-SE" dirty="0"/>
              <a:t>Beställning träningskläder:  </a:t>
            </a:r>
            <a:r>
              <a:rPr lang="sv-SE" dirty="0">
                <a:hlinkClick r:id="rId2"/>
              </a:rPr>
              <a:t>Handla föreningskläder för Kais Mora online | INTERSPORT</a:t>
            </a:r>
            <a:endParaRPr lang="sv-SE" dirty="0"/>
          </a:p>
          <a:p>
            <a:r>
              <a:rPr lang="sv-SE" dirty="0"/>
              <a:t>Önskan från kassören att barnens namn läggs in vid betalningar till lagkontot </a:t>
            </a:r>
          </a:p>
        </p:txBody>
      </p:sp>
    </p:spTree>
    <p:extLst>
      <p:ext uri="{BB962C8B-B14F-4D97-AF65-F5344CB8AC3E}">
        <p14:creationId xmlns:p14="http://schemas.microsoft.com/office/powerpoint/2010/main" val="1037469176"/>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docProps/app.xml><?xml version="1.0" encoding="utf-8"?>
<Properties xmlns="http://schemas.openxmlformats.org/officeDocument/2006/extended-properties" xmlns:vt="http://schemas.openxmlformats.org/officeDocument/2006/docPropsVTypes">
  <TotalTime>293</TotalTime>
  <Words>926</Words>
  <Application>Microsoft Office PowerPoint</Application>
  <PresentationFormat>Bredbild</PresentationFormat>
  <Paragraphs>94</Paragraphs>
  <Slides>15</Slides>
  <Notes>0</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15</vt:i4>
      </vt:variant>
    </vt:vector>
  </HeadingPairs>
  <TitlesOfParts>
    <vt:vector size="20" baseType="lpstr">
      <vt:lpstr>Arial</vt:lpstr>
      <vt:lpstr>Calisto MT</vt:lpstr>
      <vt:lpstr>Neue Haas Grotesk Text Pro</vt:lpstr>
      <vt:lpstr>Univers Condensed</vt:lpstr>
      <vt:lpstr>ChronicleVTI</vt:lpstr>
      <vt:lpstr>260904 Föräldrarmöte</vt:lpstr>
      <vt:lpstr>Agenda</vt:lpstr>
      <vt:lpstr>Ledarstab och rollfördelning</vt:lpstr>
      <vt:lpstr>Välkommen till P11-13</vt:lpstr>
      <vt:lpstr>Träningar</vt:lpstr>
      <vt:lpstr>Säsongens matcher</vt:lpstr>
      <vt:lpstr>Cup</vt:lpstr>
      <vt:lpstr>Ungdomspolicy</vt:lpstr>
      <vt:lpstr>Svensk innebandy utvecklingsmodell (SIU)</vt:lpstr>
      <vt:lpstr>Röd nivå, 12-16 år</vt:lpstr>
      <vt:lpstr>Utveckling för alla</vt:lpstr>
      <vt:lpstr>Försäljningar</vt:lpstr>
      <vt:lpstr>Matchtröjor</vt:lpstr>
      <vt:lpstr>Arbetspass</vt:lpstr>
      <vt:lpstr>Övrigt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Torsten Engel</dc:creator>
  <cp:lastModifiedBy>Torsten Engel</cp:lastModifiedBy>
  <cp:revision>15</cp:revision>
  <dcterms:created xsi:type="dcterms:W3CDTF">2026-08-25T06:15:37Z</dcterms:created>
  <dcterms:modified xsi:type="dcterms:W3CDTF">2026-09-07T07:18:33Z</dcterms:modified>
</cp:coreProperties>
</file>