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60" r:id="rId4"/>
    <p:sldId id="258" r:id="rId5"/>
    <p:sldId id="262" r:id="rId6"/>
    <p:sldId id="261" r:id="rId7"/>
    <p:sldId id="264" r:id="rId8"/>
    <p:sldId id="273" r:id="rId9"/>
    <p:sldId id="275" r:id="rId10"/>
    <p:sldId id="276" r:id="rId11"/>
    <p:sldId id="274"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002" autoAdjust="0"/>
    <p:restoredTop sz="94660"/>
  </p:normalViewPr>
  <p:slideViewPr>
    <p:cSldViewPr snapToGrid="0">
      <p:cViewPr>
        <p:scale>
          <a:sx n="70" d="100"/>
          <a:sy n="70" d="100"/>
        </p:scale>
        <p:origin x="576"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Rubrikbild">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sv-SE"/>
              <a:t>Klicka här för att ändra format</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sv-SE"/>
              <a:t>Klicka om du vill redigera mall för underrubrikformat</a:t>
            </a:r>
            <a:endParaRPr lang="en-US" dirty="0"/>
          </a:p>
        </p:txBody>
      </p:sp>
      <p:sp>
        <p:nvSpPr>
          <p:cNvPr id="4" name="Date Placeholder 3"/>
          <p:cNvSpPr>
            <a:spLocks noGrp="1"/>
          </p:cNvSpPr>
          <p:nvPr>
            <p:ph type="dt" sz="half" idx="10"/>
          </p:nvPr>
        </p:nvSpPr>
        <p:spPr/>
        <p:txBody>
          <a:bodyPr/>
          <a:lstStyle/>
          <a:p>
            <a:fld id="{5802517A-BE8F-4EFD-8A2F-17556FF43EC9}" type="datetimeFigureOut">
              <a:rPr lang="sv-SE" smtClean="0"/>
              <a:t>2025-09-24</a:t>
            </a:fld>
            <a:endParaRPr lang="sv-SE"/>
          </a:p>
        </p:txBody>
      </p:sp>
      <p:sp>
        <p:nvSpPr>
          <p:cNvPr id="5" name="Footer Placeholder 4"/>
          <p:cNvSpPr>
            <a:spLocks noGrp="1"/>
          </p:cNvSpPr>
          <p:nvPr>
            <p:ph type="ftr" sz="quarter" idx="11"/>
          </p:nvPr>
        </p:nvSpPr>
        <p:spPr/>
        <p:txBody>
          <a:bodyPr/>
          <a:lstStyle/>
          <a:p>
            <a:endParaRPr lang="sv-SE"/>
          </a:p>
        </p:txBody>
      </p:sp>
      <p:sp>
        <p:nvSpPr>
          <p:cNvPr id="6" name="Slide Number Placeholder 5"/>
          <p:cNvSpPr>
            <a:spLocks noGrp="1"/>
          </p:cNvSpPr>
          <p:nvPr>
            <p:ph type="sldNum" sz="quarter" idx="12"/>
          </p:nvPr>
        </p:nvSpPr>
        <p:spPr/>
        <p:txBody>
          <a:bodyPr/>
          <a:lstStyle/>
          <a:p>
            <a:fld id="{CC312010-D63B-406B-B24B-9F7737FC4B0B}" type="slidenum">
              <a:rPr lang="sv-SE" smtClean="0"/>
              <a:t>‹#›</a:t>
            </a:fld>
            <a:endParaRPr lang="sv-SE"/>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624568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Rubrik och innehål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sv-SE"/>
              <a:t>Klicka här för att ändra format</a:t>
            </a:r>
            <a:endParaRPr lang="en-US" dirty="0"/>
          </a:p>
        </p:txBody>
      </p:sp>
      <p:sp>
        <p:nvSpPr>
          <p:cNvPr id="3" name="Content Placeholder 2"/>
          <p:cNvSpPr>
            <a:spLocks noGrp="1"/>
          </p:cNvSpPr>
          <p:nvPr>
            <p:ph idx="1"/>
          </p:nvPr>
        </p:nvSpPr>
        <p:spPr/>
        <p:txBody>
          <a:bodyPr anchor="ctr"/>
          <a:lstStyle/>
          <a:p>
            <a:pPr lvl="0"/>
            <a:r>
              <a:rPr lang="sv-SE"/>
              <a:t>Redigera format för bakgrundstext</a:t>
            </a:r>
          </a:p>
          <a:p>
            <a:pPr lvl="1"/>
            <a:r>
              <a:rPr lang="sv-SE"/>
              <a:t>Nivå två</a:t>
            </a:r>
          </a:p>
          <a:p>
            <a:pPr lvl="2"/>
            <a:r>
              <a:rPr lang="sv-SE"/>
              <a:t>Nivå tre</a:t>
            </a:r>
          </a:p>
          <a:p>
            <a:pPr lvl="3"/>
            <a:r>
              <a:rPr lang="sv-SE"/>
              <a:t>Nivå fyra</a:t>
            </a:r>
          </a:p>
          <a:p>
            <a:pPr lvl="4"/>
            <a:r>
              <a:rPr lang="sv-SE"/>
              <a:t>Nivå fem</a:t>
            </a:r>
            <a:endParaRPr lang="en-US" dirty="0"/>
          </a:p>
        </p:txBody>
      </p:sp>
      <p:sp>
        <p:nvSpPr>
          <p:cNvPr id="4" name="Date Placeholder 3"/>
          <p:cNvSpPr>
            <a:spLocks noGrp="1"/>
          </p:cNvSpPr>
          <p:nvPr>
            <p:ph type="dt" sz="half" idx="10"/>
          </p:nvPr>
        </p:nvSpPr>
        <p:spPr/>
        <p:txBody>
          <a:bodyPr/>
          <a:lstStyle/>
          <a:p>
            <a:fld id="{5802517A-BE8F-4EFD-8A2F-17556FF43EC9}" type="datetimeFigureOut">
              <a:rPr lang="sv-SE" smtClean="0"/>
              <a:t>2025-09-24</a:t>
            </a:fld>
            <a:endParaRPr lang="sv-SE"/>
          </a:p>
        </p:txBody>
      </p:sp>
      <p:sp>
        <p:nvSpPr>
          <p:cNvPr id="5" name="Footer Placeholder 4"/>
          <p:cNvSpPr>
            <a:spLocks noGrp="1"/>
          </p:cNvSpPr>
          <p:nvPr>
            <p:ph type="ftr" sz="quarter" idx="11"/>
          </p:nvPr>
        </p:nvSpPr>
        <p:spPr/>
        <p:txBody>
          <a:bodyPr/>
          <a:lstStyle/>
          <a:p>
            <a:endParaRPr lang="sv-SE"/>
          </a:p>
        </p:txBody>
      </p:sp>
      <p:sp>
        <p:nvSpPr>
          <p:cNvPr id="6" name="Slide Number Placeholder 5"/>
          <p:cNvSpPr>
            <a:spLocks noGrp="1"/>
          </p:cNvSpPr>
          <p:nvPr>
            <p:ph type="sldNum" sz="quarter" idx="12"/>
          </p:nvPr>
        </p:nvSpPr>
        <p:spPr/>
        <p:txBody>
          <a:bodyPr/>
          <a:lstStyle/>
          <a:p>
            <a:fld id="{CC312010-D63B-406B-B24B-9F7737FC4B0B}" type="slidenum">
              <a:rPr lang="sv-SE" smtClean="0"/>
              <a:t>‹#›</a:t>
            </a:fld>
            <a:endParaRPr lang="sv-SE"/>
          </a:p>
        </p:txBody>
      </p:sp>
    </p:spTree>
    <p:extLst>
      <p:ext uri="{BB962C8B-B14F-4D97-AF65-F5344CB8AC3E}">
        <p14:creationId xmlns:p14="http://schemas.microsoft.com/office/powerpoint/2010/main" val="9569188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vsnittsrubrik">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sv-SE"/>
              <a:t>Klicka här för att ändra format</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sv-SE"/>
              <a:t>Redigera format för bakgrundstext</a:t>
            </a:r>
          </a:p>
        </p:txBody>
      </p:sp>
      <p:sp>
        <p:nvSpPr>
          <p:cNvPr id="4" name="Date Placeholder 3"/>
          <p:cNvSpPr>
            <a:spLocks noGrp="1"/>
          </p:cNvSpPr>
          <p:nvPr>
            <p:ph type="dt" sz="half" idx="10"/>
          </p:nvPr>
        </p:nvSpPr>
        <p:spPr/>
        <p:txBody>
          <a:bodyPr/>
          <a:lstStyle/>
          <a:p>
            <a:fld id="{5802517A-BE8F-4EFD-8A2F-17556FF43EC9}" type="datetimeFigureOut">
              <a:rPr lang="sv-SE" smtClean="0"/>
              <a:t>2025-09-24</a:t>
            </a:fld>
            <a:endParaRPr lang="sv-SE"/>
          </a:p>
        </p:txBody>
      </p:sp>
      <p:sp>
        <p:nvSpPr>
          <p:cNvPr id="5" name="Footer Placeholder 4"/>
          <p:cNvSpPr>
            <a:spLocks noGrp="1"/>
          </p:cNvSpPr>
          <p:nvPr>
            <p:ph type="ftr" sz="quarter" idx="11"/>
          </p:nvPr>
        </p:nvSpPr>
        <p:spPr/>
        <p:txBody>
          <a:bodyPr/>
          <a:lstStyle/>
          <a:p>
            <a:endParaRPr lang="sv-SE"/>
          </a:p>
        </p:txBody>
      </p:sp>
      <p:sp>
        <p:nvSpPr>
          <p:cNvPr id="6" name="Slide Number Placeholder 5"/>
          <p:cNvSpPr>
            <a:spLocks noGrp="1"/>
          </p:cNvSpPr>
          <p:nvPr>
            <p:ph type="sldNum" sz="quarter" idx="12"/>
          </p:nvPr>
        </p:nvSpPr>
        <p:spPr/>
        <p:txBody>
          <a:bodyPr/>
          <a:lstStyle/>
          <a:p>
            <a:fld id="{CC312010-D63B-406B-B24B-9F7737FC4B0B}" type="slidenum">
              <a:rPr lang="sv-SE" smtClean="0"/>
              <a:t>‹#›</a:t>
            </a:fld>
            <a:endParaRPr lang="sv-SE"/>
          </a:p>
        </p:txBody>
      </p:sp>
    </p:spTree>
    <p:extLst>
      <p:ext uri="{BB962C8B-B14F-4D97-AF65-F5344CB8AC3E}">
        <p14:creationId xmlns:p14="http://schemas.microsoft.com/office/powerpoint/2010/main" val="3563988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vå delar">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sv-SE"/>
              <a:t>Klicka här för att ändra format</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sv-SE"/>
              <a:t>Redigera format för bakgrundstext</a:t>
            </a:r>
          </a:p>
          <a:p>
            <a:pPr lvl="1"/>
            <a:r>
              <a:rPr lang="sv-SE"/>
              <a:t>Nivå två</a:t>
            </a:r>
          </a:p>
          <a:p>
            <a:pPr lvl="2"/>
            <a:r>
              <a:rPr lang="sv-SE"/>
              <a:t>Nivå tre</a:t>
            </a:r>
          </a:p>
          <a:p>
            <a:pPr lvl="3"/>
            <a:r>
              <a:rPr lang="sv-SE"/>
              <a:t>Nivå fyra</a:t>
            </a:r>
          </a:p>
          <a:p>
            <a:pPr lvl="4"/>
            <a:r>
              <a:rPr lang="sv-SE"/>
              <a:t>Nivå fem</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sv-SE"/>
              <a:t>Redigera format för bakgrundstext</a:t>
            </a:r>
          </a:p>
          <a:p>
            <a:pPr lvl="1"/>
            <a:r>
              <a:rPr lang="sv-SE"/>
              <a:t>Nivå två</a:t>
            </a:r>
          </a:p>
          <a:p>
            <a:pPr lvl="2"/>
            <a:r>
              <a:rPr lang="sv-SE"/>
              <a:t>Nivå tre</a:t>
            </a:r>
          </a:p>
          <a:p>
            <a:pPr lvl="3"/>
            <a:r>
              <a:rPr lang="sv-SE"/>
              <a:t>Nivå fyra</a:t>
            </a:r>
          </a:p>
          <a:p>
            <a:pPr lvl="4"/>
            <a:r>
              <a:rPr lang="sv-SE"/>
              <a:t>Nivå fem</a:t>
            </a:r>
            <a:endParaRPr lang="en-US" dirty="0"/>
          </a:p>
        </p:txBody>
      </p:sp>
      <p:sp>
        <p:nvSpPr>
          <p:cNvPr id="5" name="Date Placeholder 4"/>
          <p:cNvSpPr>
            <a:spLocks noGrp="1"/>
          </p:cNvSpPr>
          <p:nvPr>
            <p:ph type="dt" sz="half" idx="10"/>
          </p:nvPr>
        </p:nvSpPr>
        <p:spPr/>
        <p:txBody>
          <a:bodyPr/>
          <a:lstStyle/>
          <a:p>
            <a:fld id="{5802517A-BE8F-4EFD-8A2F-17556FF43EC9}" type="datetimeFigureOut">
              <a:rPr lang="sv-SE" smtClean="0"/>
              <a:t>2025-09-24</a:t>
            </a:fld>
            <a:endParaRPr lang="sv-SE"/>
          </a:p>
        </p:txBody>
      </p:sp>
      <p:sp>
        <p:nvSpPr>
          <p:cNvPr id="6" name="Footer Placeholder 5"/>
          <p:cNvSpPr>
            <a:spLocks noGrp="1"/>
          </p:cNvSpPr>
          <p:nvPr>
            <p:ph type="ftr" sz="quarter" idx="11"/>
          </p:nvPr>
        </p:nvSpPr>
        <p:spPr/>
        <p:txBody>
          <a:bodyPr/>
          <a:lstStyle/>
          <a:p>
            <a:endParaRPr lang="sv-SE"/>
          </a:p>
        </p:txBody>
      </p:sp>
      <p:sp>
        <p:nvSpPr>
          <p:cNvPr id="7" name="Slide Number Placeholder 6"/>
          <p:cNvSpPr>
            <a:spLocks noGrp="1"/>
          </p:cNvSpPr>
          <p:nvPr>
            <p:ph type="sldNum" sz="quarter" idx="12"/>
          </p:nvPr>
        </p:nvSpPr>
        <p:spPr/>
        <p:txBody>
          <a:bodyPr/>
          <a:lstStyle/>
          <a:p>
            <a:fld id="{CC312010-D63B-406B-B24B-9F7737FC4B0B}" type="slidenum">
              <a:rPr lang="sv-SE" smtClean="0"/>
              <a:t>‹#›</a:t>
            </a:fld>
            <a:endParaRPr lang="sv-SE"/>
          </a:p>
        </p:txBody>
      </p:sp>
    </p:spTree>
    <p:extLst>
      <p:ext uri="{BB962C8B-B14F-4D97-AF65-F5344CB8AC3E}">
        <p14:creationId xmlns:p14="http://schemas.microsoft.com/office/powerpoint/2010/main" val="4059487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Jämförels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sv-SE"/>
              <a:t>Klicka här för att ändra format</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sv-SE"/>
              <a:t>Redigera format för bakgrundstext</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sv-SE"/>
              <a:t>Redigera format för bakgrundstext</a:t>
            </a:r>
          </a:p>
          <a:p>
            <a:pPr lvl="1"/>
            <a:r>
              <a:rPr lang="sv-SE"/>
              <a:t>Nivå två</a:t>
            </a:r>
          </a:p>
          <a:p>
            <a:pPr lvl="2"/>
            <a:r>
              <a:rPr lang="sv-SE"/>
              <a:t>Nivå tre</a:t>
            </a:r>
          </a:p>
          <a:p>
            <a:pPr lvl="3"/>
            <a:r>
              <a:rPr lang="sv-SE"/>
              <a:t>Nivå fyra</a:t>
            </a:r>
          </a:p>
          <a:p>
            <a:pPr lvl="4"/>
            <a:r>
              <a:rPr lang="sv-SE"/>
              <a:t>Nivå fem</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sv-SE"/>
              <a:t>Redigera format för bakgrundstext</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sv-SE"/>
              <a:t>Redigera format för bakgrundstext</a:t>
            </a:r>
          </a:p>
          <a:p>
            <a:pPr lvl="1"/>
            <a:r>
              <a:rPr lang="sv-SE"/>
              <a:t>Nivå två</a:t>
            </a:r>
          </a:p>
          <a:p>
            <a:pPr lvl="2"/>
            <a:r>
              <a:rPr lang="sv-SE"/>
              <a:t>Nivå tre</a:t>
            </a:r>
          </a:p>
          <a:p>
            <a:pPr lvl="3"/>
            <a:r>
              <a:rPr lang="sv-SE"/>
              <a:t>Nivå fyra</a:t>
            </a:r>
          </a:p>
          <a:p>
            <a:pPr lvl="4"/>
            <a:r>
              <a:rPr lang="sv-SE"/>
              <a:t>Nivå fem</a:t>
            </a:r>
            <a:endParaRPr lang="en-US" dirty="0"/>
          </a:p>
        </p:txBody>
      </p:sp>
      <p:sp>
        <p:nvSpPr>
          <p:cNvPr id="7" name="Date Placeholder 6"/>
          <p:cNvSpPr>
            <a:spLocks noGrp="1"/>
          </p:cNvSpPr>
          <p:nvPr>
            <p:ph type="dt" sz="half" idx="10"/>
          </p:nvPr>
        </p:nvSpPr>
        <p:spPr/>
        <p:txBody>
          <a:bodyPr/>
          <a:lstStyle/>
          <a:p>
            <a:fld id="{5802517A-BE8F-4EFD-8A2F-17556FF43EC9}" type="datetimeFigureOut">
              <a:rPr lang="sv-SE" smtClean="0"/>
              <a:t>2025-09-24</a:t>
            </a:fld>
            <a:endParaRPr lang="sv-SE"/>
          </a:p>
        </p:txBody>
      </p:sp>
      <p:sp>
        <p:nvSpPr>
          <p:cNvPr id="8" name="Footer Placeholder 7"/>
          <p:cNvSpPr>
            <a:spLocks noGrp="1"/>
          </p:cNvSpPr>
          <p:nvPr>
            <p:ph type="ftr" sz="quarter" idx="11"/>
          </p:nvPr>
        </p:nvSpPr>
        <p:spPr/>
        <p:txBody>
          <a:bodyPr/>
          <a:lstStyle/>
          <a:p>
            <a:endParaRPr lang="sv-SE"/>
          </a:p>
        </p:txBody>
      </p:sp>
      <p:sp>
        <p:nvSpPr>
          <p:cNvPr id="9" name="Slide Number Placeholder 8"/>
          <p:cNvSpPr>
            <a:spLocks noGrp="1"/>
          </p:cNvSpPr>
          <p:nvPr>
            <p:ph type="sldNum" sz="quarter" idx="12"/>
          </p:nvPr>
        </p:nvSpPr>
        <p:spPr/>
        <p:txBody>
          <a:bodyPr/>
          <a:lstStyle/>
          <a:p>
            <a:fld id="{CC312010-D63B-406B-B24B-9F7737FC4B0B}" type="slidenum">
              <a:rPr lang="sv-SE" smtClean="0"/>
              <a:t>‹#›</a:t>
            </a:fld>
            <a:endParaRPr lang="sv-SE"/>
          </a:p>
        </p:txBody>
      </p:sp>
    </p:spTree>
    <p:extLst>
      <p:ext uri="{BB962C8B-B14F-4D97-AF65-F5344CB8AC3E}">
        <p14:creationId xmlns:p14="http://schemas.microsoft.com/office/powerpoint/2010/main" val="38479981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Endast rubrik">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sv-SE"/>
              <a:t>Klicka här för att ändra format</a:t>
            </a:r>
            <a:endParaRPr lang="en-US" dirty="0"/>
          </a:p>
        </p:txBody>
      </p:sp>
      <p:sp>
        <p:nvSpPr>
          <p:cNvPr id="3" name="Date Placeholder 2"/>
          <p:cNvSpPr>
            <a:spLocks noGrp="1"/>
          </p:cNvSpPr>
          <p:nvPr>
            <p:ph type="dt" sz="half" idx="10"/>
          </p:nvPr>
        </p:nvSpPr>
        <p:spPr/>
        <p:txBody>
          <a:bodyPr/>
          <a:lstStyle/>
          <a:p>
            <a:fld id="{5802517A-BE8F-4EFD-8A2F-17556FF43EC9}" type="datetimeFigureOut">
              <a:rPr lang="sv-SE" smtClean="0"/>
              <a:t>2025-09-24</a:t>
            </a:fld>
            <a:endParaRPr lang="sv-SE"/>
          </a:p>
        </p:txBody>
      </p:sp>
      <p:sp>
        <p:nvSpPr>
          <p:cNvPr id="4" name="Footer Placeholder 3"/>
          <p:cNvSpPr>
            <a:spLocks noGrp="1"/>
          </p:cNvSpPr>
          <p:nvPr>
            <p:ph type="ftr" sz="quarter" idx="11"/>
          </p:nvPr>
        </p:nvSpPr>
        <p:spPr/>
        <p:txBody>
          <a:bodyPr/>
          <a:lstStyle/>
          <a:p>
            <a:endParaRPr lang="sv-SE"/>
          </a:p>
        </p:txBody>
      </p:sp>
      <p:sp>
        <p:nvSpPr>
          <p:cNvPr id="5" name="Slide Number Placeholder 4"/>
          <p:cNvSpPr>
            <a:spLocks noGrp="1"/>
          </p:cNvSpPr>
          <p:nvPr>
            <p:ph type="sldNum" sz="quarter" idx="12"/>
          </p:nvPr>
        </p:nvSpPr>
        <p:spPr/>
        <p:txBody>
          <a:bodyPr/>
          <a:lstStyle/>
          <a:p>
            <a:fld id="{CC312010-D63B-406B-B24B-9F7737FC4B0B}" type="slidenum">
              <a:rPr lang="sv-SE" smtClean="0"/>
              <a:t>‹#›</a:t>
            </a:fld>
            <a:endParaRPr lang="sv-SE"/>
          </a:p>
        </p:txBody>
      </p:sp>
    </p:spTree>
    <p:extLst>
      <p:ext uri="{BB962C8B-B14F-4D97-AF65-F5344CB8AC3E}">
        <p14:creationId xmlns:p14="http://schemas.microsoft.com/office/powerpoint/2010/main" val="36806128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Tom">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02517A-BE8F-4EFD-8A2F-17556FF43EC9}" type="datetimeFigureOut">
              <a:rPr lang="sv-SE" smtClean="0"/>
              <a:t>2025-09-24</a:t>
            </a:fld>
            <a:endParaRPr lang="sv-SE"/>
          </a:p>
        </p:txBody>
      </p:sp>
      <p:sp>
        <p:nvSpPr>
          <p:cNvPr id="3" name="Footer Placeholder 2"/>
          <p:cNvSpPr>
            <a:spLocks noGrp="1"/>
          </p:cNvSpPr>
          <p:nvPr>
            <p:ph type="ftr" sz="quarter" idx="11"/>
          </p:nvPr>
        </p:nvSpPr>
        <p:spPr/>
        <p:txBody>
          <a:bodyPr/>
          <a:lstStyle/>
          <a:p>
            <a:endParaRPr lang="sv-SE"/>
          </a:p>
        </p:txBody>
      </p:sp>
      <p:sp>
        <p:nvSpPr>
          <p:cNvPr id="4" name="Slide Number Placeholder 3"/>
          <p:cNvSpPr>
            <a:spLocks noGrp="1"/>
          </p:cNvSpPr>
          <p:nvPr>
            <p:ph type="sldNum" sz="quarter" idx="12"/>
          </p:nvPr>
        </p:nvSpPr>
        <p:spPr/>
        <p:txBody>
          <a:bodyPr/>
          <a:lstStyle/>
          <a:p>
            <a:fld id="{CC312010-D63B-406B-B24B-9F7737FC4B0B}" type="slidenum">
              <a:rPr lang="sv-SE" smtClean="0"/>
              <a:t>‹#›</a:t>
            </a:fld>
            <a:endParaRPr lang="sv-SE"/>
          </a:p>
        </p:txBody>
      </p:sp>
    </p:spTree>
    <p:extLst>
      <p:ext uri="{BB962C8B-B14F-4D97-AF65-F5344CB8AC3E}">
        <p14:creationId xmlns:p14="http://schemas.microsoft.com/office/powerpoint/2010/main" val="37212604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Text med bildtext">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sv-SE"/>
              <a:t>Klicka här för att ändra format</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sv-SE"/>
              <a:t>Redigera format för bakgrundstext</a:t>
            </a:r>
          </a:p>
          <a:p>
            <a:pPr lvl="1"/>
            <a:r>
              <a:rPr lang="sv-SE"/>
              <a:t>Nivå två</a:t>
            </a:r>
          </a:p>
          <a:p>
            <a:pPr lvl="2"/>
            <a:r>
              <a:rPr lang="sv-SE"/>
              <a:t>Nivå tre</a:t>
            </a:r>
          </a:p>
          <a:p>
            <a:pPr lvl="3"/>
            <a:r>
              <a:rPr lang="sv-SE"/>
              <a:t>Nivå fyra</a:t>
            </a:r>
          </a:p>
          <a:p>
            <a:pPr lvl="4"/>
            <a:r>
              <a:rPr lang="sv-SE"/>
              <a:t>Nivå fem</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sv-SE"/>
              <a:t>Redigera format för bakgrundstext</a:t>
            </a:r>
          </a:p>
        </p:txBody>
      </p:sp>
      <p:sp>
        <p:nvSpPr>
          <p:cNvPr id="5" name="Date Placeholder 4"/>
          <p:cNvSpPr>
            <a:spLocks noGrp="1"/>
          </p:cNvSpPr>
          <p:nvPr>
            <p:ph type="dt" sz="half" idx="10"/>
          </p:nvPr>
        </p:nvSpPr>
        <p:spPr/>
        <p:txBody>
          <a:bodyPr/>
          <a:lstStyle/>
          <a:p>
            <a:fld id="{5802517A-BE8F-4EFD-8A2F-17556FF43EC9}" type="datetimeFigureOut">
              <a:rPr lang="sv-SE" smtClean="0"/>
              <a:t>2025-09-24</a:t>
            </a:fld>
            <a:endParaRPr lang="sv-SE"/>
          </a:p>
        </p:txBody>
      </p:sp>
      <p:sp>
        <p:nvSpPr>
          <p:cNvPr id="6" name="Footer Placeholder 5"/>
          <p:cNvSpPr>
            <a:spLocks noGrp="1"/>
          </p:cNvSpPr>
          <p:nvPr>
            <p:ph type="ftr" sz="quarter" idx="11"/>
          </p:nvPr>
        </p:nvSpPr>
        <p:spPr/>
        <p:txBody>
          <a:bodyPr/>
          <a:lstStyle/>
          <a:p>
            <a:endParaRPr lang="sv-SE"/>
          </a:p>
        </p:txBody>
      </p:sp>
      <p:sp>
        <p:nvSpPr>
          <p:cNvPr id="7" name="Slide Number Placeholder 6"/>
          <p:cNvSpPr>
            <a:spLocks noGrp="1"/>
          </p:cNvSpPr>
          <p:nvPr>
            <p:ph type="sldNum" sz="quarter" idx="12"/>
          </p:nvPr>
        </p:nvSpPr>
        <p:spPr/>
        <p:txBody>
          <a:bodyPr/>
          <a:lstStyle/>
          <a:p>
            <a:fld id="{CC312010-D63B-406B-B24B-9F7737FC4B0B}" type="slidenum">
              <a:rPr lang="sv-SE" smtClean="0"/>
              <a:t>‹#›</a:t>
            </a:fld>
            <a:endParaRPr lang="sv-SE"/>
          </a:p>
        </p:txBody>
      </p:sp>
    </p:spTree>
    <p:extLst>
      <p:ext uri="{BB962C8B-B14F-4D97-AF65-F5344CB8AC3E}">
        <p14:creationId xmlns:p14="http://schemas.microsoft.com/office/powerpoint/2010/main" val="39075388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Bild med bildtext">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sv-SE"/>
              <a:t>Klicka här för att ändra format</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sv-SE"/>
              <a:t>Klicka på ikonen för att lägga till en bild</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sv-SE"/>
              <a:t>Redigera format för bakgrundstext</a:t>
            </a:r>
          </a:p>
        </p:txBody>
      </p:sp>
      <p:sp>
        <p:nvSpPr>
          <p:cNvPr id="5" name="Date Placeholder 4"/>
          <p:cNvSpPr>
            <a:spLocks noGrp="1"/>
          </p:cNvSpPr>
          <p:nvPr>
            <p:ph type="dt" sz="half" idx="10"/>
          </p:nvPr>
        </p:nvSpPr>
        <p:spPr/>
        <p:txBody>
          <a:bodyPr/>
          <a:lstStyle/>
          <a:p>
            <a:fld id="{5802517A-BE8F-4EFD-8A2F-17556FF43EC9}" type="datetimeFigureOut">
              <a:rPr lang="sv-SE" smtClean="0"/>
              <a:t>2025-09-24</a:t>
            </a:fld>
            <a:endParaRPr lang="sv-SE"/>
          </a:p>
        </p:txBody>
      </p:sp>
      <p:sp>
        <p:nvSpPr>
          <p:cNvPr id="6" name="Footer Placeholder 5"/>
          <p:cNvSpPr>
            <a:spLocks noGrp="1"/>
          </p:cNvSpPr>
          <p:nvPr>
            <p:ph type="ftr" sz="quarter" idx="11"/>
          </p:nvPr>
        </p:nvSpPr>
        <p:spPr/>
        <p:txBody>
          <a:bodyPr/>
          <a:lstStyle/>
          <a:p>
            <a:endParaRPr lang="sv-SE"/>
          </a:p>
        </p:txBody>
      </p:sp>
      <p:sp>
        <p:nvSpPr>
          <p:cNvPr id="7" name="Slide Number Placeholder 6"/>
          <p:cNvSpPr>
            <a:spLocks noGrp="1"/>
          </p:cNvSpPr>
          <p:nvPr>
            <p:ph type="sldNum" sz="quarter" idx="12"/>
          </p:nvPr>
        </p:nvSpPr>
        <p:spPr/>
        <p:txBody>
          <a:bodyPr/>
          <a:lstStyle/>
          <a:p>
            <a:fld id="{CC312010-D63B-406B-B24B-9F7737FC4B0B}" type="slidenum">
              <a:rPr lang="sv-SE" smtClean="0"/>
              <a:t>‹#›</a:t>
            </a:fld>
            <a:endParaRPr lang="sv-SE"/>
          </a:p>
        </p:txBody>
      </p:sp>
    </p:spTree>
    <p:extLst>
      <p:ext uri="{BB962C8B-B14F-4D97-AF65-F5344CB8AC3E}">
        <p14:creationId xmlns:p14="http://schemas.microsoft.com/office/powerpoint/2010/main" val="14155804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abild med bild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sv-SE"/>
              <a:t>Klicka här för att ändra format</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sv-SE"/>
              <a:t>Klicka på ikonen för att lägga till en bild</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sv-SE"/>
              <a:t>Redigera format för bakgrundstext</a:t>
            </a:r>
          </a:p>
        </p:txBody>
      </p:sp>
      <p:sp>
        <p:nvSpPr>
          <p:cNvPr id="3" name="Date Placeholder 2"/>
          <p:cNvSpPr>
            <a:spLocks noGrp="1"/>
          </p:cNvSpPr>
          <p:nvPr>
            <p:ph type="dt" sz="half" idx="10"/>
          </p:nvPr>
        </p:nvSpPr>
        <p:spPr/>
        <p:txBody>
          <a:bodyPr/>
          <a:lstStyle/>
          <a:p>
            <a:fld id="{5802517A-BE8F-4EFD-8A2F-17556FF43EC9}" type="datetimeFigureOut">
              <a:rPr lang="sv-SE" smtClean="0"/>
              <a:t>2025-09-24</a:t>
            </a:fld>
            <a:endParaRPr lang="sv-SE"/>
          </a:p>
        </p:txBody>
      </p:sp>
      <p:sp>
        <p:nvSpPr>
          <p:cNvPr id="4" name="Footer Placeholder 3"/>
          <p:cNvSpPr>
            <a:spLocks noGrp="1"/>
          </p:cNvSpPr>
          <p:nvPr>
            <p:ph type="ftr" sz="quarter" idx="11"/>
          </p:nvPr>
        </p:nvSpPr>
        <p:spPr/>
        <p:txBody>
          <a:bodyPr/>
          <a:lstStyle/>
          <a:p>
            <a:endParaRPr lang="sv-SE"/>
          </a:p>
        </p:txBody>
      </p:sp>
      <p:sp>
        <p:nvSpPr>
          <p:cNvPr id="5" name="Slide Number Placeholder 4"/>
          <p:cNvSpPr>
            <a:spLocks noGrp="1"/>
          </p:cNvSpPr>
          <p:nvPr>
            <p:ph type="sldNum" sz="quarter" idx="12"/>
          </p:nvPr>
        </p:nvSpPr>
        <p:spPr/>
        <p:txBody>
          <a:bodyPr/>
          <a:lstStyle/>
          <a:p>
            <a:fld id="{CC312010-D63B-406B-B24B-9F7737FC4B0B}" type="slidenum">
              <a:rPr lang="sv-SE" smtClean="0"/>
              <a:t>‹#›</a:t>
            </a:fld>
            <a:endParaRPr lang="sv-SE"/>
          </a:p>
        </p:txBody>
      </p:sp>
    </p:spTree>
    <p:extLst>
      <p:ext uri="{BB962C8B-B14F-4D97-AF65-F5344CB8AC3E}">
        <p14:creationId xmlns:p14="http://schemas.microsoft.com/office/powerpoint/2010/main" val="42300060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el och bildtext">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sv-SE"/>
              <a:t>Klicka här för att ändra format</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sv-SE"/>
              <a:t>Redigera format för bakgrundstext</a:t>
            </a:r>
          </a:p>
        </p:txBody>
      </p:sp>
      <p:sp>
        <p:nvSpPr>
          <p:cNvPr id="4" name="Date Placeholder 3"/>
          <p:cNvSpPr>
            <a:spLocks noGrp="1"/>
          </p:cNvSpPr>
          <p:nvPr>
            <p:ph type="dt" sz="half" idx="10"/>
          </p:nvPr>
        </p:nvSpPr>
        <p:spPr/>
        <p:txBody>
          <a:bodyPr/>
          <a:lstStyle/>
          <a:p>
            <a:fld id="{5802517A-BE8F-4EFD-8A2F-17556FF43EC9}" type="datetimeFigureOut">
              <a:rPr lang="sv-SE" smtClean="0"/>
              <a:t>2025-09-24</a:t>
            </a:fld>
            <a:endParaRPr lang="sv-SE"/>
          </a:p>
        </p:txBody>
      </p:sp>
      <p:sp>
        <p:nvSpPr>
          <p:cNvPr id="5" name="Footer Placeholder 4"/>
          <p:cNvSpPr>
            <a:spLocks noGrp="1"/>
          </p:cNvSpPr>
          <p:nvPr>
            <p:ph type="ftr" sz="quarter" idx="11"/>
          </p:nvPr>
        </p:nvSpPr>
        <p:spPr/>
        <p:txBody>
          <a:bodyPr/>
          <a:lstStyle/>
          <a:p>
            <a:endParaRPr lang="sv-SE"/>
          </a:p>
        </p:txBody>
      </p:sp>
      <p:sp>
        <p:nvSpPr>
          <p:cNvPr id="6" name="Slide Number Placeholder 5"/>
          <p:cNvSpPr>
            <a:spLocks noGrp="1"/>
          </p:cNvSpPr>
          <p:nvPr>
            <p:ph type="sldNum" sz="quarter" idx="12"/>
          </p:nvPr>
        </p:nvSpPr>
        <p:spPr/>
        <p:txBody>
          <a:bodyPr/>
          <a:lstStyle/>
          <a:p>
            <a:fld id="{CC312010-D63B-406B-B24B-9F7737FC4B0B}" type="slidenum">
              <a:rPr lang="sv-SE" smtClean="0"/>
              <a:t>‹#›</a:t>
            </a:fld>
            <a:endParaRPr lang="sv-SE"/>
          </a:p>
        </p:txBody>
      </p:sp>
    </p:spTree>
    <p:extLst>
      <p:ext uri="{BB962C8B-B14F-4D97-AF65-F5344CB8AC3E}">
        <p14:creationId xmlns:p14="http://schemas.microsoft.com/office/powerpoint/2010/main" val="3434381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itat med beskrivning">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sv-SE"/>
              <a:t>Klicka här för att ändra format</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sv-SE"/>
              <a:t>Redigera format för bakgrundstext</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sv-SE"/>
              <a:t>Redigera format för bakgrundstext</a:t>
            </a:r>
          </a:p>
        </p:txBody>
      </p:sp>
      <p:sp>
        <p:nvSpPr>
          <p:cNvPr id="4" name="Date Placeholder 3"/>
          <p:cNvSpPr>
            <a:spLocks noGrp="1"/>
          </p:cNvSpPr>
          <p:nvPr>
            <p:ph type="dt" sz="half" idx="10"/>
          </p:nvPr>
        </p:nvSpPr>
        <p:spPr/>
        <p:txBody>
          <a:bodyPr/>
          <a:lstStyle/>
          <a:p>
            <a:fld id="{5802517A-BE8F-4EFD-8A2F-17556FF43EC9}" type="datetimeFigureOut">
              <a:rPr lang="sv-SE" smtClean="0"/>
              <a:t>2025-09-24</a:t>
            </a:fld>
            <a:endParaRPr lang="sv-SE"/>
          </a:p>
        </p:txBody>
      </p:sp>
      <p:sp>
        <p:nvSpPr>
          <p:cNvPr id="5" name="Footer Placeholder 4"/>
          <p:cNvSpPr>
            <a:spLocks noGrp="1"/>
          </p:cNvSpPr>
          <p:nvPr>
            <p:ph type="ftr" sz="quarter" idx="11"/>
          </p:nvPr>
        </p:nvSpPr>
        <p:spPr/>
        <p:txBody>
          <a:bodyPr/>
          <a:lstStyle/>
          <a:p>
            <a:endParaRPr lang="sv-SE"/>
          </a:p>
        </p:txBody>
      </p:sp>
      <p:sp>
        <p:nvSpPr>
          <p:cNvPr id="6" name="Slide Number Placeholder 5"/>
          <p:cNvSpPr>
            <a:spLocks noGrp="1"/>
          </p:cNvSpPr>
          <p:nvPr>
            <p:ph type="sldNum" sz="quarter" idx="12"/>
          </p:nvPr>
        </p:nvSpPr>
        <p:spPr/>
        <p:txBody>
          <a:bodyPr/>
          <a:lstStyle/>
          <a:p>
            <a:fld id="{CC312010-D63B-406B-B24B-9F7737FC4B0B}" type="slidenum">
              <a:rPr lang="sv-SE" smtClean="0"/>
              <a:t>‹#›</a:t>
            </a:fld>
            <a:endParaRPr lang="sv-SE"/>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1543476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nkort">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sv-SE"/>
              <a:t>Klicka här för att ändra format</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sv-SE"/>
              <a:t>Redigera format för bakgrundstext</a:t>
            </a:r>
          </a:p>
        </p:txBody>
      </p:sp>
      <p:sp>
        <p:nvSpPr>
          <p:cNvPr id="4" name="Date Placeholder 3"/>
          <p:cNvSpPr>
            <a:spLocks noGrp="1"/>
          </p:cNvSpPr>
          <p:nvPr>
            <p:ph type="dt" sz="half" idx="10"/>
          </p:nvPr>
        </p:nvSpPr>
        <p:spPr/>
        <p:txBody>
          <a:bodyPr/>
          <a:lstStyle/>
          <a:p>
            <a:fld id="{5802517A-BE8F-4EFD-8A2F-17556FF43EC9}" type="datetimeFigureOut">
              <a:rPr lang="sv-SE" smtClean="0"/>
              <a:t>2025-09-24</a:t>
            </a:fld>
            <a:endParaRPr lang="sv-SE"/>
          </a:p>
        </p:txBody>
      </p:sp>
      <p:sp>
        <p:nvSpPr>
          <p:cNvPr id="5" name="Footer Placeholder 4"/>
          <p:cNvSpPr>
            <a:spLocks noGrp="1"/>
          </p:cNvSpPr>
          <p:nvPr>
            <p:ph type="ftr" sz="quarter" idx="11"/>
          </p:nvPr>
        </p:nvSpPr>
        <p:spPr/>
        <p:txBody>
          <a:bodyPr/>
          <a:lstStyle/>
          <a:p>
            <a:endParaRPr lang="sv-SE"/>
          </a:p>
        </p:txBody>
      </p:sp>
      <p:sp>
        <p:nvSpPr>
          <p:cNvPr id="6" name="Slide Number Placeholder 5"/>
          <p:cNvSpPr>
            <a:spLocks noGrp="1"/>
          </p:cNvSpPr>
          <p:nvPr>
            <p:ph type="sldNum" sz="quarter" idx="12"/>
          </p:nvPr>
        </p:nvSpPr>
        <p:spPr/>
        <p:txBody>
          <a:bodyPr/>
          <a:lstStyle/>
          <a:p>
            <a:fld id="{CC312010-D63B-406B-B24B-9F7737FC4B0B}" type="slidenum">
              <a:rPr lang="sv-SE" smtClean="0"/>
              <a:t>‹#›</a:t>
            </a:fld>
            <a:endParaRPr lang="sv-SE"/>
          </a:p>
        </p:txBody>
      </p:sp>
    </p:spTree>
    <p:extLst>
      <p:ext uri="{BB962C8B-B14F-4D97-AF65-F5344CB8AC3E}">
        <p14:creationId xmlns:p14="http://schemas.microsoft.com/office/powerpoint/2010/main" val="35121820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Namnkort för citat">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sv-SE"/>
              <a:t>Klicka här för att ändra format</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sv-SE"/>
              <a:t>Redigera format för bakgrundstext</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sv-SE"/>
              <a:t>Redigera format för bakgrundstext</a:t>
            </a:r>
          </a:p>
        </p:txBody>
      </p:sp>
      <p:sp>
        <p:nvSpPr>
          <p:cNvPr id="4" name="Date Placeholder 3"/>
          <p:cNvSpPr>
            <a:spLocks noGrp="1"/>
          </p:cNvSpPr>
          <p:nvPr>
            <p:ph type="dt" sz="half" idx="10"/>
          </p:nvPr>
        </p:nvSpPr>
        <p:spPr/>
        <p:txBody>
          <a:bodyPr/>
          <a:lstStyle/>
          <a:p>
            <a:fld id="{5802517A-BE8F-4EFD-8A2F-17556FF43EC9}" type="datetimeFigureOut">
              <a:rPr lang="sv-SE" smtClean="0"/>
              <a:t>2025-09-24</a:t>
            </a:fld>
            <a:endParaRPr lang="sv-SE"/>
          </a:p>
        </p:txBody>
      </p:sp>
      <p:sp>
        <p:nvSpPr>
          <p:cNvPr id="5" name="Footer Placeholder 4"/>
          <p:cNvSpPr>
            <a:spLocks noGrp="1"/>
          </p:cNvSpPr>
          <p:nvPr>
            <p:ph type="ftr" sz="quarter" idx="11"/>
          </p:nvPr>
        </p:nvSpPr>
        <p:spPr/>
        <p:txBody>
          <a:bodyPr/>
          <a:lstStyle/>
          <a:p>
            <a:endParaRPr lang="sv-SE"/>
          </a:p>
        </p:txBody>
      </p:sp>
      <p:sp>
        <p:nvSpPr>
          <p:cNvPr id="6" name="Slide Number Placeholder 5"/>
          <p:cNvSpPr>
            <a:spLocks noGrp="1"/>
          </p:cNvSpPr>
          <p:nvPr>
            <p:ph type="sldNum" sz="quarter" idx="12"/>
          </p:nvPr>
        </p:nvSpPr>
        <p:spPr/>
        <p:txBody>
          <a:bodyPr/>
          <a:lstStyle/>
          <a:p>
            <a:fld id="{CC312010-D63B-406B-B24B-9F7737FC4B0B}" type="slidenum">
              <a:rPr lang="sv-SE" smtClean="0"/>
              <a:t>‹#›</a:t>
            </a:fld>
            <a:endParaRPr lang="sv-SE"/>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6639426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ant eller falskt">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sv-SE"/>
              <a:t>Klicka här för att ändra format</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sv-SE"/>
              <a:t>Redigera format för bakgrundstext</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sv-SE"/>
              <a:t>Redigera format för bakgrundstext</a:t>
            </a:r>
          </a:p>
        </p:txBody>
      </p:sp>
      <p:sp>
        <p:nvSpPr>
          <p:cNvPr id="4" name="Date Placeholder 3"/>
          <p:cNvSpPr>
            <a:spLocks noGrp="1"/>
          </p:cNvSpPr>
          <p:nvPr>
            <p:ph type="dt" sz="half" idx="10"/>
          </p:nvPr>
        </p:nvSpPr>
        <p:spPr/>
        <p:txBody>
          <a:bodyPr/>
          <a:lstStyle/>
          <a:p>
            <a:fld id="{5802517A-BE8F-4EFD-8A2F-17556FF43EC9}" type="datetimeFigureOut">
              <a:rPr lang="sv-SE" smtClean="0"/>
              <a:t>2025-09-24</a:t>
            </a:fld>
            <a:endParaRPr lang="sv-SE"/>
          </a:p>
        </p:txBody>
      </p:sp>
      <p:sp>
        <p:nvSpPr>
          <p:cNvPr id="5" name="Footer Placeholder 4"/>
          <p:cNvSpPr>
            <a:spLocks noGrp="1"/>
          </p:cNvSpPr>
          <p:nvPr>
            <p:ph type="ftr" sz="quarter" idx="11"/>
          </p:nvPr>
        </p:nvSpPr>
        <p:spPr/>
        <p:txBody>
          <a:bodyPr/>
          <a:lstStyle/>
          <a:p>
            <a:endParaRPr lang="sv-SE"/>
          </a:p>
        </p:txBody>
      </p:sp>
      <p:sp>
        <p:nvSpPr>
          <p:cNvPr id="6" name="Slide Number Placeholder 5"/>
          <p:cNvSpPr>
            <a:spLocks noGrp="1"/>
          </p:cNvSpPr>
          <p:nvPr>
            <p:ph type="sldNum" sz="quarter" idx="12"/>
          </p:nvPr>
        </p:nvSpPr>
        <p:spPr/>
        <p:txBody>
          <a:bodyPr/>
          <a:lstStyle/>
          <a:p>
            <a:fld id="{CC312010-D63B-406B-B24B-9F7737FC4B0B}" type="slidenum">
              <a:rPr lang="sv-SE" smtClean="0"/>
              <a:t>‹#›</a:t>
            </a:fld>
            <a:endParaRPr lang="sv-SE"/>
          </a:p>
        </p:txBody>
      </p:sp>
    </p:spTree>
    <p:extLst>
      <p:ext uri="{BB962C8B-B14F-4D97-AF65-F5344CB8AC3E}">
        <p14:creationId xmlns:p14="http://schemas.microsoft.com/office/powerpoint/2010/main" val="24599161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Rubrik och lodrät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sv-SE"/>
              <a:t>Klicka här för att ändra format</a:t>
            </a:r>
            <a:endParaRPr lang="en-US" dirty="0"/>
          </a:p>
        </p:txBody>
      </p:sp>
      <p:sp>
        <p:nvSpPr>
          <p:cNvPr id="3" name="Vertical Text Placeholder 2"/>
          <p:cNvSpPr>
            <a:spLocks noGrp="1"/>
          </p:cNvSpPr>
          <p:nvPr>
            <p:ph type="body" orient="vert" idx="1"/>
          </p:nvPr>
        </p:nvSpPr>
        <p:spPr/>
        <p:txBody>
          <a:bodyPr vert="eaVert" anchor="t"/>
          <a:lstStyle/>
          <a:p>
            <a:pPr lvl="0"/>
            <a:r>
              <a:rPr lang="sv-SE"/>
              <a:t>Redigera format för bakgrundstext</a:t>
            </a:r>
          </a:p>
          <a:p>
            <a:pPr lvl="1"/>
            <a:r>
              <a:rPr lang="sv-SE"/>
              <a:t>Nivå två</a:t>
            </a:r>
          </a:p>
          <a:p>
            <a:pPr lvl="2"/>
            <a:r>
              <a:rPr lang="sv-SE"/>
              <a:t>Nivå tre</a:t>
            </a:r>
          </a:p>
          <a:p>
            <a:pPr lvl="3"/>
            <a:r>
              <a:rPr lang="sv-SE"/>
              <a:t>Nivå fyra</a:t>
            </a:r>
          </a:p>
          <a:p>
            <a:pPr lvl="4"/>
            <a:r>
              <a:rPr lang="sv-SE"/>
              <a:t>Nivå fem</a:t>
            </a:r>
            <a:endParaRPr lang="en-US" dirty="0"/>
          </a:p>
        </p:txBody>
      </p:sp>
      <p:sp>
        <p:nvSpPr>
          <p:cNvPr id="4" name="Date Placeholder 3"/>
          <p:cNvSpPr>
            <a:spLocks noGrp="1"/>
          </p:cNvSpPr>
          <p:nvPr>
            <p:ph type="dt" sz="half" idx="10"/>
          </p:nvPr>
        </p:nvSpPr>
        <p:spPr/>
        <p:txBody>
          <a:bodyPr/>
          <a:lstStyle/>
          <a:p>
            <a:fld id="{5802517A-BE8F-4EFD-8A2F-17556FF43EC9}" type="datetimeFigureOut">
              <a:rPr lang="sv-SE" smtClean="0"/>
              <a:t>2025-09-24</a:t>
            </a:fld>
            <a:endParaRPr lang="sv-SE"/>
          </a:p>
        </p:txBody>
      </p:sp>
      <p:sp>
        <p:nvSpPr>
          <p:cNvPr id="5" name="Footer Placeholder 4"/>
          <p:cNvSpPr>
            <a:spLocks noGrp="1"/>
          </p:cNvSpPr>
          <p:nvPr>
            <p:ph type="ftr" sz="quarter" idx="11"/>
          </p:nvPr>
        </p:nvSpPr>
        <p:spPr/>
        <p:txBody>
          <a:bodyPr/>
          <a:lstStyle/>
          <a:p>
            <a:endParaRPr lang="sv-SE"/>
          </a:p>
        </p:txBody>
      </p:sp>
      <p:sp>
        <p:nvSpPr>
          <p:cNvPr id="6" name="Slide Number Placeholder 5"/>
          <p:cNvSpPr>
            <a:spLocks noGrp="1"/>
          </p:cNvSpPr>
          <p:nvPr>
            <p:ph type="sldNum" sz="quarter" idx="12"/>
          </p:nvPr>
        </p:nvSpPr>
        <p:spPr/>
        <p:txBody>
          <a:bodyPr/>
          <a:lstStyle/>
          <a:p>
            <a:fld id="{CC312010-D63B-406B-B24B-9F7737FC4B0B}" type="slidenum">
              <a:rPr lang="sv-SE" smtClean="0"/>
              <a:t>‹#›</a:t>
            </a:fld>
            <a:endParaRPr lang="sv-SE"/>
          </a:p>
        </p:txBody>
      </p:sp>
    </p:spTree>
    <p:extLst>
      <p:ext uri="{BB962C8B-B14F-4D97-AF65-F5344CB8AC3E}">
        <p14:creationId xmlns:p14="http://schemas.microsoft.com/office/powerpoint/2010/main" val="32619794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Lodrät rubrik och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sv-SE"/>
              <a:t>Klicka här för att ändra format</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sv-SE"/>
              <a:t>Redigera format för bakgrundstext</a:t>
            </a:r>
          </a:p>
          <a:p>
            <a:pPr lvl="1"/>
            <a:r>
              <a:rPr lang="sv-SE"/>
              <a:t>Nivå två</a:t>
            </a:r>
          </a:p>
          <a:p>
            <a:pPr lvl="2"/>
            <a:r>
              <a:rPr lang="sv-SE"/>
              <a:t>Nivå tre</a:t>
            </a:r>
          </a:p>
          <a:p>
            <a:pPr lvl="3"/>
            <a:r>
              <a:rPr lang="sv-SE"/>
              <a:t>Nivå fyra</a:t>
            </a:r>
          </a:p>
          <a:p>
            <a:pPr lvl="4"/>
            <a:r>
              <a:rPr lang="sv-SE"/>
              <a:t>Nivå fem</a:t>
            </a:r>
            <a:endParaRPr lang="en-US" dirty="0"/>
          </a:p>
        </p:txBody>
      </p:sp>
      <p:sp>
        <p:nvSpPr>
          <p:cNvPr id="4" name="Date Placeholder 3"/>
          <p:cNvSpPr>
            <a:spLocks noGrp="1"/>
          </p:cNvSpPr>
          <p:nvPr>
            <p:ph type="dt" sz="half" idx="10"/>
          </p:nvPr>
        </p:nvSpPr>
        <p:spPr/>
        <p:txBody>
          <a:bodyPr/>
          <a:lstStyle/>
          <a:p>
            <a:fld id="{5802517A-BE8F-4EFD-8A2F-17556FF43EC9}" type="datetimeFigureOut">
              <a:rPr lang="sv-SE" smtClean="0"/>
              <a:t>2025-09-24</a:t>
            </a:fld>
            <a:endParaRPr lang="sv-SE"/>
          </a:p>
        </p:txBody>
      </p:sp>
      <p:sp>
        <p:nvSpPr>
          <p:cNvPr id="5" name="Footer Placeholder 4"/>
          <p:cNvSpPr>
            <a:spLocks noGrp="1"/>
          </p:cNvSpPr>
          <p:nvPr>
            <p:ph type="ftr" sz="quarter" idx="11"/>
          </p:nvPr>
        </p:nvSpPr>
        <p:spPr/>
        <p:txBody>
          <a:bodyPr/>
          <a:lstStyle/>
          <a:p>
            <a:endParaRPr lang="sv-SE"/>
          </a:p>
        </p:txBody>
      </p:sp>
      <p:sp>
        <p:nvSpPr>
          <p:cNvPr id="6" name="Slide Number Placeholder 5"/>
          <p:cNvSpPr>
            <a:spLocks noGrp="1"/>
          </p:cNvSpPr>
          <p:nvPr>
            <p:ph type="sldNum" sz="quarter" idx="12"/>
          </p:nvPr>
        </p:nvSpPr>
        <p:spPr/>
        <p:txBody>
          <a:bodyPr/>
          <a:lstStyle/>
          <a:p>
            <a:fld id="{CC312010-D63B-406B-B24B-9F7737FC4B0B}" type="slidenum">
              <a:rPr lang="sv-SE" smtClean="0"/>
              <a:t>‹#›</a:t>
            </a:fld>
            <a:endParaRPr lang="sv-SE"/>
          </a:p>
        </p:txBody>
      </p:sp>
    </p:spTree>
    <p:extLst>
      <p:ext uri="{BB962C8B-B14F-4D97-AF65-F5344CB8AC3E}">
        <p14:creationId xmlns:p14="http://schemas.microsoft.com/office/powerpoint/2010/main" val="30697136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sv-SE"/>
              <a:t>Klicka här för att ändra format</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sv-SE"/>
              <a:t>Redigera format för bakgrundstext</a:t>
            </a:r>
          </a:p>
          <a:p>
            <a:pPr lvl="1"/>
            <a:r>
              <a:rPr lang="sv-SE"/>
              <a:t>Nivå två</a:t>
            </a:r>
          </a:p>
          <a:p>
            <a:pPr lvl="2"/>
            <a:r>
              <a:rPr lang="sv-SE"/>
              <a:t>Nivå tre</a:t>
            </a:r>
          </a:p>
          <a:p>
            <a:pPr lvl="3"/>
            <a:r>
              <a:rPr lang="sv-SE"/>
              <a:t>Nivå fyra</a:t>
            </a:r>
          </a:p>
          <a:p>
            <a:pPr lvl="4"/>
            <a:r>
              <a:rPr lang="sv-SE"/>
              <a:t>Nivå fem</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5802517A-BE8F-4EFD-8A2F-17556FF43EC9}" type="datetimeFigureOut">
              <a:rPr lang="sv-SE" smtClean="0"/>
              <a:t>2025-09-24</a:t>
            </a:fld>
            <a:endParaRPr lang="sv-SE"/>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sv-SE"/>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CC312010-D63B-406B-B24B-9F7737FC4B0B}" type="slidenum">
              <a:rPr lang="sv-SE" smtClean="0"/>
              <a:t>‹#›</a:t>
            </a:fld>
            <a:endParaRPr lang="sv-SE"/>
          </a:p>
        </p:txBody>
      </p:sp>
    </p:spTree>
    <p:extLst>
      <p:ext uri="{BB962C8B-B14F-4D97-AF65-F5344CB8AC3E}">
        <p14:creationId xmlns:p14="http://schemas.microsoft.com/office/powerpoint/2010/main" val="64474010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hyperlink" Target="https://sandvikensif.ticketco.events/se/sv/e/gransson_cup_innebandy_2025" TargetMode="Externa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hyperlink" Target="https://www.laget.se/KaisMora-P1213/Document"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foraldrakoll.nu/om-foraldrakoll/" TargetMode="External"/><Relationship Id="rId2" Type="http://schemas.openxmlformats.org/officeDocument/2006/relationships/hyperlink" Target="https://www.foraldrakoll.nu/inspiration/"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B88142C-D3C4-43DC-A844-A7D9ECB0F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ubrik 1"/>
          <p:cNvSpPr>
            <a:spLocks noGrp="1"/>
          </p:cNvSpPr>
          <p:nvPr>
            <p:ph type="ctrTitle"/>
          </p:nvPr>
        </p:nvSpPr>
        <p:spPr>
          <a:xfrm>
            <a:off x="684213" y="685799"/>
            <a:ext cx="5106937" cy="4892676"/>
          </a:xfrm>
        </p:spPr>
        <p:txBody>
          <a:bodyPr anchor="ctr">
            <a:normAutofit/>
          </a:bodyPr>
          <a:lstStyle/>
          <a:p>
            <a:pPr algn="r"/>
            <a:r>
              <a:rPr lang="sv-SE" dirty="0"/>
              <a:t>Föräldramöte</a:t>
            </a:r>
            <a:br>
              <a:rPr lang="sv-SE" dirty="0"/>
            </a:br>
            <a:r>
              <a:rPr lang="sv-SE" dirty="0"/>
              <a:t>250922</a:t>
            </a:r>
          </a:p>
        </p:txBody>
      </p:sp>
      <p:sp>
        <p:nvSpPr>
          <p:cNvPr id="10" name="Rectangle 9">
            <a:extLst>
              <a:ext uri="{FF2B5EF4-FFF2-40B4-BE49-F238E27FC236}">
                <a16:creationId xmlns:a16="http://schemas.microsoft.com/office/drawing/2014/main" id="{416DC9EF-092A-4FEF-8A40-0E509CA79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3" name="Underrubrik 2"/>
          <p:cNvSpPr>
            <a:spLocks noGrp="1"/>
          </p:cNvSpPr>
          <p:nvPr>
            <p:ph type="subTitle" idx="1"/>
          </p:nvPr>
        </p:nvSpPr>
        <p:spPr>
          <a:xfrm>
            <a:off x="6491624" y="685800"/>
            <a:ext cx="5317937" cy="1384926"/>
          </a:xfrm>
        </p:spPr>
        <p:txBody>
          <a:bodyPr anchor="ctr">
            <a:normAutofit/>
          </a:bodyPr>
          <a:lstStyle/>
          <a:p>
            <a:r>
              <a:rPr lang="sv-SE" sz="4000" dirty="0">
                <a:solidFill>
                  <a:schemeClr val="tx2">
                    <a:lumMod val="60000"/>
                    <a:lumOff val="40000"/>
                  </a:schemeClr>
                </a:solidFill>
              </a:rPr>
              <a:t>Kais Mora UIF P12/13</a:t>
            </a:r>
          </a:p>
        </p:txBody>
      </p:sp>
      <p:sp>
        <p:nvSpPr>
          <p:cNvPr id="4" name="Underrubrik 2"/>
          <p:cNvSpPr txBox="1">
            <a:spLocks/>
          </p:cNvSpPr>
          <p:nvPr/>
        </p:nvSpPr>
        <p:spPr>
          <a:xfrm>
            <a:off x="7172587" y="2247643"/>
            <a:ext cx="3637976" cy="3924557"/>
          </a:xfrm>
          <a:prstGeom prst="rect">
            <a:avLst/>
          </a:prstGeom>
        </p:spPr>
        <p:txBody>
          <a:bodyPr vert="horz" lIns="91440" tIns="45720" rIns="91440" bIns="45720" rtlCol="0" anchor="t">
            <a:normAutofit fontScale="92500" lnSpcReduction="10000"/>
          </a:bodyPr>
          <a:lstStyle>
            <a:lvl1pPr marL="0" indent="0" algn="l" defTabSz="457200" rtl="0" eaLnBrk="1" latinLnBrk="0" hangingPunct="1">
              <a:spcBef>
                <a:spcPct val="20000"/>
              </a:spcBef>
              <a:spcAft>
                <a:spcPts val="600"/>
              </a:spcAft>
              <a:buClr>
                <a:schemeClr val="tx1"/>
              </a:buClr>
              <a:buSzPct val="80000"/>
              <a:buFont typeface="Wingdings 3" panose="05040102010807070707" pitchFamily="18" charset="2"/>
              <a:buNone/>
              <a:defRPr sz="2100" kern="1200" cap="none">
                <a:solidFill>
                  <a:schemeClr val="bg2">
                    <a:lumMod val="75000"/>
                  </a:schemeClr>
                </a:solidFill>
                <a:effectLst/>
                <a:latin typeface="+mn-lt"/>
                <a:ea typeface="+mn-ea"/>
                <a:cs typeface="+mn-cs"/>
              </a:defRPr>
            </a:lvl1pPr>
            <a:lvl2pPr marL="4572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800" kern="1200" cap="none">
                <a:solidFill>
                  <a:schemeClr val="tx1">
                    <a:tint val="75000"/>
                  </a:schemeClr>
                </a:solidFill>
                <a:effectLst/>
                <a:latin typeface="+mn-lt"/>
                <a:ea typeface="+mn-ea"/>
                <a:cs typeface="+mn-cs"/>
              </a:defRPr>
            </a:lvl2pPr>
            <a:lvl3pPr marL="9144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600" kern="1200" cap="none">
                <a:solidFill>
                  <a:schemeClr val="tx1">
                    <a:tint val="75000"/>
                  </a:schemeClr>
                </a:solidFill>
                <a:effectLst/>
                <a:latin typeface="+mn-lt"/>
                <a:ea typeface="+mn-ea"/>
                <a:cs typeface="+mn-cs"/>
              </a:defRPr>
            </a:lvl3pPr>
            <a:lvl4pPr marL="13716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4pPr>
            <a:lvl5pPr marL="18288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5pPr>
            <a:lvl6pPr marL="22860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6pPr>
            <a:lvl7pPr marL="27432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7pPr>
            <a:lvl8pPr marL="32004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8pPr>
            <a:lvl9pPr marL="36576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9pPr>
          </a:lstStyle>
          <a:p>
            <a:pPr marL="342900" indent="-342900">
              <a:buFont typeface="Wingdings" panose="05000000000000000000" pitchFamily="2" charset="2"/>
              <a:buChar char="q"/>
            </a:pPr>
            <a:r>
              <a:rPr lang="sv-SE" dirty="0">
                <a:solidFill>
                  <a:schemeClr val="tx1"/>
                </a:solidFill>
              </a:rPr>
              <a:t>Allmän information kring Göranssons cup</a:t>
            </a:r>
          </a:p>
          <a:p>
            <a:pPr marL="342900" indent="-342900">
              <a:buFont typeface="Wingdings" panose="05000000000000000000" pitchFamily="2" charset="2"/>
              <a:buChar char="q"/>
            </a:pPr>
            <a:r>
              <a:rPr lang="sv-SE" dirty="0">
                <a:solidFill>
                  <a:schemeClr val="tx1"/>
                </a:solidFill>
              </a:rPr>
              <a:t>Transport/logistik</a:t>
            </a:r>
          </a:p>
          <a:p>
            <a:pPr marL="342900" indent="-342900">
              <a:buFont typeface="Wingdings" panose="05000000000000000000" pitchFamily="2" charset="2"/>
              <a:buChar char="q"/>
            </a:pPr>
            <a:r>
              <a:rPr lang="sv-SE" dirty="0">
                <a:solidFill>
                  <a:schemeClr val="tx1"/>
                </a:solidFill>
              </a:rPr>
              <a:t>Packlista</a:t>
            </a:r>
          </a:p>
          <a:p>
            <a:pPr marL="342900" indent="-342900">
              <a:buFont typeface="Wingdings" panose="05000000000000000000" pitchFamily="2" charset="2"/>
              <a:buChar char="q"/>
            </a:pPr>
            <a:r>
              <a:rPr lang="sv-SE" dirty="0">
                <a:solidFill>
                  <a:schemeClr val="tx1"/>
                </a:solidFill>
              </a:rPr>
              <a:t>Schema för cupen</a:t>
            </a:r>
          </a:p>
          <a:p>
            <a:pPr marL="342900" indent="-342900">
              <a:buFont typeface="Wingdings" panose="05000000000000000000" pitchFamily="2" charset="2"/>
              <a:buChar char="q"/>
            </a:pPr>
            <a:r>
              <a:rPr lang="sv-SE" dirty="0">
                <a:solidFill>
                  <a:schemeClr val="tx1"/>
                </a:solidFill>
              </a:rPr>
              <a:t>Viktig information från/till föräldrar inför cupen</a:t>
            </a:r>
          </a:p>
          <a:p>
            <a:pPr marL="342900" indent="-342900">
              <a:buFont typeface="Wingdings" panose="05000000000000000000" pitchFamily="2" charset="2"/>
              <a:buChar char="q"/>
            </a:pPr>
            <a:r>
              <a:rPr lang="sv-SE" dirty="0">
                <a:solidFill>
                  <a:schemeClr val="tx1"/>
                </a:solidFill>
              </a:rPr>
              <a:t>Ungdomspolicy</a:t>
            </a:r>
          </a:p>
          <a:p>
            <a:pPr marL="342900" indent="-342900">
              <a:buFont typeface="Wingdings" panose="05000000000000000000" pitchFamily="2" charset="2"/>
              <a:buChar char="q"/>
            </a:pPr>
            <a:r>
              <a:rPr lang="sv-SE" dirty="0">
                <a:solidFill>
                  <a:schemeClr val="tx1"/>
                </a:solidFill>
              </a:rPr>
              <a:t>Föräldrautbildning</a:t>
            </a:r>
          </a:p>
          <a:p>
            <a:pPr marL="342900" indent="-342900">
              <a:buFont typeface="Wingdings" panose="05000000000000000000" pitchFamily="2" charset="2"/>
              <a:buChar char="q"/>
            </a:pPr>
            <a:r>
              <a:rPr lang="sv-SE" dirty="0">
                <a:solidFill>
                  <a:schemeClr val="tx1"/>
                </a:solidFill>
              </a:rPr>
              <a:t>Försäljning</a:t>
            </a:r>
          </a:p>
          <a:p>
            <a:endParaRPr lang="sv-SE" dirty="0">
              <a:solidFill>
                <a:schemeClr val="tx1"/>
              </a:solidFill>
            </a:endParaRPr>
          </a:p>
        </p:txBody>
      </p:sp>
    </p:spTree>
    <p:extLst>
      <p:ext uri="{BB962C8B-B14F-4D97-AF65-F5344CB8AC3E}">
        <p14:creationId xmlns:p14="http://schemas.microsoft.com/office/powerpoint/2010/main" val="1545105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p:cNvSpPr>
            <a:spLocks noGrp="1"/>
          </p:cNvSpPr>
          <p:nvPr>
            <p:ph type="title"/>
          </p:nvPr>
        </p:nvSpPr>
        <p:spPr>
          <a:xfrm>
            <a:off x="684213" y="0"/>
            <a:ext cx="8534401" cy="1218997"/>
          </a:xfrm>
        </p:spPr>
        <p:txBody>
          <a:bodyPr/>
          <a:lstStyle/>
          <a:p>
            <a:r>
              <a:rPr lang="sv-SE" dirty="0"/>
              <a:t>Allmän information kring cupen</a:t>
            </a:r>
          </a:p>
        </p:txBody>
      </p:sp>
      <p:sp>
        <p:nvSpPr>
          <p:cNvPr id="3" name="Platshållare för text 2"/>
          <p:cNvSpPr>
            <a:spLocks noGrp="1"/>
          </p:cNvSpPr>
          <p:nvPr>
            <p:ph type="body" idx="1"/>
          </p:nvPr>
        </p:nvSpPr>
        <p:spPr>
          <a:xfrm>
            <a:off x="684214" y="1569719"/>
            <a:ext cx="10996252" cy="4823129"/>
          </a:xfrm>
        </p:spPr>
        <p:txBody>
          <a:bodyPr>
            <a:normAutofit/>
          </a:bodyPr>
          <a:lstStyle/>
          <a:p>
            <a:pPr marL="285750" indent="-285750">
              <a:buFont typeface="Wingdings" panose="05000000000000000000" pitchFamily="2" charset="2"/>
              <a:buChar char="q"/>
            </a:pPr>
            <a:r>
              <a:rPr lang="sv-SE" dirty="0">
                <a:solidFill>
                  <a:schemeClr val="tx1"/>
                </a:solidFill>
              </a:rPr>
              <a:t>Laget spelar i grupp - Pojkar, två lag anmälda i klassen 2012, 22 spelare + 5 ledare (Theo, William, Pernilla, Björn och Torsten), alla spelare och ledare är registrerade och klart</a:t>
            </a:r>
          </a:p>
          <a:p>
            <a:pPr marL="285750" indent="-285750">
              <a:buFont typeface="Wingdings" panose="05000000000000000000" pitchFamily="2" charset="2"/>
              <a:buChar char="q"/>
            </a:pPr>
            <a:r>
              <a:rPr lang="sv-SE" dirty="0">
                <a:solidFill>
                  <a:schemeClr val="tx1"/>
                </a:solidFill>
              </a:rPr>
              <a:t>Göransson Cup, ladda ner appen för mer information.</a:t>
            </a:r>
          </a:p>
          <a:p>
            <a:pPr marL="285750" indent="-285750">
              <a:buFont typeface="Wingdings" panose="05000000000000000000" pitchFamily="2" charset="2"/>
              <a:buChar char="q"/>
            </a:pPr>
            <a:r>
              <a:rPr lang="sv-SE" dirty="0">
                <a:solidFill>
                  <a:schemeClr val="tx1"/>
                </a:solidFill>
              </a:rPr>
              <a:t>Incheckning skolboende via ledare. Skolboendet tillgång från kl. 18</a:t>
            </a:r>
          </a:p>
          <a:p>
            <a:pPr marL="285750" indent="-285750">
              <a:buFont typeface="Wingdings" panose="05000000000000000000" pitchFamily="2" charset="2"/>
              <a:buChar char="q"/>
            </a:pPr>
            <a:r>
              <a:rPr lang="sv-SE" dirty="0">
                <a:solidFill>
                  <a:schemeClr val="tx1"/>
                </a:solidFill>
              </a:rPr>
              <a:t>Utcheckning söndag 5/10, senast </a:t>
            </a:r>
            <a:r>
              <a:rPr lang="sv-SE" dirty="0" err="1">
                <a:solidFill>
                  <a:schemeClr val="tx1"/>
                </a:solidFill>
              </a:rPr>
              <a:t>kl</a:t>
            </a:r>
            <a:r>
              <a:rPr lang="sv-SE" dirty="0">
                <a:solidFill>
                  <a:schemeClr val="tx1"/>
                </a:solidFill>
              </a:rPr>
              <a:t> 12:00</a:t>
            </a:r>
          </a:p>
          <a:p>
            <a:pPr marL="285750" indent="-285750">
              <a:buFont typeface="Wingdings" panose="05000000000000000000" pitchFamily="2" charset="2"/>
              <a:buChar char="q"/>
            </a:pPr>
            <a:r>
              <a:rPr lang="sv-SE" dirty="0">
                <a:solidFill>
                  <a:schemeClr val="tx1"/>
                </a:solidFill>
              </a:rPr>
              <a:t>En ledare checka in laget på Arena, samling vid skolan</a:t>
            </a:r>
          </a:p>
          <a:p>
            <a:pPr marL="285750" indent="-285750">
              <a:buFont typeface="Wingdings" panose="05000000000000000000" pitchFamily="2" charset="2"/>
              <a:buChar char="q"/>
            </a:pPr>
            <a:r>
              <a:rPr lang="sv-SE" dirty="0">
                <a:solidFill>
                  <a:schemeClr val="tx1"/>
                </a:solidFill>
              </a:rPr>
              <a:t>Vi får kolla om vi äta innan eller efter första matchen 3/10</a:t>
            </a:r>
          </a:p>
          <a:p>
            <a:pPr marL="285750" indent="-285750">
              <a:buFont typeface="Wingdings" panose="05000000000000000000" pitchFamily="2" charset="2"/>
              <a:buChar char="q"/>
            </a:pPr>
            <a:r>
              <a:rPr lang="sv-SE" dirty="0">
                <a:solidFill>
                  <a:schemeClr val="tx1"/>
                </a:solidFill>
              </a:rPr>
              <a:t>Theo, William och Torsten kommer vara med i skolan</a:t>
            </a:r>
          </a:p>
          <a:p>
            <a:pPr marL="285750" indent="-285750">
              <a:buFont typeface="Wingdings" panose="05000000000000000000" pitchFamily="2" charset="2"/>
              <a:buChar char="q"/>
            </a:pPr>
            <a:r>
              <a:rPr lang="sv-SE" dirty="0">
                <a:solidFill>
                  <a:schemeClr val="tx1"/>
                </a:solidFill>
              </a:rPr>
              <a:t>Theo avviker på lördag pga. egen match och är tillbaka på kvällen</a:t>
            </a:r>
          </a:p>
          <a:p>
            <a:pPr marL="285750" indent="-285750">
              <a:buFont typeface="Wingdings" panose="05000000000000000000" pitchFamily="2" charset="2"/>
              <a:buChar char="q"/>
            </a:pPr>
            <a:r>
              <a:rPr lang="sv-SE" dirty="0">
                <a:solidFill>
                  <a:schemeClr val="tx1"/>
                </a:solidFill>
              </a:rPr>
              <a:t>Spelarna får armband som ger dem tillträde till Cup boende, matsal osv.</a:t>
            </a:r>
          </a:p>
          <a:p>
            <a:pPr marL="285750" indent="-285750">
              <a:buFont typeface="Wingdings" panose="05000000000000000000" pitchFamily="2" charset="2"/>
              <a:buChar char="q"/>
            </a:pPr>
            <a:r>
              <a:rPr lang="sv-SE" dirty="0">
                <a:solidFill>
                  <a:schemeClr val="tx1"/>
                </a:solidFill>
              </a:rPr>
              <a:t>Spelplatser: Göransson och Arena	</a:t>
            </a:r>
          </a:p>
          <a:p>
            <a:endParaRPr lang="sv-SE" dirty="0">
              <a:solidFill>
                <a:schemeClr val="tx1"/>
              </a:solidFill>
            </a:endParaRPr>
          </a:p>
          <a:p>
            <a:pPr marL="285750" indent="-285750">
              <a:buFont typeface="Wingdings" panose="05000000000000000000" pitchFamily="2" charset="2"/>
              <a:buChar char="q"/>
            </a:pPr>
            <a:endParaRPr lang="sv-SE" dirty="0">
              <a:solidFill>
                <a:schemeClr val="tx1"/>
              </a:solidFill>
            </a:endParaRPr>
          </a:p>
        </p:txBody>
      </p:sp>
    </p:spTree>
    <p:extLst>
      <p:ext uri="{BB962C8B-B14F-4D97-AF65-F5344CB8AC3E}">
        <p14:creationId xmlns:p14="http://schemas.microsoft.com/office/powerpoint/2010/main" val="10906580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p:cNvSpPr>
            <a:spLocks noGrp="1"/>
          </p:cNvSpPr>
          <p:nvPr>
            <p:ph type="title"/>
          </p:nvPr>
        </p:nvSpPr>
        <p:spPr>
          <a:xfrm>
            <a:off x="684213" y="0"/>
            <a:ext cx="8534401" cy="1218997"/>
          </a:xfrm>
        </p:spPr>
        <p:txBody>
          <a:bodyPr/>
          <a:lstStyle/>
          <a:p>
            <a:r>
              <a:rPr lang="sv-SE" dirty="0"/>
              <a:t>Allmän information</a:t>
            </a:r>
          </a:p>
        </p:txBody>
      </p:sp>
      <p:sp>
        <p:nvSpPr>
          <p:cNvPr id="3" name="Platshållare för text 2"/>
          <p:cNvSpPr>
            <a:spLocks noGrp="1"/>
          </p:cNvSpPr>
          <p:nvPr>
            <p:ph type="body" idx="1"/>
          </p:nvPr>
        </p:nvSpPr>
        <p:spPr>
          <a:xfrm>
            <a:off x="684214" y="1569719"/>
            <a:ext cx="8534400" cy="4823129"/>
          </a:xfrm>
        </p:spPr>
        <p:txBody>
          <a:bodyPr/>
          <a:lstStyle/>
          <a:p>
            <a:pPr marL="285750" indent="-285750">
              <a:buFont typeface="Wingdings" panose="05000000000000000000" pitchFamily="2" charset="2"/>
              <a:buChar char="q"/>
            </a:pPr>
            <a:r>
              <a:rPr lang="sv-SE" dirty="0">
                <a:solidFill>
                  <a:schemeClr val="tx1"/>
                </a:solidFill>
              </a:rPr>
              <a:t>Boende och mat: </a:t>
            </a:r>
            <a:r>
              <a:rPr lang="sv-SE" dirty="0" err="1">
                <a:solidFill>
                  <a:schemeClr val="tx1"/>
                </a:solidFill>
              </a:rPr>
              <a:t>Björksätraskola</a:t>
            </a:r>
            <a:r>
              <a:rPr lang="sv-SE" dirty="0">
                <a:solidFill>
                  <a:schemeClr val="tx1"/>
                </a:solidFill>
              </a:rPr>
              <a:t>, båda lag, meddelar Torsten ev. allergier</a:t>
            </a:r>
          </a:p>
          <a:p>
            <a:r>
              <a:rPr lang="sv-SE" dirty="0">
                <a:solidFill>
                  <a:schemeClr val="tx1"/>
                </a:solidFill>
              </a:rPr>
              <a:t>Adress: </a:t>
            </a:r>
            <a:r>
              <a:rPr lang="sv-SE" dirty="0" err="1">
                <a:solidFill>
                  <a:schemeClr val="tx1"/>
                </a:solidFill>
              </a:rPr>
              <a:t>Björksätra</a:t>
            </a:r>
            <a:r>
              <a:rPr lang="sv-SE">
                <a:solidFill>
                  <a:schemeClr val="tx1"/>
                </a:solidFill>
              </a:rPr>
              <a:t> Mitt 1  </a:t>
            </a:r>
            <a:endParaRPr lang="sv-SE" dirty="0">
              <a:solidFill>
                <a:schemeClr val="tx1"/>
              </a:solidFill>
            </a:endParaRPr>
          </a:p>
          <a:p>
            <a:pPr marL="285750" indent="-285750">
              <a:buFont typeface="Wingdings" panose="05000000000000000000" pitchFamily="2" charset="2"/>
              <a:buChar char="q"/>
            </a:pPr>
            <a:r>
              <a:rPr lang="sv-SE" dirty="0">
                <a:solidFill>
                  <a:schemeClr val="tx1"/>
                </a:solidFill>
              </a:rPr>
              <a:t>Värdesaker/telefoner, Förslag till diskussion: </a:t>
            </a:r>
          </a:p>
          <a:p>
            <a:pPr marL="285750" indent="-285750">
              <a:buFont typeface="Wingdings" panose="05000000000000000000" pitchFamily="2" charset="2"/>
              <a:buChar char="q"/>
            </a:pPr>
            <a:r>
              <a:rPr lang="sv-SE" dirty="0" err="1">
                <a:solidFill>
                  <a:schemeClr val="tx1"/>
                </a:solidFill>
              </a:rPr>
              <a:t>Mellis</a:t>
            </a:r>
            <a:r>
              <a:rPr lang="sv-SE" dirty="0">
                <a:solidFill>
                  <a:schemeClr val="tx1"/>
                </a:solidFill>
              </a:rPr>
              <a:t> löser vi på plats med hjälp av föräldrar på plats – vem kan hjälpa till? </a:t>
            </a:r>
          </a:p>
          <a:p>
            <a:pPr marL="285750" indent="-285750">
              <a:buFont typeface="Wingdings" panose="05000000000000000000" pitchFamily="2" charset="2"/>
              <a:buChar char="q"/>
            </a:pPr>
            <a:r>
              <a:rPr lang="sv-SE" dirty="0">
                <a:solidFill>
                  <a:schemeClr val="tx1"/>
                </a:solidFill>
              </a:rPr>
              <a:t>Förslag på aktivitet mellan matcherna/kvällarna?</a:t>
            </a:r>
          </a:p>
          <a:p>
            <a:pPr marL="285750" indent="-285750">
              <a:buFont typeface="Wingdings" panose="05000000000000000000" pitchFamily="2" charset="2"/>
              <a:buChar char="q"/>
            </a:pPr>
            <a:r>
              <a:rPr lang="sv-SE" dirty="0">
                <a:solidFill>
                  <a:schemeClr val="tx1"/>
                </a:solidFill>
              </a:rPr>
              <a:t>Inträde till Parkbadet, gratis för deltagare</a:t>
            </a:r>
          </a:p>
          <a:p>
            <a:endParaRPr lang="sv-SE" dirty="0">
              <a:solidFill>
                <a:schemeClr val="tx1"/>
              </a:solidFill>
            </a:endParaRPr>
          </a:p>
          <a:p>
            <a:endParaRPr lang="sv-SE" dirty="0">
              <a:solidFill>
                <a:schemeClr val="tx1"/>
              </a:solidFill>
            </a:endParaRPr>
          </a:p>
        </p:txBody>
      </p:sp>
    </p:spTree>
    <p:extLst>
      <p:ext uri="{BB962C8B-B14F-4D97-AF65-F5344CB8AC3E}">
        <p14:creationId xmlns:p14="http://schemas.microsoft.com/office/powerpoint/2010/main" val="42089599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p:cNvSpPr>
            <a:spLocks noGrp="1"/>
          </p:cNvSpPr>
          <p:nvPr>
            <p:ph type="title"/>
          </p:nvPr>
        </p:nvSpPr>
        <p:spPr>
          <a:xfrm>
            <a:off x="684213" y="0"/>
            <a:ext cx="8534401" cy="1218997"/>
          </a:xfrm>
        </p:spPr>
        <p:txBody>
          <a:bodyPr/>
          <a:lstStyle/>
          <a:p>
            <a:r>
              <a:rPr lang="sv-SE" dirty="0"/>
              <a:t>Transport/logistik</a:t>
            </a:r>
          </a:p>
        </p:txBody>
      </p:sp>
      <p:sp>
        <p:nvSpPr>
          <p:cNvPr id="3" name="Platshållare för text 2"/>
          <p:cNvSpPr>
            <a:spLocks noGrp="1"/>
          </p:cNvSpPr>
          <p:nvPr>
            <p:ph type="body" idx="1"/>
          </p:nvPr>
        </p:nvSpPr>
        <p:spPr>
          <a:xfrm>
            <a:off x="684213" y="1569719"/>
            <a:ext cx="9512209" cy="4823129"/>
          </a:xfrm>
        </p:spPr>
        <p:txBody>
          <a:bodyPr/>
          <a:lstStyle/>
          <a:p>
            <a:pPr marL="285750" indent="-285750">
              <a:buFont typeface="Wingdings" panose="05000000000000000000" pitchFamily="2" charset="2"/>
              <a:buChar char="q"/>
            </a:pPr>
            <a:r>
              <a:rPr lang="sv-SE" dirty="0">
                <a:solidFill>
                  <a:schemeClr val="tx1"/>
                </a:solidFill>
              </a:rPr>
              <a:t>Samling Willys parkering för gemensam transport till Sandviken fredag 3/10 </a:t>
            </a:r>
            <a:r>
              <a:rPr lang="sv-SE" dirty="0" err="1">
                <a:solidFill>
                  <a:schemeClr val="tx1"/>
                </a:solidFill>
              </a:rPr>
              <a:t>kl</a:t>
            </a:r>
            <a:r>
              <a:rPr lang="sv-SE" dirty="0">
                <a:solidFill>
                  <a:schemeClr val="tx1"/>
                </a:solidFill>
              </a:rPr>
              <a:t> 14:00 avfärd 14:30 – vi behöver kolla att alla kommer med</a:t>
            </a:r>
          </a:p>
          <a:p>
            <a:pPr marL="285750" indent="-285750">
              <a:buFont typeface="Wingdings" panose="05000000000000000000" pitchFamily="2" charset="2"/>
              <a:buChar char="q"/>
            </a:pPr>
            <a:r>
              <a:rPr lang="sv-SE" dirty="0">
                <a:solidFill>
                  <a:schemeClr val="tx1"/>
                </a:solidFill>
              </a:rPr>
              <a:t>Vilka föräldrar kan köra till/hämta i Sandviken? Detta för att veta vilka som är på plats om vi behöver hjälp med att hämta/lämna barn eller ordna någon aktivitet.</a:t>
            </a:r>
          </a:p>
          <a:p>
            <a:pPr marL="285750" indent="-285750">
              <a:buFont typeface="Wingdings" panose="05000000000000000000" pitchFamily="2" charset="2"/>
              <a:buChar char="q"/>
            </a:pPr>
            <a:r>
              <a:rPr lang="sv-SE" dirty="0">
                <a:solidFill>
                  <a:schemeClr val="tx1"/>
                </a:solidFill>
              </a:rPr>
              <a:t>Vi behöver kolla att alla spelare kommer med. </a:t>
            </a:r>
          </a:p>
          <a:p>
            <a:pPr marL="285750" indent="-285750">
              <a:buFont typeface="Wingdings" panose="05000000000000000000" pitchFamily="2" charset="2"/>
              <a:buChar char="q"/>
            </a:pPr>
            <a:r>
              <a:rPr lang="sv-SE" dirty="0">
                <a:solidFill>
                  <a:schemeClr val="tx1"/>
                </a:solidFill>
              </a:rPr>
              <a:t>Vilka föräldrar kommer att komma ner på matcher alt finnas på plats i Sandviken?</a:t>
            </a:r>
          </a:p>
          <a:p>
            <a:pPr marL="285750" indent="-285750">
              <a:buFont typeface="Wingdings" panose="05000000000000000000" pitchFamily="2" charset="2"/>
              <a:buChar char="q"/>
            </a:pPr>
            <a:r>
              <a:rPr lang="sv-SE" dirty="0">
                <a:solidFill>
                  <a:schemeClr val="tx1"/>
                </a:solidFill>
              </a:rPr>
              <a:t>Torsten lägger ut förfrågan i FB gruppen – anmäl behovet via denna kanalen</a:t>
            </a:r>
          </a:p>
          <a:p>
            <a:pPr marL="285750" indent="-285750">
              <a:buFont typeface="Wingdings" panose="05000000000000000000" pitchFamily="2" charset="2"/>
              <a:buChar char="q"/>
            </a:pPr>
            <a:r>
              <a:rPr lang="sv-SE" dirty="0">
                <a:solidFill>
                  <a:schemeClr val="tx1"/>
                </a:solidFill>
              </a:rPr>
              <a:t>Parkering vid hallen: för besökare 50 kr/helgen, lagen fri</a:t>
            </a:r>
          </a:p>
          <a:p>
            <a:pPr marL="285750" indent="-285750">
              <a:buFont typeface="Wingdings" panose="05000000000000000000" pitchFamily="2" charset="2"/>
              <a:buChar char="q"/>
            </a:pPr>
            <a:r>
              <a:rPr lang="sv-SE" dirty="0">
                <a:solidFill>
                  <a:schemeClr val="tx1"/>
                </a:solidFill>
              </a:rPr>
              <a:t>Entré besökare: 120 kr/vuxen hela helgen. Förköp här:</a:t>
            </a:r>
          </a:p>
          <a:p>
            <a:r>
              <a:rPr lang="sv-SE" dirty="0">
                <a:solidFill>
                  <a:schemeClr val="tx1"/>
                </a:solidFill>
                <a:hlinkClick r:id="rId2"/>
              </a:rPr>
              <a:t>https://sandvikensif.ticketco.events/se/sv/e/gransson_cup_innebandy_2025</a:t>
            </a:r>
            <a:endParaRPr lang="sv-SE" dirty="0">
              <a:solidFill>
                <a:schemeClr val="tx1"/>
              </a:solidFill>
            </a:endParaRPr>
          </a:p>
          <a:p>
            <a:r>
              <a:rPr lang="sv-SE" dirty="0">
                <a:solidFill>
                  <a:schemeClr val="tx1"/>
                </a:solidFill>
              </a:rPr>
              <a:t>Kropp och väskor visiteras vid entrén </a:t>
            </a:r>
          </a:p>
        </p:txBody>
      </p:sp>
    </p:spTree>
    <p:extLst>
      <p:ext uri="{BB962C8B-B14F-4D97-AF65-F5344CB8AC3E}">
        <p14:creationId xmlns:p14="http://schemas.microsoft.com/office/powerpoint/2010/main" val="23931716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p:cNvSpPr>
            <a:spLocks noGrp="1"/>
          </p:cNvSpPr>
          <p:nvPr>
            <p:ph type="title"/>
          </p:nvPr>
        </p:nvSpPr>
        <p:spPr>
          <a:xfrm>
            <a:off x="684213" y="0"/>
            <a:ext cx="8534401" cy="1218997"/>
          </a:xfrm>
        </p:spPr>
        <p:txBody>
          <a:bodyPr/>
          <a:lstStyle/>
          <a:p>
            <a:r>
              <a:rPr lang="sv-SE" dirty="0"/>
              <a:t>Schema inför cupen</a:t>
            </a:r>
          </a:p>
        </p:txBody>
      </p:sp>
      <p:sp>
        <p:nvSpPr>
          <p:cNvPr id="3" name="Platshållare för text 2"/>
          <p:cNvSpPr>
            <a:spLocks noGrp="1"/>
          </p:cNvSpPr>
          <p:nvPr>
            <p:ph type="body" idx="1"/>
          </p:nvPr>
        </p:nvSpPr>
        <p:spPr>
          <a:xfrm>
            <a:off x="684214" y="1569719"/>
            <a:ext cx="5239066" cy="4823129"/>
          </a:xfrm>
        </p:spPr>
        <p:txBody>
          <a:bodyPr>
            <a:normAutofit/>
          </a:bodyPr>
          <a:lstStyle/>
          <a:p>
            <a:pPr marL="285750" indent="-285750">
              <a:buFont typeface="Wingdings" panose="05000000000000000000" pitchFamily="2" charset="2"/>
              <a:buChar char="q"/>
            </a:pPr>
            <a:r>
              <a:rPr lang="sv-SE" dirty="0">
                <a:solidFill>
                  <a:schemeClr val="tx1"/>
                </a:solidFill>
              </a:rPr>
              <a:t>Spelschema:</a:t>
            </a:r>
          </a:p>
          <a:p>
            <a:r>
              <a:rPr lang="sv-SE" dirty="0">
                <a:solidFill>
                  <a:schemeClr val="tx1"/>
                </a:solidFill>
              </a:rPr>
              <a:t>Lag 1: 	3/10 kl. 19:00  Göranssons Arena </a:t>
            </a:r>
          </a:p>
          <a:p>
            <a:r>
              <a:rPr lang="sv-SE" dirty="0">
                <a:solidFill>
                  <a:schemeClr val="tx1"/>
                </a:solidFill>
              </a:rPr>
              <a:t>		4/10 kl. 11:00 Göranssons Arena</a:t>
            </a:r>
          </a:p>
          <a:p>
            <a:r>
              <a:rPr lang="sv-SE" dirty="0">
                <a:solidFill>
                  <a:schemeClr val="tx1"/>
                </a:solidFill>
              </a:rPr>
              <a:t>			  kl. 14:20 Göranssons Arena</a:t>
            </a:r>
          </a:p>
          <a:p>
            <a:r>
              <a:rPr lang="sv-SE" dirty="0">
                <a:solidFill>
                  <a:schemeClr val="tx1"/>
                </a:solidFill>
              </a:rPr>
              <a:t>			  kl. 21:00 </a:t>
            </a:r>
            <a:r>
              <a:rPr lang="sv-SE" dirty="0" err="1">
                <a:solidFill>
                  <a:schemeClr val="tx1"/>
                </a:solidFill>
              </a:rPr>
              <a:t>Ferrum</a:t>
            </a:r>
            <a:r>
              <a:rPr lang="sv-SE" dirty="0">
                <a:solidFill>
                  <a:schemeClr val="tx1"/>
                </a:solidFill>
              </a:rPr>
              <a:t> Arena</a:t>
            </a:r>
          </a:p>
          <a:p>
            <a:r>
              <a:rPr lang="sv-SE" dirty="0">
                <a:solidFill>
                  <a:schemeClr val="tx1"/>
                </a:solidFill>
              </a:rPr>
              <a:t>		5/10 Slutspel </a:t>
            </a:r>
          </a:p>
          <a:p>
            <a:pPr marL="285750" indent="-285750">
              <a:buFont typeface="Wingdings" panose="05000000000000000000" pitchFamily="2" charset="2"/>
              <a:buChar char="q"/>
            </a:pPr>
            <a:endParaRPr lang="sv-SE" dirty="0">
              <a:solidFill>
                <a:schemeClr val="tx1"/>
              </a:solidFill>
            </a:endParaRPr>
          </a:p>
          <a:p>
            <a:pPr marL="285750" indent="-285750">
              <a:buFont typeface="Wingdings" panose="05000000000000000000" pitchFamily="2" charset="2"/>
              <a:buChar char="q"/>
            </a:pPr>
            <a:r>
              <a:rPr lang="sv-SE" dirty="0">
                <a:solidFill>
                  <a:schemeClr val="tx1"/>
                </a:solidFill>
              </a:rPr>
              <a:t>Aktiviteter mellan matcherna</a:t>
            </a:r>
          </a:p>
          <a:p>
            <a:pPr marL="742950" lvl="1" indent="-285750">
              <a:buFont typeface="Wingdings" panose="05000000000000000000" pitchFamily="2" charset="2"/>
              <a:buChar char="Ø"/>
            </a:pPr>
            <a:r>
              <a:rPr lang="sv-SE" dirty="0">
                <a:solidFill>
                  <a:schemeClr val="tx1"/>
                </a:solidFill>
              </a:rPr>
              <a:t>Beroende på väder: bad på badhus i Sandviken, </a:t>
            </a:r>
          </a:p>
        </p:txBody>
      </p:sp>
      <p:sp>
        <p:nvSpPr>
          <p:cNvPr id="4" name="Platshållare för text 2">
            <a:extLst>
              <a:ext uri="{FF2B5EF4-FFF2-40B4-BE49-F238E27FC236}">
                <a16:creationId xmlns:a16="http://schemas.microsoft.com/office/drawing/2014/main" id="{5C881900-097A-54E4-F6A1-5637F12CE4C6}"/>
              </a:ext>
            </a:extLst>
          </p:cNvPr>
          <p:cNvSpPr txBox="1">
            <a:spLocks/>
          </p:cNvSpPr>
          <p:nvPr/>
        </p:nvSpPr>
        <p:spPr>
          <a:xfrm>
            <a:off x="5997894" y="1569719"/>
            <a:ext cx="5239066" cy="4823129"/>
          </a:xfrm>
          <a:prstGeom prst="rect">
            <a:avLst/>
          </a:prstGeom>
        </p:spPr>
        <p:txBody>
          <a:bodyPr vert="horz" lIns="91440" tIns="45720" rIns="91440" bIns="45720" rtlCol="0" anchor="t">
            <a:normAutofit/>
          </a:bodyPr>
          <a:lstStyle>
            <a:lvl1pPr marL="0" indent="0" algn="l" defTabSz="457200" rtl="0" eaLnBrk="1" latinLnBrk="0" hangingPunct="1">
              <a:spcBef>
                <a:spcPct val="20000"/>
              </a:spcBef>
              <a:spcAft>
                <a:spcPts val="600"/>
              </a:spcAft>
              <a:buClr>
                <a:schemeClr val="tx1"/>
              </a:buClr>
              <a:buSzPct val="80000"/>
              <a:buFont typeface="Wingdings 3" panose="05040102010807070707" pitchFamily="18" charset="2"/>
              <a:buNone/>
              <a:defRPr sz="1800" kern="1200" cap="none">
                <a:solidFill>
                  <a:schemeClr val="bg2">
                    <a:lumMod val="75000"/>
                  </a:schemeClr>
                </a:solidFill>
                <a:effectLst/>
                <a:latin typeface="+mn-lt"/>
                <a:ea typeface="+mn-ea"/>
                <a:cs typeface="+mn-cs"/>
              </a:defRPr>
            </a:lvl1pPr>
            <a:lvl2pPr marL="457200" indent="0" algn="l" defTabSz="457200" rtl="0" eaLnBrk="1" latinLnBrk="0" hangingPunct="1">
              <a:spcBef>
                <a:spcPct val="20000"/>
              </a:spcBef>
              <a:spcAft>
                <a:spcPts val="600"/>
              </a:spcAft>
              <a:buClr>
                <a:schemeClr val="tx1"/>
              </a:buClr>
              <a:buSzPct val="80000"/>
              <a:buFont typeface="Wingdings 3" panose="05040102010807070707" pitchFamily="18" charset="2"/>
              <a:buNone/>
              <a:defRPr sz="1800" kern="1200" cap="none">
                <a:solidFill>
                  <a:schemeClr val="tx1">
                    <a:tint val="75000"/>
                  </a:schemeClr>
                </a:solidFill>
                <a:effectLst/>
                <a:latin typeface="+mn-lt"/>
                <a:ea typeface="+mn-ea"/>
                <a:cs typeface="+mn-cs"/>
              </a:defRPr>
            </a:lvl2pPr>
            <a:lvl3pPr marL="914400" indent="0" algn="l" defTabSz="457200" rtl="0" eaLnBrk="1" latinLnBrk="0" hangingPunct="1">
              <a:spcBef>
                <a:spcPct val="20000"/>
              </a:spcBef>
              <a:spcAft>
                <a:spcPts val="600"/>
              </a:spcAft>
              <a:buClr>
                <a:schemeClr val="tx1"/>
              </a:buClr>
              <a:buSzPct val="80000"/>
              <a:buFont typeface="Wingdings 3" panose="05040102010807070707" pitchFamily="18" charset="2"/>
              <a:buNone/>
              <a:defRPr sz="1600" kern="1200" cap="none">
                <a:solidFill>
                  <a:schemeClr val="tx1">
                    <a:tint val="75000"/>
                  </a:schemeClr>
                </a:solidFill>
                <a:effectLst/>
                <a:latin typeface="+mn-lt"/>
                <a:ea typeface="+mn-ea"/>
                <a:cs typeface="+mn-cs"/>
              </a:defRPr>
            </a:lvl3pPr>
            <a:lvl4pPr marL="1371600" indent="0" algn="l"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4pPr>
            <a:lvl5pPr marL="1828800" indent="0" algn="l"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5pPr>
            <a:lvl6pPr marL="2286000" indent="0" algn="l"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6pPr>
            <a:lvl7pPr marL="2743200" indent="0" algn="l"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7pPr>
            <a:lvl8pPr marL="3200400" indent="0" algn="l"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8pPr>
            <a:lvl9pPr marL="3657600" indent="0" algn="l"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9pPr>
          </a:lstStyle>
          <a:p>
            <a:pPr marL="285750" indent="-285750">
              <a:buFont typeface="Wingdings" panose="05000000000000000000" pitchFamily="2" charset="2"/>
              <a:buChar char="q"/>
            </a:pPr>
            <a:r>
              <a:rPr lang="sv-SE" dirty="0">
                <a:solidFill>
                  <a:schemeClr val="tx1"/>
                </a:solidFill>
              </a:rPr>
              <a:t>Spelschema:</a:t>
            </a:r>
          </a:p>
          <a:p>
            <a:r>
              <a:rPr lang="sv-SE" dirty="0">
                <a:solidFill>
                  <a:schemeClr val="tx1"/>
                </a:solidFill>
              </a:rPr>
              <a:t>Lag 2: 	3/10 kl. 19:00  </a:t>
            </a:r>
            <a:r>
              <a:rPr lang="sv-SE" dirty="0" err="1">
                <a:solidFill>
                  <a:schemeClr val="tx1"/>
                </a:solidFill>
              </a:rPr>
              <a:t>Ferrum</a:t>
            </a:r>
            <a:r>
              <a:rPr lang="sv-SE" dirty="0">
                <a:solidFill>
                  <a:schemeClr val="tx1"/>
                </a:solidFill>
              </a:rPr>
              <a:t> Arena</a:t>
            </a:r>
          </a:p>
          <a:p>
            <a:r>
              <a:rPr lang="sv-SE" dirty="0">
                <a:solidFill>
                  <a:schemeClr val="tx1"/>
                </a:solidFill>
              </a:rPr>
              <a:t>			 kl. 23:00 Göransson Arena</a:t>
            </a:r>
          </a:p>
          <a:p>
            <a:r>
              <a:rPr lang="sv-SE" dirty="0">
                <a:solidFill>
                  <a:schemeClr val="tx1"/>
                </a:solidFill>
              </a:rPr>
              <a:t>		4/10 kl. 14:20 Göranssons Arena</a:t>
            </a:r>
          </a:p>
          <a:p>
            <a:r>
              <a:rPr lang="sv-SE" dirty="0">
                <a:solidFill>
                  <a:schemeClr val="tx1"/>
                </a:solidFill>
              </a:rPr>
              <a:t>			  kl. 17:00 </a:t>
            </a:r>
            <a:r>
              <a:rPr lang="sv-SE" dirty="0" err="1">
                <a:solidFill>
                  <a:schemeClr val="tx1"/>
                </a:solidFill>
              </a:rPr>
              <a:t>Ferrum</a:t>
            </a:r>
            <a:r>
              <a:rPr lang="sv-SE" dirty="0">
                <a:solidFill>
                  <a:schemeClr val="tx1"/>
                </a:solidFill>
              </a:rPr>
              <a:t> Arena</a:t>
            </a:r>
          </a:p>
          <a:p>
            <a:r>
              <a:rPr lang="sv-SE" dirty="0">
                <a:solidFill>
                  <a:schemeClr val="tx1"/>
                </a:solidFill>
              </a:rPr>
              <a:t>		5/10 Slutspel </a:t>
            </a:r>
          </a:p>
          <a:p>
            <a:pPr marL="285750" indent="-285750">
              <a:buFont typeface="Wingdings" panose="05000000000000000000" pitchFamily="2" charset="2"/>
              <a:buChar char="q"/>
            </a:pPr>
            <a:endParaRPr lang="sv-SE" dirty="0">
              <a:solidFill>
                <a:schemeClr val="tx1"/>
              </a:solidFill>
            </a:endParaRPr>
          </a:p>
          <a:p>
            <a:pPr lvl="1"/>
            <a:endParaRPr lang="sv-SE" dirty="0">
              <a:solidFill>
                <a:schemeClr val="tx1"/>
              </a:solidFill>
            </a:endParaRPr>
          </a:p>
        </p:txBody>
      </p:sp>
    </p:spTree>
    <p:extLst>
      <p:ext uri="{BB962C8B-B14F-4D97-AF65-F5344CB8AC3E}">
        <p14:creationId xmlns:p14="http://schemas.microsoft.com/office/powerpoint/2010/main" val="19924608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p:cNvSpPr>
            <a:spLocks noGrp="1"/>
          </p:cNvSpPr>
          <p:nvPr>
            <p:ph type="title"/>
          </p:nvPr>
        </p:nvSpPr>
        <p:spPr>
          <a:xfrm>
            <a:off x="684213" y="0"/>
            <a:ext cx="8534401" cy="1218997"/>
          </a:xfrm>
        </p:spPr>
        <p:txBody>
          <a:bodyPr/>
          <a:lstStyle/>
          <a:p>
            <a:r>
              <a:rPr lang="sv-SE" dirty="0"/>
              <a:t>packlista</a:t>
            </a:r>
          </a:p>
        </p:txBody>
      </p:sp>
      <p:sp>
        <p:nvSpPr>
          <p:cNvPr id="3" name="Platshållare för text 2"/>
          <p:cNvSpPr>
            <a:spLocks noGrp="1"/>
          </p:cNvSpPr>
          <p:nvPr>
            <p:ph type="body" idx="1"/>
          </p:nvPr>
        </p:nvSpPr>
        <p:spPr>
          <a:xfrm>
            <a:off x="684213" y="1292883"/>
            <a:ext cx="8865303" cy="5165036"/>
          </a:xfrm>
        </p:spPr>
        <p:txBody>
          <a:bodyPr>
            <a:normAutofit lnSpcReduction="10000"/>
          </a:bodyPr>
          <a:lstStyle/>
          <a:p>
            <a:pPr marL="285750" indent="-285750">
              <a:buFont typeface="Wingdings" panose="05000000000000000000" pitchFamily="2" charset="2"/>
              <a:buChar char="ü"/>
            </a:pPr>
            <a:r>
              <a:rPr lang="sv-SE" dirty="0">
                <a:solidFill>
                  <a:schemeClr val="tx1"/>
                </a:solidFill>
              </a:rPr>
              <a:t>Luftmadrass eller liknande – </a:t>
            </a:r>
            <a:r>
              <a:rPr lang="sv-SE" u="sng" dirty="0">
                <a:solidFill>
                  <a:schemeClr val="tx1"/>
                </a:solidFill>
              </a:rPr>
              <a:t>max 80 cm bred!</a:t>
            </a:r>
            <a:r>
              <a:rPr lang="sv-SE" dirty="0">
                <a:solidFill>
                  <a:schemeClr val="tx1"/>
                </a:solidFill>
              </a:rPr>
              <a:t> </a:t>
            </a:r>
          </a:p>
          <a:p>
            <a:pPr marL="285750" indent="-285750">
              <a:buFont typeface="Wingdings" panose="05000000000000000000" pitchFamily="2" charset="2"/>
              <a:buChar char="ü"/>
            </a:pPr>
            <a:r>
              <a:rPr lang="sv-SE" dirty="0">
                <a:solidFill>
                  <a:schemeClr val="tx1"/>
                </a:solidFill>
              </a:rPr>
              <a:t>Sovsäck/Täcke/kudde/sängkläder</a:t>
            </a:r>
          </a:p>
          <a:p>
            <a:pPr marL="285750" indent="-285750">
              <a:buFont typeface="Wingdings" panose="05000000000000000000" pitchFamily="2" charset="2"/>
              <a:buChar char="ü"/>
            </a:pPr>
            <a:r>
              <a:rPr lang="sv-SE" dirty="0">
                <a:solidFill>
                  <a:schemeClr val="tx1"/>
                </a:solidFill>
              </a:rPr>
              <a:t>Kais Mora kläder (träningsoverall, shorts/T-shirt, strumpor för de som har)</a:t>
            </a:r>
          </a:p>
          <a:p>
            <a:pPr marL="285750" indent="-285750">
              <a:buFont typeface="Wingdings" panose="05000000000000000000" pitchFamily="2" charset="2"/>
              <a:buChar char="ü"/>
            </a:pPr>
            <a:r>
              <a:rPr lang="sv-SE" dirty="0">
                <a:solidFill>
                  <a:schemeClr val="tx1"/>
                </a:solidFill>
              </a:rPr>
              <a:t>Matchtröja </a:t>
            </a:r>
            <a:r>
              <a:rPr lang="sv-SE">
                <a:solidFill>
                  <a:schemeClr val="tx1"/>
                </a:solidFill>
              </a:rPr>
              <a:t>(svart, röd) </a:t>
            </a:r>
            <a:endParaRPr lang="sv-SE" dirty="0">
              <a:solidFill>
                <a:schemeClr val="tx1"/>
              </a:solidFill>
            </a:endParaRPr>
          </a:p>
          <a:p>
            <a:pPr marL="285750" indent="-285750">
              <a:buFont typeface="Wingdings" panose="05000000000000000000" pitchFamily="2" charset="2"/>
              <a:buChar char="ü"/>
            </a:pPr>
            <a:r>
              <a:rPr lang="sv-SE" dirty="0">
                <a:solidFill>
                  <a:schemeClr val="tx1"/>
                </a:solidFill>
              </a:rPr>
              <a:t>Inom- och utomhusskor</a:t>
            </a:r>
          </a:p>
          <a:p>
            <a:pPr marL="285750" indent="-285750">
              <a:buFont typeface="Wingdings" panose="05000000000000000000" pitchFamily="2" charset="2"/>
              <a:buChar char="ü"/>
            </a:pPr>
            <a:r>
              <a:rPr lang="sv-SE" dirty="0">
                <a:solidFill>
                  <a:schemeClr val="tx1"/>
                </a:solidFill>
              </a:rPr>
              <a:t>Vattenflaska, märkt</a:t>
            </a:r>
          </a:p>
          <a:p>
            <a:pPr marL="285750" indent="-285750">
              <a:buFont typeface="Wingdings" panose="05000000000000000000" pitchFamily="2" charset="2"/>
              <a:buChar char="ü"/>
            </a:pPr>
            <a:r>
              <a:rPr lang="sv-SE" dirty="0">
                <a:solidFill>
                  <a:schemeClr val="tx1"/>
                </a:solidFill>
              </a:rPr>
              <a:t>Regnkläder </a:t>
            </a:r>
          </a:p>
          <a:p>
            <a:pPr marL="285750" indent="-285750">
              <a:buFont typeface="Wingdings" panose="05000000000000000000" pitchFamily="2" charset="2"/>
              <a:buChar char="ü"/>
            </a:pPr>
            <a:r>
              <a:rPr lang="sv-SE" dirty="0">
                <a:solidFill>
                  <a:schemeClr val="tx1"/>
                </a:solidFill>
              </a:rPr>
              <a:t>5 </a:t>
            </a:r>
            <a:r>
              <a:rPr lang="sv-SE" dirty="0" err="1">
                <a:solidFill>
                  <a:schemeClr val="tx1"/>
                </a:solidFill>
              </a:rPr>
              <a:t>st</a:t>
            </a:r>
            <a:r>
              <a:rPr lang="sv-SE" dirty="0">
                <a:solidFill>
                  <a:schemeClr val="tx1"/>
                </a:solidFill>
              </a:rPr>
              <a:t> klädnypor</a:t>
            </a:r>
          </a:p>
          <a:p>
            <a:pPr marL="285750" indent="-285750">
              <a:buFont typeface="Wingdings" panose="05000000000000000000" pitchFamily="2" charset="2"/>
              <a:buChar char="ü"/>
            </a:pPr>
            <a:r>
              <a:rPr lang="sv-SE" dirty="0">
                <a:solidFill>
                  <a:schemeClr val="tx1"/>
                </a:solidFill>
              </a:rPr>
              <a:t>Ombyten för 3 dagar</a:t>
            </a:r>
          </a:p>
          <a:p>
            <a:pPr marL="285750" indent="-285750">
              <a:buFont typeface="Wingdings" panose="05000000000000000000" pitchFamily="2" charset="2"/>
              <a:buChar char="ü"/>
            </a:pPr>
            <a:r>
              <a:rPr lang="sv-SE" dirty="0">
                <a:solidFill>
                  <a:schemeClr val="tx1"/>
                </a:solidFill>
              </a:rPr>
              <a:t>Badkläder?</a:t>
            </a:r>
          </a:p>
          <a:p>
            <a:pPr marL="285750" indent="-285750">
              <a:buFont typeface="Wingdings" panose="05000000000000000000" pitchFamily="2" charset="2"/>
              <a:buChar char="ü"/>
            </a:pPr>
            <a:r>
              <a:rPr lang="sv-SE" dirty="0">
                <a:solidFill>
                  <a:schemeClr val="tx1"/>
                </a:solidFill>
              </a:rPr>
              <a:t>Hygienprodukter</a:t>
            </a:r>
          </a:p>
          <a:p>
            <a:pPr marL="285750" indent="-285750">
              <a:buFont typeface="Wingdings" panose="05000000000000000000" pitchFamily="2" charset="2"/>
              <a:buChar char="ü"/>
            </a:pPr>
            <a:r>
              <a:rPr lang="sv-SE" dirty="0">
                <a:solidFill>
                  <a:schemeClr val="tx1"/>
                </a:solidFill>
              </a:rPr>
              <a:t>Handduk</a:t>
            </a:r>
          </a:p>
          <a:p>
            <a:pPr marL="285750" indent="-285750">
              <a:buFont typeface="Wingdings" panose="05000000000000000000" pitchFamily="2" charset="2"/>
              <a:buChar char="ü"/>
            </a:pPr>
            <a:r>
              <a:rPr lang="sv-SE" dirty="0" err="1">
                <a:solidFill>
                  <a:schemeClr val="tx1"/>
                </a:solidFill>
              </a:rPr>
              <a:t>Mellisprodukter</a:t>
            </a:r>
            <a:r>
              <a:rPr lang="sv-SE" dirty="0">
                <a:solidFill>
                  <a:schemeClr val="tx1"/>
                </a:solidFill>
              </a:rPr>
              <a:t> typ energibar om barnet har någon favorit</a:t>
            </a:r>
          </a:p>
          <a:p>
            <a:pPr marL="285750" indent="-285750">
              <a:buFont typeface="Wingdings" panose="05000000000000000000" pitchFamily="2" charset="2"/>
              <a:buChar char="ü"/>
            </a:pPr>
            <a:endParaRPr lang="sv-SE" dirty="0">
              <a:solidFill>
                <a:schemeClr val="tx1"/>
              </a:solidFill>
            </a:endParaRPr>
          </a:p>
          <a:p>
            <a:pPr marL="285750" indent="-285750">
              <a:buFont typeface="Wingdings" panose="05000000000000000000" pitchFamily="2" charset="2"/>
              <a:buChar char="ü"/>
            </a:pPr>
            <a:endParaRPr lang="sv-SE" dirty="0">
              <a:solidFill>
                <a:schemeClr val="tx1"/>
              </a:solidFill>
            </a:endParaRPr>
          </a:p>
          <a:p>
            <a:pPr marL="285750" indent="-285750">
              <a:buFont typeface="Wingdings" panose="05000000000000000000" pitchFamily="2" charset="2"/>
              <a:buChar char="ü"/>
            </a:pPr>
            <a:endParaRPr lang="sv-SE" dirty="0">
              <a:solidFill>
                <a:schemeClr val="tx1"/>
              </a:solidFill>
            </a:endParaRPr>
          </a:p>
        </p:txBody>
      </p:sp>
    </p:spTree>
    <p:extLst>
      <p:ext uri="{BB962C8B-B14F-4D97-AF65-F5344CB8AC3E}">
        <p14:creationId xmlns:p14="http://schemas.microsoft.com/office/powerpoint/2010/main" val="33759697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p:cNvSpPr>
            <a:spLocks noGrp="1"/>
          </p:cNvSpPr>
          <p:nvPr>
            <p:ph type="title"/>
          </p:nvPr>
        </p:nvSpPr>
        <p:spPr>
          <a:xfrm>
            <a:off x="604700" y="485029"/>
            <a:ext cx="8534401" cy="1218997"/>
          </a:xfrm>
        </p:spPr>
        <p:txBody>
          <a:bodyPr/>
          <a:lstStyle/>
          <a:p>
            <a:r>
              <a:rPr lang="sv-SE" dirty="0"/>
              <a:t>Viktig information till/från föräldrar</a:t>
            </a:r>
          </a:p>
        </p:txBody>
      </p:sp>
      <p:sp>
        <p:nvSpPr>
          <p:cNvPr id="3" name="Platshållare för text 2"/>
          <p:cNvSpPr>
            <a:spLocks noGrp="1"/>
          </p:cNvSpPr>
          <p:nvPr>
            <p:ph type="body" idx="1"/>
          </p:nvPr>
        </p:nvSpPr>
        <p:spPr>
          <a:xfrm>
            <a:off x="684214" y="1704026"/>
            <a:ext cx="8534400" cy="4823129"/>
          </a:xfrm>
        </p:spPr>
        <p:txBody>
          <a:bodyPr/>
          <a:lstStyle/>
          <a:p>
            <a:pPr marL="285750" indent="-285750">
              <a:buFont typeface="Wingdings" panose="05000000000000000000" pitchFamily="2" charset="2"/>
              <a:buChar char="q"/>
            </a:pPr>
            <a:r>
              <a:rPr lang="sv-SE" dirty="0">
                <a:solidFill>
                  <a:schemeClr val="tx1"/>
                </a:solidFill>
              </a:rPr>
              <a:t>Kommunikation under cupen: Messengergrupp – Torsten fixar grupp</a:t>
            </a:r>
          </a:p>
          <a:p>
            <a:pPr marL="285750" indent="-285750">
              <a:buFont typeface="Wingdings" panose="05000000000000000000" pitchFamily="2" charset="2"/>
              <a:buChar char="q"/>
            </a:pPr>
            <a:r>
              <a:rPr lang="sv-SE" dirty="0">
                <a:solidFill>
                  <a:schemeClr val="tx1"/>
                </a:solidFill>
              </a:rPr>
              <a:t>Allergier eller viktig sjukdomsinformation?</a:t>
            </a:r>
          </a:p>
          <a:p>
            <a:pPr marL="285750" indent="-285750">
              <a:buFont typeface="Wingdings" panose="05000000000000000000" pitchFamily="2" charset="2"/>
              <a:buChar char="q"/>
            </a:pPr>
            <a:r>
              <a:rPr lang="sv-SE" dirty="0">
                <a:solidFill>
                  <a:schemeClr val="tx1"/>
                </a:solidFill>
              </a:rPr>
              <a:t>Kontaktuppgifter till föräldrar</a:t>
            </a:r>
          </a:p>
          <a:p>
            <a:pPr marL="742950" lvl="1" indent="-285750">
              <a:buFont typeface="Wingdings" panose="05000000000000000000" pitchFamily="2" charset="2"/>
              <a:buChar char="Ø"/>
            </a:pPr>
            <a:r>
              <a:rPr lang="sv-SE" dirty="0">
                <a:solidFill>
                  <a:schemeClr val="tx1"/>
                </a:solidFill>
              </a:rPr>
              <a:t>Kolla upp uppgifterna i Laget.se under </a:t>
            </a:r>
            <a:r>
              <a:rPr lang="sv-SE" i="1" dirty="0">
                <a:solidFill>
                  <a:schemeClr val="tx1"/>
                </a:solidFill>
              </a:rPr>
              <a:t>Min profil, Mina uppgifter, Kontaktuppgifter -</a:t>
            </a:r>
            <a:r>
              <a:rPr lang="sv-SE" dirty="0">
                <a:solidFill>
                  <a:schemeClr val="tx1"/>
                </a:solidFill>
              </a:rPr>
              <a:t> stämmer allting? Alternativ kontakta Torsten</a:t>
            </a:r>
          </a:p>
          <a:p>
            <a:pPr marL="285750" indent="-285750">
              <a:buFont typeface="Wingdings" panose="05000000000000000000" pitchFamily="2" charset="2"/>
              <a:buChar char="q"/>
            </a:pPr>
            <a:r>
              <a:rPr lang="sv-SE" dirty="0">
                <a:solidFill>
                  <a:schemeClr val="tx1"/>
                </a:solidFill>
              </a:rPr>
              <a:t>Annat viktigt att veta? Kontakta Torsten:</a:t>
            </a:r>
          </a:p>
          <a:p>
            <a:pPr marL="285750" indent="-285750">
              <a:buFont typeface="Wingdings" panose="05000000000000000000" pitchFamily="2" charset="2"/>
              <a:buChar char="Ø"/>
            </a:pPr>
            <a:r>
              <a:rPr lang="sv-SE" dirty="0">
                <a:solidFill>
                  <a:schemeClr val="tx1"/>
                </a:solidFill>
              </a:rPr>
              <a:t>Torsten Engel, 070 – 655 04 89</a:t>
            </a:r>
          </a:p>
        </p:txBody>
      </p:sp>
    </p:spTree>
    <p:extLst>
      <p:ext uri="{BB962C8B-B14F-4D97-AF65-F5344CB8AC3E}">
        <p14:creationId xmlns:p14="http://schemas.microsoft.com/office/powerpoint/2010/main" val="14379864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ruta 4">
            <a:extLst>
              <a:ext uri="{FF2B5EF4-FFF2-40B4-BE49-F238E27FC236}">
                <a16:creationId xmlns:a16="http://schemas.microsoft.com/office/drawing/2014/main" id="{2B528264-C81E-46D7-D316-C1EF3F17A515}"/>
              </a:ext>
            </a:extLst>
          </p:cNvPr>
          <p:cNvSpPr txBox="1"/>
          <p:nvPr/>
        </p:nvSpPr>
        <p:spPr>
          <a:xfrm>
            <a:off x="812800" y="850751"/>
            <a:ext cx="6106160" cy="369332"/>
          </a:xfrm>
          <a:prstGeom prst="rect">
            <a:avLst/>
          </a:prstGeom>
          <a:noFill/>
        </p:spPr>
        <p:txBody>
          <a:bodyPr wrap="square">
            <a:spAutoFit/>
          </a:bodyPr>
          <a:lstStyle/>
          <a:p>
            <a:r>
              <a:rPr lang="sv-SE" dirty="0">
                <a:hlinkClick r:id="rId2"/>
              </a:rPr>
              <a:t>Dokument | KAIS Mora P12/13 | laget.se</a:t>
            </a:r>
            <a:endParaRPr lang="sv-SE" dirty="0"/>
          </a:p>
        </p:txBody>
      </p:sp>
      <p:sp>
        <p:nvSpPr>
          <p:cNvPr id="6" name="textruta 5">
            <a:extLst>
              <a:ext uri="{FF2B5EF4-FFF2-40B4-BE49-F238E27FC236}">
                <a16:creationId xmlns:a16="http://schemas.microsoft.com/office/drawing/2014/main" id="{5959AB2B-C2A0-F4F2-AFC2-F8950EDB7167}"/>
              </a:ext>
            </a:extLst>
          </p:cNvPr>
          <p:cNvSpPr txBox="1"/>
          <p:nvPr/>
        </p:nvSpPr>
        <p:spPr>
          <a:xfrm>
            <a:off x="812800" y="213360"/>
            <a:ext cx="11104880" cy="523220"/>
          </a:xfrm>
          <a:prstGeom prst="rect">
            <a:avLst/>
          </a:prstGeom>
          <a:noFill/>
        </p:spPr>
        <p:txBody>
          <a:bodyPr wrap="square" rtlCol="0">
            <a:spAutoFit/>
          </a:bodyPr>
          <a:lstStyle/>
          <a:p>
            <a:r>
              <a:rPr lang="sv-SE" sz="2800" dirty="0"/>
              <a:t>KAIS Mora - Barn och ungdomspolicy</a:t>
            </a:r>
          </a:p>
        </p:txBody>
      </p:sp>
      <p:sp>
        <p:nvSpPr>
          <p:cNvPr id="8" name="textruta 7">
            <a:extLst>
              <a:ext uri="{FF2B5EF4-FFF2-40B4-BE49-F238E27FC236}">
                <a16:creationId xmlns:a16="http://schemas.microsoft.com/office/drawing/2014/main" id="{5B05B7E2-2275-B94C-145F-CB84BAA47DA5}"/>
              </a:ext>
            </a:extLst>
          </p:cNvPr>
          <p:cNvSpPr txBox="1"/>
          <p:nvPr/>
        </p:nvSpPr>
        <p:spPr>
          <a:xfrm>
            <a:off x="855980" y="1334254"/>
            <a:ext cx="10480040" cy="2308324"/>
          </a:xfrm>
          <a:prstGeom prst="rect">
            <a:avLst/>
          </a:prstGeom>
          <a:noFill/>
        </p:spPr>
        <p:txBody>
          <a:bodyPr wrap="square">
            <a:spAutoFit/>
          </a:bodyPr>
          <a:lstStyle/>
          <a:p>
            <a:r>
              <a:rPr lang="sv-SE" b="1" u="sng" dirty="0"/>
              <a:t>KAIS Moras verksamhetsidé </a:t>
            </a:r>
          </a:p>
          <a:p>
            <a:endParaRPr lang="sv-SE" dirty="0"/>
          </a:p>
          <a:p>
            <a:r>
              <a:rPr lang="sv-SE" dirty="0"/>
              <a:t>Vi vill på alla nivåer bedriva vår idrott så att den utvecklar människor positivt såväl fysiskt och psykiskt som socialt och kulturellt. Vår uppgift är att: - Företräda föreningen i och utanför Sverige - Främja innebandyn till att ständigt utvecklas och förbättras till en form av fysisk aktivitet där alla har roligt och mår bra. - Administrera och bedriva en verksamhet där lek, träning och tävling ingår. - Skapa en miljö där innebandyn ger en god fysisk, psykisk, social och kulturell utveckling.</a:t>
            </a:r>
          </a:p>
        </p:txBody>
      </p:sp>
      <p:sp>
        <p:nvSpPr>
          <p:cNvPr id="10" name="textruta 9">
            <a:extLst>
              <a:ext uri="{FF2B5EF4-FFF2-40B4-BE49-F238E27FC236}">
                <a16:creationId xmlns:a16="http://schemas.microsoft.com/office/drawing/2014/main" id="{E0B5661D-9939-C6C8-130F-8EAA3DD4319D}"/>
              </a:ext>
            </a:extLst>
          </p:cNvPr>
          <p:cNvSpPr txBox="1"/>
          <p:nvPr/>
        </p:nvSpPr>
        <p:spPr>
          <a:xfrm>
            <a:off x="855980" y="3642578"/>
            <a:ext cx="10848340" cy="2585323"/>
          </a:xfrm>
          <a:prstGeom prst="rect">
            <a:avLst/>
          </a:prstGeom>
          <a:noFill/>
        </p:spPr>
        <p:txBody>
          <a:bodyPr wrap="square">
            <a:spAutoFit/>
          </a:bodyPr>
          <a:lstStyle/>
          <a:p>
            <a:r>
              <a:rPr lang="sv-SE" dirty="0"/>
              <a:t>Alla ska känna </a:t>
            </a:r>
            <a:r>
              <a:rPr lang="sv-SE" b="1" dirty="0"/>
              <a:t>GLÄDJE! </a:t>
            </a:r>
          </a:p>
          <a:p>
            <a:endParaRPr lang="sv-SE" dirty="0"/>
          </a:p>
          <a:p>
            <a:r>
              <a:rPr lang="sv-SE" dirty="0"/>
              <a:t>KAIS Mora finns för att bedriva innebandyverksamhet för alla åldrar och ambitionsnivåer. Vi vill skapa förutsättningar för en aktiv livsstil med innebandy som huvudaktivitet. För oss är det viktigt att bedriva vår idrott i och skapa en miljö som utvecklar människor, såväl fysiskt och psykiskt som socialt och kulturellt. Vi vill främja vår innebandy till att utvecklas och vara den aktivitet i vår verksamhet som innehåller delarna lek, träning och tävling samtidigt som alla kan ha roligt och må bra. För att uppnå detta använder vi oss av ordet GLÄDJE. </a:t>
            </a:r>
          </a:p>
          <a:p>
            <a:r>
              <a:rPr lang="sv-SE" dirty="0"/>
              <a:t>Glädje står för </a:t>
            </a:r>
            <a:r>
              <a:rPr lang="sv-SE" b="1" dirty="0">
                <a:solidFill>
                  <a:srgbClr val="92D050"/>
                </a:solidFill>
              </a:rPr>
              <a:t>G</a:t>
            </a:r>
            <a:r>
              <a:rPr lang="sv-SE" dirty="0"/>
              <a:t>emenskap, </a:t>
            </a:r>
            <a:r>
              <a:rPr lang="sv-SE" b="1" dirty="0">
                <a:solidFill>
                  <a:srgbClr val="92D050"/>
                </a:solidFill>
              </a:rPr>
              <a:t>L</a:t>
            </a:r>
            <a:r>
              <a:rPr lang="sv-SE" dirty="0"/>
              <a:t>ärorikt, </a:t>
            </a:r>
            <a:r>
              <a:rPr lang="sv-SE" b="1" dirty="0">
                <a:solidFill>
                  <a:srgbClr val="92D050"/>
                </a:solidFill>
              </a:rPr>
              <a:t>Ä</a:t>
            </a:r>
            <a:r>
              <a:rPr lang="sv-SE" dirty="0"/>
              <a:t>rofyllt, </a:t>
            </a:r>
            <a:r>
              <a:rPr lang="sv-SE" b="1" dirty="0">
                <a:solidFill>
                  <a:srgbClr val="92D050"/>
                </a:solidFill>
              </a:rPr>
              <a:t>D</a:t>
            </a:r>
            <a:r>
              <a:rPr lang="sv-SE" dirty="0"/>
              <a:t>elaktighet, </a:t>
            </a:r>
            <a:r>
              <a:rPr lang="sv-SE" b="1" dirty="0">
                <a:solidFill>
                  <a:srgbClr val="92D050"/>
                </a:solidFill>
              </a:rPr>
              <a:t>J</a:t>
            </a:r>
            <a:r>
              <a:rPr lang="sv-SE" dirty="0"/>
              <a:t>ämlikhet och </a:t>
            </a:r>
            <a:r>
              <a:rPr lang="sv-SE" b="1" dirty="0">
                <a:solidFill>
                  <a:srgbClr val="92D050"/>
                </a:solidFill>
              </a:rPr>
              <a:t>E</a:t>
            </a:r>
            <a:r>
              <a:rPr lang="sv-SE" dirty="0"/>
              <a:t>ngagemang</a:t>
            </a:r>
          </a:p>
        </p:txBody>
      </p:sp>
    </p:spTree>
    <p:extLst>
      <p:ext uri="{BB962C8B-B14F-4D97-AF65-F5344CB8AC3E}">
        <p14:creationId xmlns:p14="http://schemas.microsoft.com/office/powerpoint/2010/main" val="40391735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ruta 2">
            <a:extLst>
              <a:ext uri="{FF2B5EF4-FFF2-40B4-BE49-F238E27FC236}">
                <a16:creationId xmlns:a16="http://schemas.microsoft.com/office/drawing/2014/main" id="{E812C912-B5C2-66B0-36EF-8EE18EC31487}"/>
              </a:ext>
            </a:extLst>
          </p:cNvPr>
          <p:cNvSpPr txBox="1"/>
          <p:nvPr/>
        </p:nvSpPr>
        <p:spPr>
          <a:xfrm>
            <a:off x="812800" y="848687"/>
            <a:ext cx="6106160" cy="369332"/>
          </a:xfrm>
          <a:prstGeom prst="rect">
            <a:avLst/>
          </a:prstGeom>
          <a:noFill/>
        </p:spPr>
        <p:txBody>
          <a:bodyPr wrap="square">
            <a:spAutoFit/>
          </a:bodyPr>
          <a:lstStyle/>
          <a:p>
            <a:r>
              <a:rPr lang="sv-SE" dirty="0">
                <a:hlinkClick r:id="rId2"/>
              </a:rPr>
              <a:t>För förening - </a:t>
            </a:r>
            <a:r>
              <a:rPr lang="sv-SE" dirty="0" err="1">
                <a:hlinkClick r:id="rId2"/>
              </a:rPr>
              <a:t>Föräldrakoll</a:t>
            </a:r>
            <a:endParaRPr lang="sv-SE" dirty="0"/>
          </a:p>
        </p:txBody>
      </p:sp>
      <p:sp>
        <p:nvSpPr>
          <p:cNvPr id="4" name="textruta 3">
            <a:extLst>
              <a:ext uri="{FF2B5EF4-FFF2-40B4-BE49-F238E27FC236}">
                <a16:creationId xmlns:a16="http://schemas.microsoft.com/office/drawing/2014/main" id="{DB85F931-1F99-9719-00DD-64DCE1AC5B1A}"/>
              </a:ext>
            </a:extLst>
          </p:cNvPr>
          <p:cNvSpPr txBox="1"/>
          <p:nvPr/>
        </p:nvSpPr>
        <p:spPr>
          <a:xfrm>
            <a:off x="812800" y="213360"/>
            <a:ext cx="11104880" cy="523220"/>
          </a:xfrm>
          <a:prstGeom prst="rect">
            <a:avLst/>
          </a:prstGeom>
          <a:noFill/>
        </p:spPr>
        <p:txBody>
          <a:bodyPr wrap="square" rtlCol="0">
            <a:spAutoFit/>
          </a:bodyPr>
          <a:lstStyle/>
          <a:p>
            <a:r>
              <a:rPr lang="sv-SE" sz="2800" dirty="0"/>
              <a:t>Idrottsföräldrar - utbildning</a:t>
            </a:r>
          </a:p>
        </p:txBody>
      </p:sp>
      <p:sp>
        <p:nvSpPr>
          <p:cNvPr id="6" name="textruta 5">
            <a:extLst>
              <a:ext uri="{FF2B5EF4-FFF2-40B4-BE49-F238E27FC236}">
                <a16:creationId xmlns:a16="http://schemas.microsoft.com/office/drawing/2014/main" id="{12994170-C232-4DD7-CB6A-065B92937646}"/>
              </a:ext>
            </a:extLst>
          </p:cNvPr>
          <p:cNvSpPr txBox="1"/>
          <p:nvPr/>
        </p:nvSpPr>
        <p:spPr>
          <a:xfrm>
            <a:off x="548640" y="1548368"/>
            <a:ext cx="11297920" cy="1477328"/>
          </a:xfrm>
          <a:prstGeom prst="rect">
            <a:avLst/>
          </a:prstGeom>
          <a:noFill/>
        </p:spPr>
        <p:txBody>
          <a:bodyPr wrap="square">
            <a:spAutoFit/>
          </a:bodyPr>
          <a:lstStyle/>
          <a:p>
            <a:pPr>
              <a:buNone/>
            </a:pPr>
            <a:r>
              <a:rPr lang="sv-SE" b="1" u="none" strike="noStrike" cap="all" dirty="0">
                <a:effectLst/>
                <a:latin typeface="Book Antiqua" panose="02040602050305030304" pitchFamily="18" charset="0"/>
                <a:hlinkClick r:id="rId3">
                  <a:extLst>
                    <a:ext uri="{A12FA001-AC4F-418D-AE19-62706E023703}">
                      <ahyp:hlinkClr xmlns:ahyp="http://schemas.microsoft.com/office/drawing/2018/hyperlinkcolor" val="tx"/>
                    </a:ext>
                  </a:extLst>
                </a:hlinkClick>
              </a:rPr>
              <a:t>Det här är </a:t>
            </a:r>
            <a:r>
              <a:rPr lang="sv-SE" b="1" u="none" strike="noStrike" cap="all" dirty="0" err="1">
                <a:effectLst/>
                <a:latin typeface="Book Antiqua" panose="02040602050305030304" pitchFamily="18" charset="0"/>
                <a:hlinkClick r:id="rId3">
                  <a:extLst>
                    <a:ext uri="{A12FA001-AC4F-418D-AE19-62706E023703}">
                      <ahyp:hlinkClr xmlns:ahyp="http://schemas.microsoft.com/office/drawing/2018/hyperlinkcolor" val="tx"/>
                    </a:ext>
                  </a:extLst>
                </a:hlinkClick>
              </a:rPr>
              <a:t>Föräldrakoll</a:t>
            </a:r>
            <a:endParaRPr lang="sv-SE" b="1" cap="all" dirty="0">
              <a:effectLst/>
              <a:latin typeface="Book Antiqua" panose="02040602050305030304" pitchFamily="18" charset="0"/>
            </a:endParaRPr>
          </a:p>
          <a:p>
            <a:pPr algn="l">
              <a:buNone/>
            </a:pPr>
            <a:r>
              <a:rPr lang="sv-SE" b="0" i="0" dirty="0" err="1">
                <a:effectLst/>
                <a:latin typeface="Book Antiqua" panose="02040602050305030304" pitchFamily="18" charset="0"/>
              </a:rPr>
              <a:t>Föräldrakoll</a:t>
            </a:r>
            <a:r>
              <a:rPr lang="sv-SE" b="0" i="0" dirty="0">
                <a:effectLst/>
                <a:latin typeface="Book Antiqua" panose="02040602050305030304" pitchFamily="18" charset="0"/>
              </a:rPr>
              <a:t> är en digital utbildning för dig som är idrottsförälder och vill veta mer om hur du kan stötta ditt barn att utvecklas och vilja fortsätta idrotta.</a:t>
            </a:r>
          </a:p>
          <a:p>
            <a:pPr algn="l"/>
            <a:r>
              <a:rPr lang="sv-SE" b="0" i="0" dirty="0">
                <a:effectLst/>
                <a:latin typeface="Book Antiqua" panose="02040602050305030304" pitchFamily="18" charset="0"/>
              </a:rPr>
              <a:t>I fyra digitala lektioner får du i filmklipp och kortare texter ny kunskap, inspiration och konkreta tips kring hur du i praktiken kan vara en stöttande idrottsförälder.</a:t>
            </a:r>
          </a:p>
        </p:txBody>
      </p:sp>
      <p:sp>
        <p:nvSpPr>
          <p:cNvPr id="8" name="textruta 7">
            <a:extLst>
              <a:ext uri="{FF2B5EF4-FFF2-40B4-BE49-F238E27FC236}">
                <a16:creationId xmlns:a16="http://schemas.microsoft.com/office/drawing/2014/main" id="{90E2040E-CA4C-F7C9-7C22-DCB5B4E70E97}"/>
              </a:ext>
            </a:extLst>
          </p:cNvPr>
          <p:cNvSpPr txBox="1"/>
          <p:nvPr/>
        </p:nvSpPr>
        <p:spPr>
          <a:xfrm>
            <a:off x="548640" y="3356045"/>
            <a:ext cx="11643360" cy="2862322"/>
          </a:xfrm>
          <a:prstGeom prst="rect">
            <a:avLst/>
          </a:prstGeom>
          <a:noFill/>
        </p:spPr>
        <p:txBody>
          <a:bodyPr wrap="square">
            <a:spAutoFit/>
          </a:bodyPr>
          <a:lstStyle/>
          <a:p>
            <a:pPr algn="l">
              <a:buNone/>
            </a:pPr>
            <a:r>
              <a:rPr lang="sv-SE" b="1" i="0" dirty="0">
                <a:effectLst/>
                <a:latin typeface="Book Antiqua" panose="02040602050305030304" pitchFamily="18" charset="0"/>
              </a:rPr>
              <a:t>Innehållet i lektionerna</a:t>
            </a:r>
          </a:p>
          <a:p>
            <a:pPr algn="l">
              <a:buNone/>
            </a:pPr>
            <a:r>
              <a:rPr lang="sv-SE" b="0" i="0" dirty="0">
                <a:effectLst/>
                <a:latin typeface="Book Antiqua" panose="02040602050305030304" pitchFamily="18" charset="0"/>
              </a:rPr>
              <a:t>Varje lektion i </a:t>
            </a:r>
            <a:r>
              <a:rPr lang="sv-SE" b="0" i="0" dirty="0" err="1">
                <a:effectLst/>
                <a:latin typeface="Book Antiqua" panose="02040602050305030304" pitchFamily="18" charset="0"/>
              </a:rPr>
              <a:t>Föräldrakoll</a:t>
            </a:r>
            <a:r>
              <a:rPr lang="sv-SE" b="0" i="0" dirty="0">
                <a:effectLst/>
                <a:latin typeface="Book Antiqua" panose="02040602050305030304" pitchFamily="18" charset="0"/>
              </a:rPr>
              <a:t> har ett eget tema. I den </a:t>
            </a:r>
            <a:r>
              <a:rPr lang="sv-SE" b="1" i="0" dirty="0">
                <a:solidFill>
                  <a:schemeClr val="bg1"/>
                </a:solidFill>
                <a:effectLst/>
                <a:latin typeface="Book Antiqua" panose="02040602050305030304" pitchFamily="18" charset="0"/>
              </a:rPr>
              <a:t>första lektionen </a:t>
            </a:r>
            <a:r>
              <a:rPr lang="sv-SE" b="0" i="0" dirty="0">
                <a:effectLst/>
                <a:latin typeface="Book Antiqua" panose="02040602050305030304" pitchFamily="18" charset="0"/>
              </a:rPr>
              <a:t>belyser vi den forskning som finns inom området och som är bra att ha med sig som en kunskapsbas</a:t>
            </a:r>
            <a:r>
              <a:rPr lang="sv-SE" i="0" dirty="0">
                <a:effectLst/>
                <a:latin typeface="Book Antiqua" panose="02040602050305030304" pitchFamily="18" charset="0"/>
              </a:rPr>
              <a:t>. </a:t>
            </a:r>
            <a:r>
              <a:rPr lang="sv-SE" b="1" i="0" dirty="0">
                <a:solidFill>
                  <a:schemeClr val="bg1"/>
                </a:solidFill>
                <a:effectLst/>
                <a:latin typeface="Book Antiqua" panose="02040602050305030304" pitchFamily="18" charset="0"/>
              </a:rPr>
              <a:t>Lektion 2</a:t>
            </a:r>
            <a:r>
              <a:rPr lang="sv-SE" i="0" dirty="0">
                <a:effectLst/>
                <a:latin typeface="Book Antiqua" panose="02040602050305030304" pitchFamily="18" charset="0"/>
              </a:rPr>
              <a:t> </a:t>
            </a:r>
            <a:r>
              <a:rPr lang="sv-SE" b="0" i="0" dirty="0">
                <a:effectLst/>
                <a:latin typeface="Book Antiqua" panose="02040602050305030304" pitchFamily="18" charset="0"/>
              </a:rPr>
              <a:t>handlar om begreppen glädje och motivation samt om myten om att barn inte längre får tävla inom idrotten. Den </a:t>
            </a:r>
            <a:r>
              <a:rPr lang="sv-SE" b="1" i="0" dirty="0">
                <a:solidFill>
                  <a:schemeClr val="bg1"/>
                </a:solidFill>
                <a:effectLst/>
                <a:latin typeface="Book Antiqua" panose="02040602050305030304" pitchFamily="18" charset="0"/>
              </a:rPr>
              <a:t>tredje och fjärde lektionen </a:t>
            </a:r>
            <a:r>
              <a:rPr lang="sv-SE" b="0" i="0" dirty="0">
                <a:effectLst/>
                <a:latin typeface="Book Antiqua" panose="02040602050305030304" pitchFamily="18" charset="0"/>
              </a:rPr>
              <a:t>tipsar om hur vi som föräldrar konkret kan förhålla oss och agera före och efter träning/match samt under träning/match. Här tittar vi närmare på konkreta beteenden kopplade till engagemang och kommunikation samt går igenom vikten  av att anamma ett ansträngningsfokus som idrottsförälder.</a:t>
            </a:r>
          </a:p>
          <a:p>
            <a:pPr algn="l"/>
            <a:r>
              <a:rPr lang="sv-SE" b="0" i="0" dirty="0">
                <a:effectLst/>
                <a:latin typeface="Book Antiqua" panose="02040602050305030304" pitchFamily="18" charset="0"/>
              </a:rPr>
              <a:t>Samtliga lektioner är uppbyggda enligt samma struktur. Först en inspirations- och kunskapsdel, bestående av filmer och kortare textfakta. Därefter en kort reflektionsdel, där du funderar över några kortare </a:t>
            </a:r>
            <a:r>
              <a:rPr lang="sv-SE" b="0" i="0" dirty="0" err="1">
                <a:effectLst/>
                <a:latin typeface="Book Antiqua" panose="02040602050305030304" pitchFamily="18" charset="0"/>
              </a:rPr>
              <a:t>avstämningfrågor</a:t>
            </a:r>
            <a:r>
              <a:rPr lang="sv-SE" b="0" i="0" dirty="0">
                <a:effectLst/>
                <a:latin typeface="Book Antiqua" panose="02040602050305030304" pitchFamily="18" charset="0"/>
              </a:rPr>
              <a:t> kopplade till materialet du just tagit del av.</a:t>
            </a:r>
          </a:p>
        </p:txBody>
      </p:sp>
    </p:spTree>
    <p:extLst>
      <p:ext uri="{BB962C8B-B14F-4D97-AF65-F5344CB8AC3E}">
        <p14:creationId xmlns:p14="http://schemas.microsoft.com/office/powerpoint/2010/main" val="12696560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ruta 1">
            <a:extLst>
              <a:ext uri="{FF2B5EF4-FFF2-40B4-BE49-F238E27FC236}">
                <a16:creationId xmlns:a16="http://schemas.microsoft.com/office/drawing/2014/main" id="{4D9116D4-81BD-7E22-885D-7C67D9A2E63F}"/>
              </a:ext>
            </a:extLst>
          </p:cNvPr>
          <p:cNvSpPr txBox="1"/>
          <p:nvPr/>
        </p:nvSpPr>
        <p:spPr>
          <a:xfrm>
            <a:off x="812800" y="213360"/>
            <a:ext cx="11104880" cy="523220"/>
          </a:xfrm>
          <a:prstGeom prst="rect">
            <a:avLst/>
          </a:prstGeom>
          <a:noFill/>
        </p:spPr>
        <p:txBody>
          <a:bodyPr wrap="square" rtlCol="0">
            <a:spAutoFit/>
          </a:bodyPr>
          <a:lstStyle/>
          <a:p>
            <a:r>
              <a:rPr lang="sv-SE" sz="2800" dirty="0"/>
              <a:t>Idrottsföräldrarutbildning och ungdomspolicy</a:t>
            </a:r>
          </a:p>
        </p:txBody>
      </p:sp>
      <p:sp>
        <p:nvSpPr>
          <p:cNvPr id="3" name="textruta 2">
            <a:extLst>
              <a:ext uri="{FF2B5EF4-FFF2-40B4-BE49-F238E27FC236}">
                <a16:creationId xmlns:a16="http://schemas.microsoft.com/office/drawing/2014/main" id="{21AD0BA3-A533-E4CA-1ABC-2B79A2503007}"/>
              </a:ext>
            </a:extLst>
          </p:cNvPr>
          <p:cNvSpPr txBox="1"/>
          <p:nvPr/>
        </p:nvSpPr>
        <p:spPr>
          <a:xfrm>
            <a:off x="996696" y="1408176"/>
            <a:ext cx="10232136" cy="2308324"/>
          </a:xfrm>
          <a:prstGeom prst="rect">
            <a:avLst/>
          </a:prstGeom>
          <a:noFill/>
        </p:spPr>
        <p:txBody>
          <a:bodyPr wrap="square" rtlCol="0">
            <a:spAutoFit/>
          </a:bodyPr>
          <a:lstStyle/>
          <a:p>
            <a:r>
              <a:rPr lang="sv-SE" sz="2400" dirty="0"/>
              <a:t>Stark önskan från ledarna att alla idrottsföräldrar bör gå utbildning samt läser ungdomspolicyn.</a:t>
            </a:r>
          </a:p>
          <a:p>
            <a:endParaRPr lang="sv-SE" sz="2400" dirty="0"/>
          </a:p>
          <a:p>
            <a:r>
              <a:rPr lang="sv-SE" sz="2400" dirty="0"/>
              <a:t>Policyn – är grunden till vårt arbete</a:t>
            </a:r>
          </a:p>
          <a:p>
            <a:endParaRPr lang="sv-SE" sz="2400" dirty="0"/>
          </a:p>
          <a:p>
            <a:r>
              <a:rPr lang="sv-SE" sz="2400" dirty="0"/>
              <a:t> </a:t>
            </a:r>
          </a:p>
        </p:txBody>
      </p:sp>
    </p:spTree>
    <p:extLst>
      <p:ext uri="{BB962C8B-B14F-4D97-AF65-F5344CB8AC3E}">
        <p14:creationId xmlns:p14="http://schemas.microsoft.com/office/powerpoint/2010/main" val="17458455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ruta 1">
            <a:extLst>
              <a:ext uri="{FF2B5EF4-FFF2-40B4-BE49-F238E27FC236}">
                <a16:creationId xmlns:a16="http://schemas.microsoft.com/office/drawing/2014/main" id="{22E4EDA7-88BC-8C73-1FAC-0C42D76CC0EF}"/>
              </a:ext>
            </a:extLst>
          </p:cNvPr>
          <p:cNvSpPr txBox="1"/>
          <p:nvPr/>
        </p:nvSpPr>
        <p:spPr>
          <a:xfrm>
            <a:off x="1087120" y="309612"/>
            <a:ext cx="11104880" cy="523220"/>
          </a:xfrm>
          <a:prstGeom prst="rect">
            <a:avLst/>
          </a:prstGeom>
          <a:noFill/>
        </p:spPr>
        <p:txBody>
          <a:bodyPr wrap="square" rtlCol="0">
            <a:spAutoFit/>
          </a:bodyPr>
          <a:lstStyle/>
          <a:p>
            <a:r>
              <a:rPr lang="sv-SE" sz="2800" dirty="0"/>
              <a:t>Försäljning</a:t>
            </a:r>
          </a:p>
        </p:txBody>
      </p:sp>
      <p:sp>
        <p:nvSpPr>
          <p:cNvPr id="3" name="textruta 2">
            <a:extLst>
              <a:ext uri="{FF2B5EF4-FFF2-40B4-BE49-F238E27FC236}">
                <a16:creationId xmlns:a16="http://schemas.microsoft.com/office/drawing/2014/main" id="{0BE64AC8-FB3D-4897-67B1-967BB49F5229}"/>
              </a:ext>
            </a:extLst>
          </p:cNvPr>
          <p:cNvSpPr txBox="1"/>
          <p:nvPr/>
        </p:nvSpPr>
        <p:spPr>
          <a:xfrm>
            <a:off x="1087120" y="1183907"/>
            <a:ext cx="9231162" cy="369332"/>
          </a:xfrm>
          <a:prstGeom prst="rect">
            <a:avLst/>
          </a:prstGeom>
          <a:noFill/>
        </p:spPr>
        <p:txBody>
          <a:bodyPr wrap="square" rtlCol="0">
            <a:spAutoFit/>
          </a:bodyPr>
          <a:lstStyle/>
          <a:p>
            <a:r>
              <a:rPr lang="sv-SE" dirty="0">
                <a:latin typeface="Book Antiqua" panose="02040602050305030304" pitchFamily="18" charset="0"/>
              </a:rPr>
              <a:t>- Försäljningsgrupp: Jennifer Busk, Ylva Thuresson, Kim </a:t>
            </a:r>
            <a:r>
              <a:rPr lang="sv-SE" dirty="0" err="1">
                <a:latin typeface="Book Antiqua" panose="02040602050305030304" pitchFamily="18" charset="0"/>
              </a:rPr>
              <a:t>Lamani</a:t>
            </a:r>
            <a:endParaRPr lang="sv-SE" dirty="0">
              <a:latin typeface="Book Antiqua" panose="02040602050305030304" pitchFamily="18" charset="0"/>
            </a:endParaRPr>
          </a:p>
        </p:txBody>
      </p:sp>
      <p:sp>
        <p:nvSpPr>
          <p:cNvPr id="6" name="textruta 5">
            <a:extLst>
              <a:ext uri="{FF2B5EF4-FFF2-40B4-BE49-F238E27FC236}">
                <a16:creationId xmlns:a16="http://schemas.microsoft.com/office/drawing/2014/main" id="{280D70BA-101D-DB4B-9329-1FEE1AFFFCEE}"/>
              </a:ext>
            </a:extLst>
          </p:cNvPr>
          <p:cNvSpPr txBox="1"/>
          <p:nvPr/>
        </p:nvSpPr>
        <p:spPr>
          <a:xfrm>
            <a:off x="1087120" y="1511646"/>
            <a:ext cx="9847179" cy="2862322"/>
          </a:xfrm>
          <a:prstGeom prst="rect">
            <a:avLst/>
          </a:prstGeom>
          <a:noFill/>
        </p:spPr>
        <p:txBody>
          <a:bodyPr wrap="square">
            <a:spAutoFit/>
          </a:bodyPr>
          <a:lstStyle/>
          <a:p>
            <a:endParaRPr lang="sv-SE" b="0" i="0" dirty="0">
              <a:effectLst/>
              <a:latin typeface="Book Antiqua" panose="02040602050305030304" pitchFamily="18" charset="0"/>
            </a:endParaRPr>
          </a:p>
          <a:p>
            <a:r>
              <a:rPr lang="sv-SE" dirty="0">
                <a:latin typeface="Book Antiqua" panose="02040602050305030304" pitchFamily="18" charset="0"/>
              </a:rPr>
              <a:t>Klubbrabatthäfte – 5 häfte/spelare </a:t>
            </a:r>
          </a:p>
          <a:p>
            <a:r>
              <a:rPr lang="sv-SE" b="0" i="0" dirty="0">
                <a:effectLst/>
                <a:latin typeface="Book Antiqua" panose="02040602050305030304" pitchFamily="18" charset="0"/>
              </a:rPr>
              <a:t>De går över från att ha 2 olika produkter till att slå ihop dem så att man får tillgång till det digitala automatiskt vid köp av det fysiska. Det fysiska häftet är mer mindre och består nu av 32 sidor och innehåller de absolut bästa och mest attraktiva erbjudandena från Dalarna. Det digitala häftet aktiveras enkelt och där får man tillgång resterande Dalarna erbjudanden och till samtliga erbjudanden vi har över hela Sverige. Man filtrerar på vilken ort man befinner sig och kan få upp en </a:t>
            </a:r>
            <a:r>
              <a:rPr lang="sv-SE" b="0" i="0" dirty="0" err="1">
                <a:effectLst/>
                <a:latin typeface="Book Antiqua" panose="02040602050305030304" pitchFamily="18" charset="0"/>
              </a:rPr>
              <a:t>kartvy</a:t>
            </a:r>
            <a:r>
              <a:rPr lang="sv-SE" b="0" i="0" dirty="0">
                <a:effectLst/>
                <a:latin typeface="Book Antiqua" panose="02040602050305030304" pitchFamily="18" charset="0"/>
              </a:rPr>
              <a:t> över alla butiker och affärer.</a:t>
            </a:r>
          </a:p>
          <a:p>
            <a:endParaRPr lang="sv-SE" dirty="0">
              <a:latin typeface="Book Antiqua" panose="02040602050305030304" pitchFamily="18" charset="0"/>
            </a:endParaRPr>
          </a:p>
          <a:p>
            <a:r>
              <a:rPr lang="sv-SE" dirty="0">
                <a:latin typeface="Book Antiqua" panose="02040602050305030304" pitchFamily="18" charset="0"/>
              </a:rPr>
              <a:t>Pris 250 kr/häfte varav 100 kr till laget</a:t>
            </a:r>
          </a:p>
        </p:txBody>
      </p:sp>
      <p:sp>
        <p:nvSpPr>
          <p:cNvPr id="4" name="textruta 3">
            <a:extLst>
              <a:ext uri="{FF2B5EF4-FFF2-40B4-BE49-F238E27FC236}">
                <a16:creationId xmlns:a16="http://schemas.microsoft.com/office/drawing/2014/main" id="{40970FC4-7A7E-D50B-1CB1-6EC3BE0C95E3}"/>
              </a:ext>
            </a:extLst>
          </p:cNvPr>
          <p:cNvSpPr txBox="1"/>
          <p:nvPr/>
        </p:nvSpPr>
        <p:spPr>
          <a:xfrm>
            <a:off x="1249680" y="5625058"/>
            <a:ext cx="9068602" cy="923330"/>
          </a:xfrm>
          <a:prstGeom prst="rect">
            <a:avLst/>
          </a:prstGeom>
          <a:noFill/>
        </p:spPr>
        <p:txBody>
          <a:bodyPr wrap="square" rtlCol="0">
            <a:spAutoFit/>
          </a:bodyPr>
          <a:lstStyle/>
          <a:p>
            <a:r>
              <a:rPr lang="sv-SE" dirty="0"/>
              <a:t>Lagkassan: Beslut i gruppen att vi sätter vid varje försäljning upp ett fast antal paket/delar som ska säljas – differensen som skulle genereras av det som inte blev såld betalas in. Inga öronmärkta pengar.</a:t>
            </a:r>
          </a:p>
        </p:txBody>
      </p:sp>
      <p:sp>
        <p:nvSpPr>
          <p:cNvPr id="5" name="textruta 4">
            <a:extLst>
              <a:ext uri="{FF2B5EF4-FFF2-40B4-BE49-F238E27FC236}">
                <a16:creationId xmlns:a16="http://schemas.microsoft.com/office/drawing/2014/main" id="{27F5A27A-D24B-E24C-77BD-B6A821027483}"/>
              </a:ext>
            </a:extLst>
          </p:cNvPr>
          <p:cNvSpPr txBox="1"/>
          <p:nvPr/>
        </p:nvSpPr>
        <p:spPr>
          <a:xfrm>
            <a:off x="1249680" y="4591117"/>
            <a:ext cx="9068602" cy="369332"/>
          </a:xfrm>
          <a:prstGeom prst="rect">
            <a:avLst/>
          </a:prstGeom>
          <a:noFill/>
        </p:spPr>
        <p:txBody>
          <a:bodyPr wrap="square" rtlCol="0">
            <a:spAutoFit/>
          </a:bodyPr>
          <a:lstStyle/>
          <a:p>
            <a:r>
              <a:rPr lang="sv-SE" dirty="0"/>
              <a:t>Försäljningsgruppen håller i försäljningar och kommer ut med förslag</a:t>
            </a:r>
          </a:p>
        </p:txBody>
      </p:sp>
    </p:spTree>
    <p:extLst>
      <p:ext uri="{BB962C8B-B14F-4D97-AF65-F5344CB8AC3E}">
        <p14:creationId xmlns:p14="http://schemas.microsoft.com/office/powerpoint/2010/main" val="656390270"/>
      </p:ext>
    </p:extLst>
  </p:cSld>
  <p:clrMapOvr>
    <a:masterClrMapping/>
  </p:clrMapOvr>
</p:sld>
</file>

<file path=ppt/theme/theme1.xml><?xml version="1.0" encoding="utf-8"?>
<a:theme xmlns:a="http://schemas.openxmlformats.org/drawingml/2006/main" name="Sektor">
  <a:themeElements>
    <a:clrScheme name="Sektor">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ektor">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ektor">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1152</TotalTime>
  <Words>1243</Words>
  <Application>Microsoft Office PowerPoint</Application>
  <PresentationFormat>Bredbild</PresentationFormat>
  <Paragraphs>108</Paragraphs>
  <Slides>11</Slides>
  <Notes>0</Notes>
  <HiddenSlides>0</HiddenSlides>
  <MMClips>0</MMClips>
  <ScaleCrop>false</ScaleCrop>
  <HeadingPairs>
    <vt:vector size="6" baseType="variant">
      <vt:variant>
        <vt:lpstr>Använt teckensnitt</vt:lpstr>
      </vt:variant>
      <vt:variant>
        <vt:i4>4</vt:i4>
      </vt:variant>
      <vt:variant>
        <vt:lpstr>Tema</vt:lpstr>
      </vt:variant>
      <vt:variant>
        <vt:i4>1</vt:i4>
      </vt:variant>
      <vt:variant>
        <vt:lpstr>Bildrubriker</vt:lpstr>
      </vt:variant>
      <vt:variant>
        <vt:i4>11</vt:i4>
      </vt:variant>
    </vt:vector>
  </HeadingPairs>
  <TitlesOfParts>
    <vt:vector size="16" baseType="lpstr">
      <vt:lpstr>Book Antiqua</vt:lpstr>
      <vt:lpstr>Century Gothic</vt:lpstr>
      <vt:lpstr>Wingdings</vt:lpstr>
      <vt:lpstr>Wingdings 3</vt:lpstr>
      <vt:lpstr>Sektor</vt:lpstr>
      <vt:lpstr>Föräldramöte 250922</vt:lpstr>
      <vt:lpstr>Allmän information kring cupen</vt:lpstr>
      <vt:lpstr>Allmän information</vt:lpstr>
      <vt:lpstr>Transport/logistik</vt:lpstr>
      <vt:lpstr>Schema inför cupen</vt:lpstr>
      <vt:lpstr>packlista</vt:lpstr>
      <vt:lpstr>Viktig information till/från föräldrar</vt:lpstr>
      <vt:lpstr>PowerPoint-presentation</vt:lpstr>
      <vt:lpstr>PowerPoint-presentation</vt:lpstr>
      <vt:lpstr>PowerPoint-presentation</vt:lpstr>
      <vt:lpstr>PowerPoint-presentation</vt:lpstr>
    </vt:vector>
  </TitlesOfParts>
  <Company>Landstinget Dalarna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Dalecarlia cup 2024</dc:title>
  <dc:creator>Berglund Karin L /Operation Anestesi IVA Mora /Mora</dc:creator>
  <cp:lastModifiedBy>Torsten Engel</cp:lastModifiedBy>
  <cp:revision>45</cp:revision>
  <dcterms:created xsi:type="dcterms:W3CDTF">2024-05-30T17:35:49Z</dcterms:created>
  <dcterms:modified xsi:type="dcterms:W3CDTF">2025-09-24T06:01:57Z</dcterms:modified>
</cp:coreProperties>
</file>