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8" r:id="rId4"/>
    <p:sldId id="276" r:id="rId5"/>
    <p:sldId id="270" r:id="rId6"/>
    <p:sldId id="271" r:id="rId7"/>
    <p:sldId id="272" r:id="rId8"/>
    <p:sldId id="273" r:id="rId9"/>
    <p:sldId id="275" r:id="rId10"/>
    <p:sldId id="274" r:id="rId11"/>
    <p:sldId id="285" r:id="rId12"/>
    <p:sldId id="286" r:id="rId13"/>
    <p:sldId id="287" r:id="rId14"/>
    <p:sldId id="288" r:id="rId15"/>
    <p:sldId id="279" r:id="rId16"/>
    <p:sldId id="277" r:id="rId17"/>
    <p:sldId id="278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1694A-D2D8-47AE-8EF2-74906C85FF8C}" v="2" dt="2022-02-23T19:42:23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Wetterskog" userId="01665a1f1bda553b" providerId="LiveId" clId="{65D1694A-D2D8-47AE-8EF2-74906C85FF8C}"/>
    <pc:docChg chg="custSel addSld modSld sldOrd">
      <pc:chgData name="Peter Wetterskog" userId="01665a1f1bda553b" providerId="LiveId" clId="{65D1694A-D2D8-47AE-8EF2-74906C85FF8C}" dt="2022-02-23T21:26:20.025" v="1731" actId="20577"/>
      <pc:docMkLst>
        <pc:docMk/>
      </pc:docMkLst>
      <pc:sldChg chg="modSp mod">
        <pc:chgData name="Peter Wetterskog" userId="01665a1f1bda553b" providerId="LiveId" clId="{65D1694A-D2D8-47AE-8EF2-74906C85FF8C}" dt="2022-02-23T20:32:59.467" v="1254" actId="20577"/>
        <pc:sldMkLst>
          <pc:docMk/>
          <pc:sldMk cId="824514166" sldId="257"/>
        </pc:sldMkLst>
        <pc:spChg chg="mod">
          <ac:chgData name="Peter Wetterskog" userId="01665a1f1bda553b" providerId="LiveId" clId="{65D1694A-D2D8-47AE-8EF2-74906C85FF8C}" dt="2022-02-23T19:23:04.983" v="20" actId="20577"/>
          <ac:spMkLst>
            <pc:docMk/>
            <pc:sldMk cId="824514166" sldId="257"/>
            <ac:spMk id="2" creationId="{627359F9-4F92-4E9F-B641-37FBFAC221F2}"/>
          </ac:spMkLst>
        </pc:spChg>
        <pc:spChg chg="mod">
          <ac:chgData name="Peter Wetterskog" userId="01665a1f1bda553b" providerId="LiveId" clId="{65D1694A-D2D8-47AE-8EF2-74906C85FF8C}" dt="2022-02-23T20:32:59.467" v="1254" actId="20577"/>
          <ac:spMkLst>
            <pc:docMk/>
            <pc:sldMk cId="824514166" sldId="257"/>
            <ac:spMk id="3" creationId="{D6C5CBE7-8EFE-434E-A301-C6491E205C2F}"/>
          </ac:spMkLst>
        </pc:spChg>
      </pc:sldChg>
      <pc:sldChg chg="modSp new mod ord">
        <pc:chgData name="Peter Wetterskog" userId="01665a1f1bda553b" providerId="LiveId" clId="{65D1694A-D2D8-47AE-8EF2-74906C85FF8C}" dt="2022-02-23T19:45:00.314" v="1191" actId="20577"/>
        <pc:sldMkLst>
          <pc:docMk/>
          <pc:sldMk cId="3181329374" sldId="258"/>
        </pc:sldMkLst>
        <pc:spChg chg="mod">
          <ac:chgData name="Peter Wetterskog" userId="01665a1f1bda553b" providerId="LiveId" clId="{65D1694A-D2D8-47AE-8EF2-74906C85FF8C}" dt="2022-02-23T19:34:00.354" v="682" actId="20577"/>
          <ac:spMkLst>
            <pc:docMk/>
            <pc:sldMk cId="3181329374" sldId="258"/>
            <ac:spMk id="2" creationId="{DDEBDD83-F746-4E1C-931C-A17149F6F4B6}"/>
          </ac:spMkLst>
        </pc:spChg>
        <pc:spChg chg="mod">
          <ac:chgData name="Peter Wetterskog" userId="01665a1f1bda553b" providerId="LiveId" clId="{65D1694A-D2D8-47AE-8EF2-74906C85FF8C}" dt="2022-02-23T19:45:00.314" v="1191" actId="20577"/>
          <ac:spMkLst>
            <pc:docMk/>
            <pc:sldMk cId="3181329374" sldId="258"/>
            <ac:spMk id="3" creationId="{C0D842D4-2DFC-4F3A-8E4D-23D4CB768076}"/>
          </ac:spMkLst>
        </pc:spChg>
      </pc:sldChg>
      <pc:sldChg chg="modSp new mod ord">
        <pc:chgData name="Peter Wetterskog" userId="01665a1f1bda553b" providerId="LiveId" clId="{65D1694A-D2D8-47AE-8EF2-74906C85FF8C}" dt="2022-02-23T19:42:38.280" v="1096" actId="21"/>
        <pc:sldMkLst>
          <pc:docMk/>
          <pc:sldMk cId="2091047300" sldId="259"/>
        </pc:sldMkLst>
        <pc:spChg chg="mod">
          <ac:chgData name="Peter Wetterskog" userId="01665a1f1bda553b" providerId="LiveId" clId="{65D1694A-D2D8-47AE-8EF2-74906C85FF8C}" dt="2022-02-23T19:26:09.710" v="257" actId="20577"/>
          <ac:spMkLst>
            <pc:docMk/>
            <pc:sldMk cId="2091047300" sldId="259"/>
            <ac:spMk id="2" creationId="{1FBC5267-0D70-4BEE-B9BB-C5E8D260DF83}"/>
          </ac:spMkLst>
        </pc:spChg>
        <pc:spChg chg="mod">
          <ac:chgData name="Peter Wetterskog" userId="01665a1f1bda553b" providerId="LiveId" clId="{65D1694A-D2D8-47AE-8EF2-74906C85FF8C}" dt="2022-02-23T19:42:38.280" v="1096" actId="21"/>
          <ac:spMkLst>
            <pc:docMk/>
            <pc:sldMk cId="2091047300" sldId="259"/>
            <ac:spMk id="3" creationId="{0F584E9E-7CB7-40B5-BA39-E3CD1FBACA4A}"/>
          </ac:spMkLst>
        </pc:spChg>
      </pc:sldChg>
      <pc:sldChg chg="modSp new mod ord">
        <pc:chgData name="Peter Wetterskog" userId="01665a1f1bda553b" providerId="LiveId" clId="{65D1694A-D2D8-47AE-8EF2-74906C85FF8C}" dt="2022-02-23T19:44:36.091" v="1181" actId="20577"/>
        <pc:sldMkLst>
          <pc:docMk/>
          <pc:sldMk cId="896959238" sldId="260"/>
        </pc:sldMkLst>
        <pc:spChg chg="mod">
          <ac:chgData name="Peter Wetterskog" userId="01665a1f1bda553b" providerId="LiveId" clId="{65D1694A-D2D8-47AE-8EF2-74906C85FF8C}" dt="2022-02-23T19:28:52.546" v="414" actId="20577"/>
          <ac:spMkLst>
            <pc:docMk/>
            <pc:sldMk cId="896959238" sldId="260"/>
            <ac:spMk id="2" creationId="{537CAB11-9558-4852-9BF5-6FA16E1EAF62}"/>
          </ac:spMkLst>
        </pc:spChg>
        <pc:spChg chg="mod">
          <ac:chgData name="Peter Wetterskog" userId="01665a1f1bda553b" providerId="LiveId" clId="{65D1694A-D2D8-47AE-8EF2-74906C85FF8C}" dt="2022-02-23T19:44:36.091" v="1181" actId="20577"/>
          <ac:spMkLst>
            <pc:docMk/>
            <pc:sldMk cId="896959238" sldId="260"/>
            <ac:spMk id="3" creationId="{6AC41E10-D882-48E4-B272-BE8C95E4B461}"/>
          </ac:spMkLst>
        </pc:spChg>
      </pc:sldChg>
      <pc:sldChg chg="modSp new mod">
        <pc:chgData name="Peter Wetterskog" userId="01665a1f1bda553b" providerId="LiveId" clId="{65D1694A-D2D8-47AE-8EF2-74906C85FF8C}" dt="2022-02-23T20:33:28.323" v="1286" actId="20577"/>
        <pc:sldMkLst>
          <pc:docMk/>
          <pc:sldMk cId="2558835576" sldId="261"/>
        </pc:sldMkLst>
        <pc:spChg chg="mod">
          <ac:chgData name="Peter Wetterskog" userId="01665a1f1bda553b" providerId="LiveId" clId="{65D1694A-D2D8-47AE-8EF2-74906C85FF8C}" dt="2022-02-23T19:38:33.959" v="961" actId="20577"/>
          <ac:spMkLst>
            <pc:docMk/>
            <pc:sldMk cId="2558835576" sldId="261"/>
            <ac:spMk id="2" creationId="{DDE34F90-888E-4EAD-91E9-CBDF22678394}"/>
          </ac:spMkLst>
        </pc:spChg>
        <pc:spChg chg="mod">
          <ac:chgData name="Peter Wetterskog" userId="01665a1f1bda553b" providerId="LiveId" clId="{65D1694A-D2D8-47AE-8EF2-74906C85FF8C}" dt="2022-02-23T20:33:28.323" v="1286" actId="20577"/>
          <ac:spMkLst>
            <pc:docMk/>
            <pc:sldMk cId="2558835576" sldId="261"/>
            <ac:spMk id="3" creationId="{9ADB9DBB-4508-4A7E-932D-63D0A6080B39}"/>
          </ac:spMkLst>
        </pc:spChg>
      </pc:sldChg>
      <pc:sldChg chg="modSp add mod ord">
        <pc:chgData name="Peter Wetterskog" userId="01665a1f1bda553b" providerId="LiveId" clId="{65D1694A-D2D8-47AE-8EF2-74906C85FF8C}" dt="2022-02-23T19:42:27.383" v="1089"/>
        <pc:sldMkLst>
          <pc:docMk/>
          <pc:sldMk cId="3021760419" sldId="262"/>
        </pc:sldMkLst>
        <pc:spChg chg="mod">
          <ac:chgData name="Peter Wetterskog" userId="01665a1f1bda553b" providerId="LiveId" clId="{65D1694A-D2D8-47AE-8EF2-74906C85FF8C}" dt="2022-02-23T19:39:51.551" v="982" actId="20577"/>
          <ac:spMkLst>
            <pc:docMk/>
            <pc:sldMk cId="3021760419" sldId="262"/>
            <ac:spMk id="2" creationId="{DDE34F90-888E-4EAD-91E9-CBDF22678394}"/>
          </ac:spMkLst>
        </pc:spChg>
        <pc:spChg chg="mod">
          <ac:chgData name="Peter Wetterskog" userId="01665a1f1bda553b" providerId="LiveId" clId="{65D1694A-D2D8-47AE-8EF2-74906C85FF8C}" dt="2022-02-23T19:40:13.223" v="995" actId="14"/>
          <ac:spMkLst>
            <pc:docMk/>
            <pc:sldMk cId="3021760419" sldId="262"/>
            <ac:spMk id="3" creationId="{9ADB9DBB-4508-4A7E-932D-63D0A6080B39}"/>
          </ac:spMkLst>
        </pc:spChg>
      </pc:sldChg>
      <pc:sldChg chg="modSp add mod ord">
        <pc:chgData name="Peter Wetterskog" userId="01665a1f1bda553b" providerId="LiveId" clId="{65D1694A-D2D8-47AE-8EF2-74906C85FF8C}" dt="2022-02-23T19:43:05.242" v="1108" actId="20577"/>
        <pc:sldMkLst>
          <pc:docMk/>
          <pc:sldMk cId="4267969929" sldId="263"/>
        </pc:sldMkLst>
        <pc:spChg chg="mod">
          <ac:chgData name="Peter Wetterskog" userId="01665a1f1bda553b" providerId="LiveId" clId="{65D1694A-D2D8-47AE-8EF2-74906C85FF8C}" dt="2022-02-23T19:42:31.729" v="1095" actId="20577"/>
          <ac:spMkLst>
            <pc:docMk/>
            <pc:sldMk cId="4267969929" sldId="263"/>
            <ac:spMk id="2" creationId="{DDE34F90-888E-4EAD-91E9-CBDF22678394}"/>
          </ac:spMkLst>
        </pc:spChg>
        <pc:spChg chg="mod">
          <ac:chgData name="Peter Wetterskog" userId="01665a1f1bda553b" providerId="LiveId" clId="{65D1694A-D2D8-47AE-8EF2-74906C85FF8C}" dt="2022-02-23T19:43:05.242" v="1108" actId="20577"/>
          <ac:spMkLst>
            <pc:docMk/>
            <pc:sldMk cId="4267969929" sldId="263"/>
            <ac:spMk id="3" creationId="{9ADB9DBB-4508-4A7E-932D-63D0A6080B39}"/>
          </ac:spMkLst>
        </pc:spChg>
      </pc:sldChg>
      <pc:sldChg chg="modSp new mod">
        <pc:chgData name="Peter Wetterskog" userId="01665a1f1bda553b" providerId="LiveId" clId="{65D1694A-D2D8-47AE-8EF2-74906C85FF8C}" dt="2022-02-23T19:46:05.548" v="1236" actId="20577"/>
        <pc:sldMkLst>
          <pc:docMk/>
          <pc:sldMk cId="3010553930" sldId="264"/>
        </pc:sldMkLst>
        <pc:spChg chg="mod">
          <ac:chgData name="Peter Wetterskog" userId="01665a1f1bda553b" providerId="LiveId" clId="{65D1694A-D2D8-47AE-8EF2-74906C85FF8C}" dt="2022-02-23T19:45:40.956" v="1208" actId="20577"/>
          <ac:spMkLst>
            <pc:docMk/>
            <pc:sldMk cId="3010553930" sldId="264"/>
            <ac:spMk id="2" creationId="{2784903D-6FB7-4CD2-952E-4F8D3DEB99E5}"/>
          </ac:spMkLst>
        </pc:spChg>
        <pc:spChg chg="mod">
          <ac:chgData name="Peter Wetterskog" userId="01665a1f1bda553b" providerId="LiveId" clId="{65D1694A-D2D8-47AE-8EF2-74906C85FF8C}" dt="2022-02-23T19:46:05.548" v="1236" actId="20577"/>
          <ac:spMkLst>
            <pc:docMk/>
            <pc:sldMk cId="3010553930" sldId="264"/>
            <ac:spMk id="3" creationId="{4ABB325E-54DF-4105-99B9-45222F15DD9C}"/>
          </ac:spMkLst>
        </pc:spChg>
      </pc:sldChg>
      <pc:sldChg chg="modSp new mod">
        <pc:chgData name="Peter Wetterskog" userId="01665a1f1bda553b" providerId="LiveId" clId="{65D1694A-D2D8-47AE-8EF2-74906C85FF8C}" dt="2022-02-23T21:26:20.025" v="1731" actId="20577"/>
        <pc:sldMkLst>
          <pc:docMk/>
          <pc:sldMk cId="4057913814" sldId="265"/>
        </pc:sldMkLst>
        <pc:spChg chg="mod">
          <ac:chgData name="Peter Wetterskog" userId="01665a1f1bda553b" providerId="LiveId" clId="{65D1694A-D2D8-47AE-8EF2-74906C85FF8C}" dt="2022-02-23T21:18:46.532" v="1317" actId="20577"/>
          <ac:spMkLst>
            <pc:docMk/>
            <pc:sldMk cId="4057913814" sldId="265"/>
            <ac:spMk id="2" creationId="{E54C5D79-C88F-41B4-8087-8388814E7D99}"/>
          </ac:spMkLst>
        </pc:spChg>
        <pc:spChg chg="mod">
          <ac:chgData name="Peter Wetterskog" userId="01665a1f1bda553b" providerId="LiveId" clId="{65D1694A-D2D8-47AE-8EF2-74906C85FF8C}" dt="2022-02-23T21:26:20.025" v="1731" actId="20577"/>
          <ac:spMkLst>
            <pc:docMk/>
            <pc:sldMk cId="4057913814" sldId="265"/>
            <ac:spMk id="3" creationId="{C7F20257-9FCD-4D50-B069-36CA884074F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32802-E259-4BE7-9261-1A044D809A7A}" type="datetimeFigureOut">
              <a:rPr lang="sv-SE" smtClean="0"/>
              <a:t>2022-09-26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50DFA-6C76-47AF-94ED-6667A93DFF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19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Minimimåtten 12 m längre och 17 m bredare än </a:t>
            </a:r>
            <a:r>
              <a:rPr lang="sv-SE" dirty="0" err="1"/>
              <a:t>Hallplan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901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2448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486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5658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1-2-3-1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1426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1-3-4-1</a:t>
            </a:r>
          </a:p>
          <a:p>
            <a:r>
              <a:rPr lang="sv-SE" dirty="0"/>
              <a:t>Defensiv och Offensiv mitt-mitt.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90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Minimimåtten 12 m längre och 12 m bredare än </a:t>
            </a:r>
            <a:r>
              <a:rPr lang="sv-SE" dirty="0" err="1"/>
              <a:t>Hallplan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210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29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387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83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1230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09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622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0DFA-6C76-47AF-94ED-6667A93DFF7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05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kPv7Hm2Z9O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9D66AA-E95D-4EF4-8BFF-71F466B80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1B1E194-1EF3-4117-9D8E-935A978DD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Karlskoga Sportklubb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B70FD83-A957-4881-AB2C-6625BB5D2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F10</a:t>
            </a:r>
          </a:p>
          <a:p>
            <a:r>
              <a:rPr lang="sv-SE" dirty="0"/>
              <a:t>Spelarmöte 2022-09-26</a:t>
            </a:r>
          </a:p>
        </p:txBody>
      </p:sp>
    </p:spTree>
    <p:extLst>
      <p:ext uri="{BB962C8B-B14F-4D97-AF65-F5344CB8AC3E}">
        <p14:creationId xmlns:p14="http://schemas.microsoft.com/office/powerpoint/2010/main" val="1836241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9mot9 - Inspark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C20D68-4F35-B44A-336C-25F9B4D7F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25" y="1578965"/>
            <a:ext cx="7361558" cy="5037257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2DF81730-8A84-E183-48A4-3E779A495DC1}"/>
              </a:ext>
            </a:extLst>
          </p:cNvPr>
          <p:cNvCxnSpPr/>
          <p:nvPr/>
        </p:nvCxnSpPr>
        <p:spPr>
          <a:xfrm>
            <a:off x="2664542" y="3559277"/>
            <a:ext cx="130769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50960BDD-2CF3-3BAF-6D6B-E9421D396ECE}"/>
              </a:ext>
            </a:extLst>
          </p:cNvPr>
          <p:cNvCxnSpPr>
            <a:cxnSpLocks/>
          </p:cNvCxnSpPr>
          <p:nvPr/>
        </p:nvCxnSpPr>
        <p:spPr>
          <a:xfrm>
            <a:off x="2664542" y="4576916"/>
            <a:ext cx="417871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99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9mot9 - Kort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453E40-52A0-E157-3216-C941B8FA8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7" b="98267" l="2700" r="99900">
                        <a14:foregroundMark x1="33400" y1="9467" x2="33400" y2="9467"/>
                        <a14:foregroundMark x1="45100" y1="60333" x2="45100" y2="60333"/>
                        <a14:foregroundMark x1="63300" y1="61067" x2="63300" y2="61067"/>
                        <a14:foregroundMark x1="42300" y1="55800" x2="37400" y2="66467"/>
                        <a14:foregroundMark x1="37400" y1="66467" x2="52500" y2="67467"/>
                        <a14:foregroundMark x1="52500" y1="67467" x2="55100" y2="55267"/>
                        <a14:foregroundMark x1="55100" y1="55267" x2="54900" y2="55200"/>
                        <a14:foregroundMark x1="45100" y1="68933" x2="41300" y2="75933"/>
                        <a14:foregroundMark x1="41300" y1="75933" x2="40800" y2="94467"/>
                        <a14:foregroundMark x1="2500" y1="97200" x2="8900" y2="90733"/>
                        <a14:foregroundMark x1="8900" y1="90733" x2="19700" y2="97800"/>
                        <a14:foregroundMark x1="19700" y1="97800" x2="33000" y2="90667"/>
                        <a14:foregroundMark x1="33000" y1="90667" x2="38600" y2="97000"/>
                        <a14:foregroundMark x1="38600" y1="97000" x2="50600" y2="91267"/>
                        <a14:foregroundMark x1="50600" y1="91267" x2="63200" y2="96133"/>
                        <a14:foregroundMark x1="63200" y1="96133" x2="74100" y2="90933"/>
                        <a14:foregroundMark x1="74100" y1="90933" x2="83200" y2="96400"/>
                        <a14:foregroundMark x1="83200" y1="96400" x2="95200" y2="89867"/>
                        <a14:foregroundMark x1="94900" y1="98200" x2="96900" y2="92067"/>
                        <a14:foregroundMark x1="2900" y1="98333" x2="3100" y2="90067"/>
                        <a14:foregroundMark x1="97500" y1="90733" x2="99700" y2="90467"/>
                        <a14:foregroundMark x1="500" y1="89000" x2="12400" y2="89400"/>
                        <a14:foregroundMark x1="12400" y1="89400" x2="26200" y2="89200"/>
                        <a14:foregroundMark x1="26200" y1="89200" x2="99900" y2="89867"/>
                        <a14:backgroundMark x1="49400" y1="67533" x2="49400" y2="67533"/>
                        <a14:backgroundMark x1="49600" y1="67067" x2="49600" y2="67067"/>
                        <a14:backgroundMark x1="49600" y1="67067" x2="49600" y2="67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16" y="1219200"/>
            <a:ext cx="3759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254941F-DB24-A78E-4661-21080C3F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467" l="0" r="98800">
                        <a14:foregroundMark x1="33700" y1="10667" x2="33700" y2="10667"/>
                        <a14:foregroundMark x1="47300" y1="26867" x2="46800" y2="26867"/>
                        <a14:foregroundMark x1="43900" y1="48800" x2="45400" y2="59533"/>
                        <a14:foregroundMark x1="45400" y1="59533" x2="40000" y2="97467"/>
                        <a14:foregroundMark x1="47000" y1="26867" x2="42600" y2="31200"/>
                        <a14:foregroundMark x1="0" y1="89267" x2="98800" y2="90867"/>
                        <a14:foregroundMark x1="6000" y1="96800" x2="54000" y2="95733"/>
                        <a14:foregroundMark x1="54000" y1="95733" x2="80600" y2="95733"/>
                        <a14:foregroundMark x1="80600" y1="95733" x2="95200" y2="95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84" y="1219200"/>
            <a:ext cx="3759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9mot9 - Varning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453E40-52A0-E157-3216-C941B8FA8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7" b="98267" l="2700" r="99900">
                        <a14:foregroundMark x1="33400" y1="9467" x2="33400" y2="9467"/>
                        <a14:foregroundMark x1="45100" y1="60333" x2="45100" y2="60333"/>
                        <a14:foregroundMark x1="63300" y1="61067" x2="63300" y2="61067"/>
                        <a14:foregroundMark x1="42300" y1="55800" x2="37400" y2="66467"/>
                        <a14:foregroundMark x1="37400" y1="66467" x2="52500" y2="67467"/>
                        <a14:foregroundMark x1="52500" y1="67467" x2="55100" y2="55267"/>
                        <a14:foregroundMark x1="55100" y1="55267" x2="54900" y2="55200"/>
                        <a14:foregroundMark x1="45100" y1="68933" x2="41300" y2="75933"/>
                        <a14:foregroundMark x1="41300" y1="75933" x2="40800" y2="94467"/>
                        <a14:foregroundMark x1="2500" y1="97200" x2="8900" y2="90733"/>
                        <a14:foregroundMark x1="8900" y1="90733" x2="19700" y2="97800"/>
                        <a14:foregroundMark x1="19700" y1="97800" x2="33000" y2="90667"/>
                        <a14:foregroundMark x1="33000" y1="90667" x2="38600" y2="97000"/>
                        <a14:foregroundMark x1="38600" y1="97000" x2="50600" y2="91267"/>
                        <a14:foregroundMark x1="50600" y1="91267" x2="63200" y2="96133"/>
                        <a14:foregroundMark x1="63200" y1="96133" x2="74100" y2="90933"/>
                        <a14:foregroundMark x1="74100" y1="90933" x2="83200" y2="96400"/>
                        <a14:foregroundMark x1="83200" y1="96400" x2="95200" y2="89867"/>
                        <a14:foregroundMark x1="94900" y1="98200" x2="96900" y2="92067"/>
                        <a14:foregroundMark x1="2900" y1="98333" x2="3100" y2="90067"/>
                        <a14:foregroundMark x1="97500" y1="90733" x2="99700" y2="90467"/>
                        <a14:foregroundMark x1="500" y1="89000" x2="12400" y2="89400"/>
                        <a14:foregroundMark x1="12400" y1="89400" x2="26200" y2="89200"/>
                        <a14:foregroundMark x1="26200" y1="89200" x2="99900" y2="89867"/>
                        <a14:backgroundMark x1="49400" y1="67533" x2="49400" y2="67533"/>
                        <a14:backgroundMark x1="49600" y1="67067" x2="49600" y2="67067"/>
                        <a14:backgroundMark x1="49600" y1="67067" x2="49600" y2="67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70" y="3141406"/>
            <a:ext cx="2477729" cy="37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6D4AA8-E6D3-A080-C26C-C9F60FA27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7714994" cy="4503174"/>
          </a:xfrm>
        </p:spPr>
        <p:txBody>
          <a:bodyPr>
            <a:normAutofit/>
          </a:bodyPr>
          <a:lstStyle/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Domaren ska varna en spelare som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handlar på ett sådant sätt att det går långsammare att sätta igång spelet efter en avblåsning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med ord eller handling visar att domarens beslut inte respekteras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upprepar ett regelbrott flera gånger (det krävs inget särskilt antal eller mönster)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spelar på ett sätt som domaren anser är vårdslöst.</a:t>
            </a:r>
          </a:p>
          <a:p>
            <a:pPr algn="l"/>
            <a:endParaRPr lang="sv-SE" b="0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Domaren ska varna en ledare som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med ord eller handling tydligt visar att domarens beslut inte respekteras. t.ex. kastar/sparkar dryckesflaskor eller andra föremål.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genom gester visar bristande respekt för domaren, som tex sarkastiska applåder.</a:t>
            </a:r>
          </a:p>
          <a:p>
            <a:pPr marL="457200" lvl="1" indent="0">
              <a:buNone/>
            </a:pPr>
            <a:endParaRPr lang="sv-SE" b="0" i="0" dirty="0">
              <a:solidFill>
                <a:srgbClr val="1F1F1F"/>
              </a:solidFill>
              <a:effectLst/>
              <a:latin typeface="Stag Sans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424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9mot9 - Utvisning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6D4AA8-E6D3-A080-C26C-C9F60FA27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94503"/>
            <a:ext cx="7714994" cy="5152103"/>
          </a:xfrm>
        </p:spPr>
        <p:txBody>
          <a:bodyPr>
            <a:normAutofit/>
          </a:bodyPr>
          <a:lstStyle/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Domaren ska visa ut en spelare som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spelar på ett otillåtet sätt som kan leda till att en motspelare blir skadad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använder överdriven kraft eller spelar brutalt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spottar på en motspelare eller någon annan person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beter sig våldsamt eller obehärskat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använder förolämpande eller nedsättande ord eller gester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får en andra varning i samma match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förhindrar ett mål eller en uppenbar målchans genom att avsiktligt röra bollen med handen (gäller inte målvakten inom eget straffområde)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förhindrar en uppenbar målchans för en motspelare genom ett regelbrott som bestraffas med frispark.</a:t>
            </a: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En spelare som har blivit utvisad måste lämna spelplanens närhet och det tekniska området.</a:t>
            </a: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En utvisad spelare får inte ersättas.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21528-7BFD-C386-2C93-F24D6F2D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467" l="0" r="98800">
                        <a14:foregroundMark x1="33700" y1="10667" x2="33700" y2="10667"/>
                        <a14:foregroundMark x1="47300" y1="26867" x2="46800" y2="26867"/>
                        <a14:foregroundMark x1="43900" y1="48800" x2="45400" y2="59533"/>
                        <a14:foregroundMark x1="45400" y1="59533" x2="40000" y2="97467"/>
                        <a14:foregroundMark x1="47000" y1="26867" x2="42600" y2="31200"/>
                        <a14:foregroundMark x1="0" y1="89267" x2="98800" y2="90867"/>
                        <a14:foregroundMark x1="6000" y1="96800" x2="54000" y2="95733"/>
                        <a14:foregroundMark x1="54000" y1="95733" x2="80600" y2="95733"/>
                        <a14:foregroundMark x1="80600" y1="95733" x2="95200" y2="95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584" y="3080377"/>
            <a:ext cx="2518415" cy="3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6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9mot9 - Utvisning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6D4AA8-E6D3-A080-C26C-C9F60FA27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251587"/>
            <a:ext cx="7685498" cy="4395019"/>
          </a:xfrm>
        </p:spPr>
        <p:txBody>
          <a:bodyPr>
            <a:normAutofit/>
          </a:bodyPr>
          <a:lstStyle/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Domaren ska visa ut en ledare som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med ord eller handling på ett våldsamt eller obehärskat sätt visar att domarens beslut inte respekteras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beträder spelplanen för att:</a:t>
            </a:r>
            <a:br>
              <a:rPr lang="sv-SE" b="0" i="0" dirty="0">
                <a:solidFill>
                  <a:srgbClr val="1F1F1F"/>
                </a:solidFill>
                <a:effectLst/>
                <a:latin typeface="Stag Sans"/>
              </a:rPr>
            </a:b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- protestera mot domaren</a:t>
            </a:r>
            <a:br>
              <a:rPr lang="sv-SE" b="0" i="0" dirty="0">
                <a:solidFill>
                  <a:srgbClr val="1F1F1F"/>
                </a:solidFill>
                <a:effectLst/>
                <a:latin typeface="Stag Sans"/>
              </a:rPr>
            </a:b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- påverka spelet, motspelare eller domaren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får en andra varning.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21528-7BFD-C386-2C93-F24D6F2D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467" l="0" r="98800">
                        <a14:foregroundMark x1="33700" y1="10667" x2="33700" y2="10667"/>
                        <a14:foregroundMark x1="47300" y1="26867" x2="46800" y2="26867"/>
                        <a14:foregroundMark x1="43900" y1="48800" x2="45400" y2="59533"/>
                        <a14:foregroundMark x1="45400" y1="59533" x2="40000" y2="97467"/>
                        <a14:foregroundMark x1="47000" y1="26867" x2="42600" y2="31200"/>
                        <a14:foregroundMark x1="0" y1="89267" x2="98800" y2="90867"/>
                        <a14:foregroundMark x1="6000" y1="96800" x2="54000" y2="95733"/>
                        <a14:foregroundMark x1="54000" y1="95733" x2="80600" y2="95733"/>
                        <a14:foregroundMark x1="80600" y1="95733" x2="95200" y2="95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584" y="3080377"/>
            <a:ext cx="2518415" cy="3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6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C5CBE7-8EFE-434E-A301-C6491E205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Spelform 9mot9</a:t>
            </a:r>
          </a:p>
          <a:p>
            <a:pPr lvl="1"/>
            <a:r>
              <a:rPr lang="sv-SE" dirty="0"/>
              <a:t>Skillnader mot 7mot7</a:t>
            </a:r>
          </a:p>
          <a:p>
            <a:pPr lvl="1"/>
            <a:endParaRPr lang="sv-SE" dirty="0"/>
          </a:p>
          <a:p>
            <a:r>
              <a:rPr lang="sv-SE" dirty="0">
                <a:solidFill>
                  <a:srgbClr val="00B0F0"/>
                </a:solidFill>
              </a:rPr>
              <a:t>KSK F10 tänkta spelsätt i 9mot9</a:t>
            </a:r>
          </a:p>
          <a:p>
            <a:endParaRPr lang="sv-SE" dirty="0"/>
          </a:p>
          <a:p>
            <a:r>
              <a:rPr lang="sv-SE" dirty="0"/>
              <a:t>Planering för höst/vinter 2022</a:t>
            </a:r>
          </a:p>
          <a:p>
            <a:pPr lvl="1"/>
            <a:r>
              <a:rPr lang="sv-SE" dirty="0"/>
              <a:t>Träningar</a:t>
            </a:r>
          </a:p>
          <a:p>
            <a:pPr lvl="1"/>
            <a:r>
              <a:rPr lang="sv-SE" dirty="0"/>
              <a:t>Matcher</a:t>
            </a:r>
          </a:p>
          <a:p>
            <a:pPr lvl="1"/>
            <a:r>
              <a:rPr lang="sv-SE" dirty="0"/>
              <a:t>Avslutning</a:t>
            </a:r>
          </a:p>
        </p:txBody>
      </p:sp>
    </p:spTree>
    <p:extLst>
      <p:ext uri="{BB962C8B-B14F-4D97-AF65-F5344CB8AC3E}">
        <p14:creationId xmlns:p14="http://schemas.microsoft.com/office/powerpoint/2010/main" val="349709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7mot7 - Uppställning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6781303-30AF-92D2-123D-F507F8C7A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054568" y="1191279"/>
            <a:ext cx="5131909" cy="5827760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9296DB20-D781-AC77-6EE6-9CE988052ED8}"/>
              </a:ext>
            </a:extLst>
          </p:cNvPr>
          <p:cNvSpPr/>
          <p:nvPr/>
        </p:nvSpPr>
        <p:spPr>
          <a:xfrm>
            <a:off x="5456726" y="5867364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22E94B8D-0E44-55D2-0CD5-88DABF107A71}"/>
              </a:ext>
            </a:extLst>
          </p:cNvPr>
          <p:cNvSpPr/>
          <p:nvPr/>
        </p:nvSpPr>
        <p:spPr>
          <a:xfrm>
            <a:off x="4375178" y="4790769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118A13D3-0124-1137-12BB-BB40DA2F2F12}"/>
              </a:ext>
            </a:extLst>
          </p:cNvPr>
          <p:cNvSpPr/>
          <p:nvPr/>
        </p:nvSpPr>
        <p:spPr>
          <a:xfrm>
            <a:off x="6429855" y="4788312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54A3A6D0-E297-6F22-EFB9-91652411BADF}"/>
              </a:ext>
            </a:extLst>
          </p:cNvPr>
          <p:cNvSpPr/>
          <p:nvPr/>
        </p:nvSpPr>
        <p:spPr>
          <a:xfrm>
            <a:off x="5456726" y="3963593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C30418F9-60D0-21BF-9499-FC7100B6B25A}"/>
              </a:ext>
            </a:extLst>
          </p:cNvPr>
          <p:cNvSpPr/>
          <p:nvPr/>
        </p:nvSpPr>
        <p:spPr>
          <a:xfrm>
            <a:off x="7452674" y="3963593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46834A29-3DD4-C3EE-4C41-DCBE7C87EC83}"/>
              </a:ext>
            </a:extLst>
          </p:cNvPr>
          <p:cNvSpPr/>
          <p:nvPr/>
        </p:nvSpPr>
        <p:spPr>
          <a:xfrm>
            <a:off x="3455684" y="3940205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24802C26-9333-C5C8-69B7-10F8C3DA0279}"/>
              </a:ext>
            </a:extLst>
          </p:cNvPr>
          <p:cNvSpPr/>
          <p:nvPr/>
        </p:nvSpPr>
        <p:spPr>
          <a:xfrm>
            <a:off x="5456726" y="3011708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5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9mot9 - Uppställning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6781303-30AF-92D2-123D-F507F8C7A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054568" y="1191279"/>
            <a:ext cx="5131909" cy="5827760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9296DB20-D781-AC77-6EE6-9CE988052ED8}"/>
              </a:ext>
            </a:extLst>
          </p:cNvPr>
          <p:cNvSpPr/>
          <p:nvPr/>
        </p:nvSpPr>
        <p:spPr>
          <a:xfrm>
            <a:off x="5456726" y="5867364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22E94B8D-0E44-55D2-0CD5-88DABF107A71}"/>
              </a:ext>
            </a:extLst>
          </p:cNvPr>
          <p:cNvSpPr/>
          <p:nvPr/>
        </p:nvSpPr>
        <p:spPr>
          <a:xfrm>
            <a:off x="4041487" y="4790769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118A13D3-0124-1137-12BB-BB40DA2F2F12}"/>
              </a:ext>
            </a:extLst>
          </p:cNvPr>
          <p:cNvSpPr/>
          <p:nvPr/>
        </p:nvSpPr>
        <p:spPr>
          <a:xfrm>
            <a:off x="6886536" y="4790769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54A3A6D0-E297-6F22-EFB9-91652411BADF}"/>
              </a:ext>
            </a:extLst>
          </p:cNvPr>
          <p:cNvSpPr/>
          <p:nvPr/>
        </p:nvSpPr>
        <p:spPr>
          <a:xfrm>
            <a:off x="5129715" y="3785275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C30418F9-60D0-21BF-9499-FC7100B6B25A}"/>
              </a:ext>
            </a:extLst>
          </p:cNvPr>
          <p:cNvSpPr/>
          <p:nvPr/>
        </p:nvSpPr>
        <p:spPr>
          <a:xfrm>
            <a:off x="7639487" y="3927498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46834A29-3DD4-C3EE-4C41-DCBE7C87EC83}"/>
              </a:ext>
            </a:extLst>
          </p:cNvPr>
          <p:cNvSpPr/>
          <p:nvPr/>
        </p:nvSpPr>
        <p:spPr>
          <a:xfrm>
            <a:off x="3252374" y="3927498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24802C26-9333-C5C8-69B7-10F8C3DA0279}"/>
              </a:ext>
            </a:extLst>
          </p:cNvPr>
          <p:cNvSpPr/>
          <p:nvPr/>
        </p:nvSpPr>
        <p:spPr>
          <a:xfrm>
            <a:off x="5456726" y="2981525"/>
            <a:ext cx="324464" cy="3244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2355F576-29C6-1A40-C72B-B42F4A2F1AD7}"/>
              </a:ext>
            </a:extLst>
          </p:cNvPr>
          <p:cNvSpPr/>
          <p:nvPr/>
        </p:nvSpPr>
        <p:spPr>
          <a:xfrm>
            <a:off x="5762146" y="4173686"/>
            <a:ext cx="324464" cy="3244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BADD20A1-09EE-ADE7-6DB0-65A59B54BA38}"/>
              </a:ext>
            </a:extLst>
          </p:cNvPr>
          <p:cNvSpPr/>
          <p:nvPr/>
        </p:nvSpPr>
        <p:spPr>
          <a:xfrm>
            <a:off x="5456726" y="4976282"/>
            <a:ext cx="324464" cy="3244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99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C5CBE7-8EFE-434E-A301-C6491E205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Spelform 9mot9</a:t>
            </a:r>
          </a:p>
          <a:p>
            <a:pPr lvl="1"/>
            <a:r>
              <a:rPr lang="sv-SE" dirty="0"/>
              <a:t>Skillnader mot 7mot7</a:t>
            </a:r>
          </a:p>
          <a:p>
            <a:pPr lvl="1"/>
            <a:endParaRPr lang="sv-SE" dirty="0"/>
          </a:p>
          <a:p>
            <a:r>
              <a:rPr lang="sv-SE" dirty="0"/>
              <a:t>KSK F10 tänkta spelsätt i 9mot9</a:t>
            </a:r>
          </a:p>
          <a:p>
            <a:endParaRPr lang="sv-SE" dirty="0"/>
          </a:p>
          <a:p>
            <a:r>
              <a:rPr lang="sv-SE" dirty="0">
                <a:solidFill>
                  <a:srgbClr val="00B0F0"/>
                </a:solidFill>
              </a:rPr>
              <a:t>Planering för höst/vinter 2022</a:t>
            </a:r>
          </a:p>
          <a:p>
            <a:pPr lvl="1"/>
            <a:r>
              <a:rPr lang="sv-SE" dirty="0"/>
              <a:t>Träningar</a:t>
            </a:r>
          </a:p>
          <a:p>
            <a:pPr lvl="1"/>
            <a:r>
              <a:rPr lang="sv-SE" dirty="0"/>
              <a:t>Matcher</a:t>
            </a:r>
          </a:p>
          <a:p>
            <a:pPr lvl="1"/>
            <a:r>
              <a:rPr lang="sv-SE" dirty="0"/>
              <a:t>Avslutning</a:t>
            </a:r>
          </a:p>
          <a:p>
            <a:pPr lvl="1"/>
            <a:endParaRPr lang="sv-SE" dirty="0"/>
          </a:p>
          <a:p>
            <a:r>
              <a:rPr lang="sv-SE" dirty="0"/>
              <a:t>Frågor / Övrigt</a:t>
            </a:r>
          </a:p>
        </p:txBody>
      </p:sp>
    </p:spTree>
    <p:extLst>
      <p:ext uri="{BB962C8B-B14F-4D97-AF65-F5344CB8AC3E}">
        <p14:creationId xmlns:p14="http://schemas.microsoft.com/office/powerpoint/2010/main" val="1469532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C5CBE7-8EFE-434E-A301-C6491E205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September: 	</a:t>
            </a:r>
            <a:r>
              <a:rPr lang="sv-SE" dirty="0" err="1"/>
              <a:t>Hallplan</a:t>
            </a:r>
            <a:r>
              <a:rPr lang="sv-SE" dirty="0"/>
              <a:t>, tisdag &amp; torsdag </a:t>
            </a:r>
            <a:r>
              <a:rPr lang="sv-SE" dirty="0" err="1"/>
              <a:t>kl</a:t>
            </a:r>
            <a:r>
              <a:rPr lang="sv-SE" dirty="0"/>
              <a:t> 17:15-18:30.</a:t>
            </a:r>
          </a:p>
          <a:p>
            <a:endParaRPr lang="sv-SE" dirty="0"/>
          </a:p>
          <a:p>
            <a:r>
              <a:rPr lang="sv-SE" dirty="0"/>
              <a:t>Oktober </a:t>
            </a:r>
            <a:r>
              <a:rPr lang="sv-SE" dirty="0">
                <a:sym typeface="Wingdings" panose="05000000000000000000" pitchFamily="2" charset="2"/>
              </a:rPr>
              <a:t></a:t>
            </a:r>
            <a:r>
              <a:rPr lang="sv-SE" dirty="0"/>
              <a:t>: 	</a:t>
            </a:r>
            <a:r>
              <a:rPr lang="sv-SE" dirty="0" err="1"/>
              <a:t>Baggängen</a:t>
            </a:r>
            <a:r>
              <a:rPr lang="sv-SE" dirty="0"/>
              <a:t> tisdag17-18 &amp; torsdag 18-19. Uppvärmning innan.</a:t>
            </a:r>
          </a:p>
          <a:p>
            <a:endParaRPr lang="sv-SE" dirty="0"/>
          </a:p>
          <a:p>
            <a:r>
              <a:rPr lang="sv-SE" dirty="0"/>
              <a:t>Inomhus:		</a:t>
            </a:r>
            <a:r>
              <a:rPr lang="sv-SE" dirty="0" err="1"/>
              <a:t>Skrantahallen</a:t>
            </a:r>
            <a:r>
              <a:rPr lang="sv-SE" dirty="0"/>
              <a:t> torsdagar 19-20. Återkommer när vi börjar, 						tidigast november.</a:t>
            </a:r>
          </a:p>
          <a:p>
            <a:endParaRPr lang="sv-SE" dirty="0"/>
          </a:p>
          <a:p>
            <a:r>
              <a:rPr lang="sv-SE" dirty="0"/>
              <a:t>Fokusområden:</a:t>
            </a:r>
          </a:p>
          <a:p>
            <a:pPr lvl="1"/>
            <a:r>
              <a:rPr lang="sv-SE" dirty="0"/>
              <a:t>Nya regler.</a:t>
            </a:r>
          </a:p>
          <a:p>
            <a:pPr lvl="1"/>
            <a:r>
              <a:rPr lang="sv-SE" dirty="0"/>
              <a:t>Spel, bollkontroll, passningar, mottagningar, kondition.</a:t>
            </a:r>
          </a:p>
        </p:txBody>
      </p:sp>
    </p:spTree>
    <p:extLst>
      <p:ext uri="{BB962C8B-B14F-4D97-AF65-F5344CB8AC3E}">
        <p14:creationId xmlns:p14="http://schemas.microsoft.com/office/powerpoint/2010/main" val="304978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C5CBE7-8EFE-434E-A301-C6491E205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Spelform 9mot9</a:t>
            </a:r>
          </a:p>
          <a:p>
            <a:pPr lvl="1"/>
            <a:r>
              <a:rPr lang="sv-SE" dirty="0"/>
              <a:t>Skillnader mot 7mot7</a:t>
            </a:r>
          </a:p>
          <a:p>
            <a:pPr lvl="1"/>
            <a:endParaRPr lang="sv-SE" dirty="0"/>
          </a:p>
          <a:p>
            <a:r>
              <a:rPr lang="sv-SE" dirty="0"/>
              <a:t>KSK F10 tänkta spelsätt i 9mot9</a:t>
            </a:r>
          </a:p>
          <a:p>
            <a:endParaRPr lang="sv-SE" dirty="0"/>
          </a:p>
          <a:p>
            <a:r>
              <a:rPr lang="sv-SE" dirty="0"/>
              <a:t>Planering för höst/vinter 2022</a:t>
            </a:r>
          </a:p>
          <a:p>
            <a:pPr lvl="1"/>
            <a:r>
              <a:rPr lang="sv-SE" dirty="0"/>
              <a:t>Träningar</a:t>
            </a:r>
          </a:p>
          <a:p>
            <a:pPr lvl="1"/>
            <a:r>
              <a:rPr lang="sv-SE" dirty="0"/>
              <a:t>Matcher</a:t>
            </a:r>
          </a:p>
          <a:p>
            <a:pPr lvl="1"/>
            <a:r>
              <a:rPr lang="sv-SE" dirty="0"/>
              <a:t>Avslutning</a:t>
            </a:r>
          </a:p>
          <a:p>
            <a:pPr lvl="1"/>
            <a:endParaRPr lang="sv-SE" dirty="0"/>
          </a:p>
          <a:p>
            <a:r>
              <a:rPr lang="sv-SE" dirty="0"/>
              <a:t>Frågor / Övrigt</a:t>
            </a:r>
          </a:p>
        </p:txBody>
      </p:sp>
    </p:spTree>
    <p:extLst>
      <p:ext uri="{BB962C8B-B14F-4D97-AF65-F5344CB8AC3E}">
        <p14:creationId xmlns:p14="http://schemas.microsoft.com/office/powerpoint/2010/main" val="59067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C5CBE7-8EFE-434E-A301-C6491E205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Träningsmatcher kommer bokas in under oktober.</a:t>
            </a:r>
          </a:p>
          <a:p>
            <a:r>
              <a:rPr lang="sv-SE" dirty="0"/>
              <a:t>Vi återkommer med kallelser.</a:t>
            </a:r>
          </a:p>
          <a:p>
            <a:endParaRPr lang="sv-SE" dirty="0"/>
          </a:p>
          <a:p>
            <a:r>
              <a:rPr lang="sv-SE" dirty="0"/>
              <a:t>Uttagning till match kommer baseras på:</a:t>
            </a:r>
          </a:p>
          <a:p>
            <a:pPr lvl="1"/>
            <a:r>
              <a:rPr lang="sv-SE" dirty="0"/>
              <a:t>Träningsnärvaro (inklusive rapporterad frånvaro).</a:t>
            </a:r>
          </a:p>
          <a:p>
            <a:pPr lvl="1"/>
            <a:r>
              <a:rPr lang="sv-SE" dirty="0"/>
              <a:t>Engagemang på träning.</a:t>
            </a:r>
          </a:p>
        </p:txBody>
      </p:sp>
    </p:spTree>
    <p:extLst>
      <p:ext uri="{BB962C8B-B14F-4D97-AF65-F5344CB8AC3E}">
        <p14:creationId xmlns:p14="http://schemas.microsoft.com/office/powerpoint/2010/main" val="303962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Avslutning lördag 8 oktober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C5CBE7-8EFE-434E-A301-C6491E205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Mini-cup på </a:t>
            </a:r>
            <a:r>
              <a:rPr lang="sv-SE" dirty="0" err="1"/>
              <a:t>Kilsta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2 matcher 9mot9 á ca 2x20 min på konstgräs.</a:t>
            </a:r>
          </a:p>
          <a:p>
            <a:pPr lvl="1"/>
            <a:r>
              <a:rPr lang="sv-SE" dirty="0"/>
              <a:t>Bråten x2, </a:t>
            </a:r>
            <a:r>
              <a:rPr lang="sv-SE" dirty="0" err="1"/>
              <a:t>Rävåsen</a:t>
            </a:r>
            <a:r>
              <a:rPr lang="sv-SE" dirty="0"/>
              <a:t>, KSK och Östra Deje deltar.</a:t>
            </a:r>
          </a:p>
          <a:p>
            <a:pPr lvl="1"/>
            <a:r>
              <a:rPr lang="sv-SE" dirty="0"/>
              <a:t>Matchstart </a:t>
            </a:r>
            <a:r>
              <a:rPr lang="sv-SE" dirty="0" err="1"/>
              <a:t>kl</a:t>
            </a:r>
            <a:r>
              <a:rPr lang="sv-SE" dirty="0"/>
              <a:t> 10 och </a:t>
            </a:r>
            <a:r>
              <a:rPr lang="sv-SE" dirty="0" err="1"/>
              <a:t>kl</a:t>
            </a:r>
            <a:r>
              <a:rPr lang="sv-SE" dirty="0"/>
              <a:t> 12.</a:t>
            </a:r>
          </a:p>
          <a:p>
            <a:pPr lvl="1"/>
            <a:endParaRPr lang="sv-SE" dirty="0"/>
          </a:p>
          <a:p>
            <a:r>
              <a:rPr lang="sv-SE" dirty="0"/>
              <a:t>Gemensam lunch</a:t>
            </a:r>
          </a:p>
          <a:p>
            <a:endParaRPr lang="sv-SE" dirty="0"/>
          </a:p>
          <a:p>
            <a:r>
              <a:rPr lang="sv-SE" dirty="0"/>
              <a:t>Degerfors mot Sirius på Stora Valla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E8EE56D-471D-8767-4E38-7398A39F0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563" y="4022411"/>
            <a:ext cx="5014395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7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C5CBE7-8EFE-434E-A301-C6491E205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Spelform 9mot9</a:t>
            </a:r>
          </a:p>
          <a:p>
            <a:pPr lvl="1"/>
            <a:r>
              <a:rPr lang="sv-SE" dirty="0"/>
              <a:t>Skillnader mot 7mot7</a:t>
            </a:r>
          </a:p>
          <a:p>
            <a:pPr lvl="1"/>
            <a:endParaRPr lang="sv-SE" dirty="0"/>
          </a:p>
          <a:p>
            <a:r>
              <a:rPr lang="sv-SE" dirty="0"/>
              <a:t>KSK F10 tänkta spelsätt i 9mot9</a:t>
            </a:r>
          </a:p>
          <a:p>
            <a:endParaRPr lang="sv-SE" dirty="0"/>
          </a:p>
          <a:p>
            <a:r>
              <a:rPr lang="sv-SE" dirty="0"/>
              <a:t>Planering för höst/vinter 2022</a:t>
            </a:r>
          </a:p>
          <a:p>
            <a:pPr lvl="1"/>
            <a:r>
              <a:rPr lang="sv-SE" dirty="0"/>
              <a:t>Träningar</a:t>
            </a:r>
          </a:p>
          <a:p>
            <a:pPr lvl="1"/>
            <a:r>
              <a:rPr lang="sv-SE" dirty="0"/>
              <a:t>Matcher</a:t>
            </a:r>
          </a:p>
          <a:p>
            <a:pPr lvl="1"/>
            <a:r>
              <a:rPr lang="sv-SE" dirty="0"/>
              <a:t>Avslutning</a:t>
            </a:r>
          </a:p>
          <a:p>
            <a:pPr lvl="1"/>
            <a:endParaRPr lang="sv-SE" dirty="0"/>
          </a:p>
          <a:p>
            <a:r>
              <a:rPr lang="sv-SE" dirty="0">
                <a:solidFill>
                  <a:srgbClr val="00B0F0"/>
                </a:solidFill>
              </a:rPr>
              <a:t>Frågor / Övrigt</a:t>
            </a:r>
          </a:p>
        </p:txBody>
      </p:sp>
    </p:spTree>
    <p:extLst>
      <p:ext uri="{BB962C8B-B14F-4D97-AF65-F5344CB8AC3E}">
        <p14:creationId xmlns:p14="http://schemas.microsoft.com/office/powerpoint/2010/main" val="373184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9mot9 vs 7mot7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04D7035-8010-2182-729C-B296446C9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19" y="1550478"/>
            <a:ext cx="2682472" cy="444284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414BE3B-1CFF-638C-793D-3A9FC7243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899" y="1550478"/>
            <a:ext cx="2682472" cy="4078712"/>
          </a:xfrm>
          <a:prstGeom prst="rect">
            <a:avLst/>
          </a:prstGeom>
        </p:spPr>
      </p:pic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956326C8-48D9-B122-E0E2-A3E5D2F68AA1}"/>
              </a:ext>
            </a:extLst>
          </p:cNvPr>
          <p:cNvCxnSpPr>
            <a:cxnSpLocks/>
          </p:cNvCxnSpPr>
          <p:nvPr/>
        </p:nvCxnSpPr>
        <p:spPr>
          <a:xfrm>
            <a:off x="3372464" y="2330244"/>
            <a:ext cx="20297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66E4AC4E-0F5C-AA63-B48B-C5411EB46A07}"/>
              </a:ext>
            </a:extLst>
          </p:cNvPr>
          <p:cNvCxnSpPr>
            <a:cxnSpLocks/>
          </p:cNvCxnSpPr>
          <p:nvPr/>
        </p:nvCxnSpPr>
        <p:spPr>
          <a:xfrm>
            <a:off x="3372464" y="2458064"/>
            <a:ext cx="20297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32A722EA-38BB-8667-7A52-9579066B52A5}"/>
              </a:ext>
            </a:extLst>
          </p:cNvPr>
          <p:cNvCxnSpPr>
            <a:cxnSpLocks/>
          </p:cNvCxnSpPr>
          <p:nvPr/>
        </p:nvCxnSpPr>
        <p:spPr>
          <a:xfrm>
            <a:off x="3372464" y="2871018"/>
            <a:ext cx="20297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710E8C04-565F-9F60-9CE1-6E4DBF84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690" y="5865502"/>
            <a:ext cx="5860026" cy="690056"/>
          </a:xfrm>
        </p:spPr>
        <p:txBody>
          <a:bodyPr>
            <a:normAutofit/>
          </a:bodyPr>
          <a:lstStyle/>
          <a:p>
            <a:r>
              <a:rPr lang="sv-SE" dirty="0" err="1"/>
              <a:t>Hallplan</a:t>
            </a:r>
            <a:r>
              <a:rPr lang="sv-SE" dirty="0"/>
              <a:t> är ca 53x33 meter</a:t>
            </a:r>
          </a:p>
        </p:txBody>
      </p:sp>
    </p:spTree>
    <p:extLst>
      <p:ext uri="{BB962C8B-B14F-4D97-AF65-F5344CB8AC3E}">
        <p14:creationId xmlns:p14="http://schemas.microsoft.com/office/powerpoint/2010/main" val="306599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9mot9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8EBBFE-E6AF-0771-72CF-5935DC504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25" y="2529110"/>
            <a:ext cx="9027268" cy="39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2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9mot9 - Offside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A1B5247E-D943-3374-6119-E4EFD00D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sv-SE" b="1" dirty="0">
                <a:solidFill>
                  <a:srgbClr val="1F1F1F"/>
                </a:solidFill>
                <a:effectLst/>
                <a:latin typeface="Stag Sans"/>
              </a:rPr>
              <a:t>Regel 11: Offside</a:t>
            </a: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Det är inte ett regelbrott att vara i offsideposition.</a:t>
            </a: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En spelare är i offsideposition 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någon del av huvudet, kroppen eller fötterna är på motståndarlagets planhalva och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någon del av huvudet, kroppen eller fötterna är närmare motståndarlagets mållinje än både bollen och den näst sista motspelaren.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Spelarens händer och armar räknas inte. Det gäller även målvakten.</a:t>
            </a: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En spelare är inte i offsideposition om spelaren är i linje med den näst sista motspelaren.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100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9mot9 - Offside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0C45257-4320-ABDB-B5F9-EB848DABB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sv-SE" b="1" dirty="0">
                <a:solidFill>
                  <a:srgbClr val="1F1F1F"/>
                </a:solidFill>
                <a:effectLst/>
                <a:latin typeface="Stag Sans"/>
              </a:rPr>
              <a:t>Bestraffningsbar offside</a:t>
            </a: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Om en spelare är offside eller inte beror på var spelaren är i det ögonblick bollen spelas av en medspelare. </a:t>
            </a:r>
            <a:r>
              <a:rPr lang="sv-SE" b="0" i="0" u="sng" dirty="0">
                <a:solidFill>
                  <a:srgbClr val="1F1F1F"/>
                </a:solidFill>
                <a:effectLst/>
                <a:latin typeface="Stag Sans"/>
              </a:rPr>
              <a:t>Att vara offside är bara ett regelbrott om spelaren aktivt deltar i spelet genom att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ingripa i spelet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störa en motspelare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vinna en fördel.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inherit"/>
              </a:rPr>
              <a:t>Att </a:t>
            </a:r>
            <a:r>
              <a:rPr lang="sv-SE" b="0" i="0" u="sng" dirty="0">
                <a:solidFill>
                  <a:srgbClr val="1F1F1F"/>
                </a:solidFill>
                <a:effectLst/>
                <a:latin typeface="inherit"/>
              </a:rPr>
              <a:t>ingripa i spelet 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innebär att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spela eller röra en boll som en medspelare har passat eller rört.</a:t>
            </a:r>
          </a:p>
          <a:p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E2DA4F-6388-FC99-48EF-D22B73C0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200" l="1000" r="99900">
                        <a14:foregroundMark x1="100" y1="88600" x2="68200" y2="89867"/>
                        <a14:foregroundMark x1="68200" y1="89867" x2="99900" y2="89333"/>
                        <a14:foregroundMark x1="300" y1="88733" x2="13500" y2="98267"/>
                        <a14:foregroundMark x1="13500" y1="98267" x2="33400" y2="99067"/>
                        <a14:foregroundMark x1="33400" y1="99067" x2="49000" y2="97067"/>
                        <a14:foregroundMark x1="49000" y1="97067" x2="92500" y2="99467"/>
                        <a14:foregroundMark x1="92500" y1="99467" x2="98300" y2="93333"/>
                        <a14:foregroundMark x1="98300" y1="93333" x2="86300" y2="89200"/>
                        <a14:foregroundMark x1="86300" y1="89200" x2="1000" y2="87867"/>
                        <a14:foregroundMark x1="100" y1="92733" x2="100" y2="99800"/>
                        <a14:foregroundMark x1="100" y1="99800" x2="34700" y2="97600"/>
                        <a14:foregroundMark x1="34700" y1="97600" x2="56000" y2="98000"/>
                        <a14:foregroundMark x1="56000" y1="98000" x2="73000" y2="97200"/>
                        <a14:foregroundMark x1="73000" y1="97200" x2="40500" y2="94200"/>
                        <a14:backgroundMark x1="65100" y1="48000" x2="651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54" y="3167524"/>
            <a:ext cx="2447745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3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9mot9 - Offside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0C45257-4320-ABDB-B5F9-EB848DABB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73677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sv-SE" b="1" dirty="0">
                <a:solidFill>
                  <a:srgbClr val="1F1F1F"/>
                </a:solidFill>
                <a:effectLst/>
                <a:latin typeface="Stag Sans"/>
              </a:rPr>
              <a:t>Bestraffningsbar offside (forts..)</a:t>
            </a: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inherit"/>
              </a:rPr>
              <a:t>Att </a:t>
            </a:r>
            <a:r>
              <a:rPr lang="sv-SE" b="0" i="0" u="sng" dirty="0">
                <a:solidFill>
                  <a:srgbClr val="1F1F1F"/>
                </a:solidFill>
                <a:effectLst/>
                <a:latin typeface="inherit"/>
              </a:rPr>
              <a:t>störa en motspelare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 innebär att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hindra en motspelare från att spela bollen genom att tydligt skymma motspelarens siktlinje eller tydligt förhindra motspelarens förflyttning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utmana en motspelare om bollen.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inherit"/>
              </a:rPr>
              <a:t>Att </a:t>
            </a:r>
            <a:r>
              <a:rPr lang="sv-SE" b="0" i="0" u="sng" dirty="0">
                <a:solidFill>
                  <a:srgbClr val="1F1F1F"/>
                </a:solidFill>
                <a:effectLst/>
                <a:latin typeface="inherit"/>
              </a:rPr>
              <a:t>vinna en fördel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 genom att spela bollen eller störa en motspelare när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bollen har studsat eller ändrat riktning från målstolpen, ribban eller en motspelare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en motspelare avsiktligt har räddat bollen.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En ”räddning” är när en spelare stoppar en boll med någon del av kroppen utom händerna när bollen är på väg in i mål eller är mycket nära mål. (Målvakten kan dock stoppa bollen med händerna innanför straffområdet.)</a:t>
            </a:r>
          </a:p>
          <a:p>
            <a:pPr algn="l"/>
            <a:endParaRPr lang="sv-SE" b="0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En spelare i offsideposition som tar emot bollen från en motspelare som avsiktligt spelar bollen anses inte ha vunnit en fördel. Detta gäller inte när motspelaren har gjort en avsiktlig räddning.</a:t>
            </a:r>
          </a:p>
        </p:txBody>
      </p:sp>
    </p:spTree>
    <p:extLst>
      <p:ext uri="{BB962C8B-B14F-4D97-AF65-F5344CB8AC3E}">
        <p14:creationId xmlns:p14="http://schemas.microsoft.com/office/powerpoint/2010/main" val="259244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9mot9 - Offside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0C45257-4320-ABDB-B5F9-EB848DABB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7367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b="1" dirty="0">
                <a:solidFill>
                  <a:srgbClr val="1F1F1F"/>
                </a:solidFill>
                <a:effectLst/>
                <a:latin typeface="Stag Sans"/>
              </a:rPr>
              <a:t>Ej bestraffningsbar offside</a:t>
            </a: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Att vara i offsideposition är inte ett regelbrott om en spelare får bollen direkt från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inspark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inkast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hörnspark.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/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Om en bestraffningsbar offside inträffar ska domaren döma en indirekt frispark där regelbrottet inträffade.</a:t>
            </a:r>
          </a:p>
        </p:txBody>
      </p:sp>
    </p:spTree>
    <p:extLst>
      <p:ext uri="{BB962C8B-B14F-4D97-AF65-F5344CB8AC3E}">
        <p14:creationId xmlns:p14="http://schemas.microsoft.com/office/powerpoint/2010/main" val="299196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24345A-60DE-E38D-3A17-FD3D758A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0"/>
            <a:ext cx="3559629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59F9-4F92-4E9F-B641-37FBFAC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 9mot9 - Offside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B14006F-8EE3-ECBB-1948-D1FBF19F6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Simple Offside Explanation and Examples – YouTube</a:t>
            </a:r>
            <a:br>
              <a:rPr lang="en-US" dirty="0"/>
            </a:br>
            <a:r>
              <a:rPr lang="sv-SE" dirty="0">
                <a:hlinkClick r:id="rId4"/>
              </a:rPr>
              <a:t>https://www.youtube.com/watch?v=kPv7Hm2Z9OY</a:t>
            </a:r>
            <a:endParaRPr lang="en-US" dirty="0"/>
          </a:p>
          <a:p>
            <a:r>
              <a:rPr lang="en-US" dirty="0"/>
              <a:t>Ca 9 min</a:t>
            </a:r>
            <a:endParaRPr lang="sv-S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D2A40A2-67B1-6C54-7AAA-A6D4FCBC0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200" l="1000" r="99900">
                        <a14:foregroundMark x1="100" y1="88600" x2="68200" y2="89867"/>
                        <a14:foregroundMark x1="68200" y1="89867" x2="99900" y2="89333"/>
                        <a14:foregroundMark x1="300" y1="88733" x2="13500" y2="98267"/>
                        <a14:foregroundMark x1="13500" y1="98267" x2="33400" y2="99067"/>
                        <a14:foregroundMark x1="33400" y1="99067" x2="49000" y2="97067"/>
                        <a14:foregroundMark x1="49000" y1="97067" x2="92500" y2="99467"/>
                        <a14:foregroundMark x1="92500" y1="99467" x2="98300" y2="93333"/>
                        <a14:foregroundMark x1="98300" y1="93333" x2="86300" y2="89200"/>
                        <a14:foregroundMark x1="86300" y1="89200" x2="1000" y2="87867"/>
                        <a14:foregroundMark x1="100" y1="92733" x2="100" y2="99800"/>
                        <a14:foregroundMark x1="100" y1="99800" x2="34700" y2="97600"/>
                        <a14:foregroundMark x1="34700" y1="97600" x2="56000" y2="98000"/>
                        <a14:foregroundMark x1="56000" y1="98000" x2="73000" y2="97200"/>
                        <a14:foregroundMark x1="73000" y1="97200" x2="40500" y2="94200"/>
                        <a14:backgroundMark x1="65100" y1="48000" x2="651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54" y="3167524"/>
            <a:ext cx="2447745" cy="36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17427"/>
      </p:ext>
    </p:extLst>
  </p:cSld>
  <p:clrMapOvr>
    <a:masterClrMapping/>
  </p:clrMapOvr>
</p:sld>
</file>

<file path=ppt/theme/theme1.xml><?xml version="1.0" encoding="utf-8"?>
<a:theme xmlns:a="http://schemas.openxmlformats.org/drawingml/2006/main" name="Sling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330</TotalTime>
  <Words>949</Words>
  <Application>Microsoft Office PowerPoint</Application>
  <PresentationFormat>Bredbild</PresentationFormat>
  <Paragraphs>170</Paragraphs>
  <Slides>22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inherit</vt:lpstr>
      <vt:lpstr>Stag Sans</vt:lpstr>
      <vt:lpstr>Wingdings 3</vt:lpstr>
      <vt:lpstr>Slinga</vt:lpstr>
      <vt:lpstr>Karlskoga Sportklubb</vt:lpstr>
      <vt:lpstr>Agenda</vt:lpstr>
      <vt:lpstr>Spelform 9mot9 vs 7mot7</vt:lpstr>
      <vt:lpstr>Spelform 9mot9</vt:lpstr>
      <vt:lpstr>Spelform 9mot9 - Offside</vt:lpstr>
      <vt:lpstr>Spelform 9mot9 - Offside</vt:lpstr>
      <vt:lpstr>Spelform 9mot9 - Offside</vt:lpstr>
      <vt:lpstr>Spelform 9mot9 - Offside</vt:lpstr>
      <vt:lpstr>Spelform 9mot9 - Offside</vt:lpstr>
      <vt:lpstr>Spelform 9mot9 - Inspark</vt:lpstr>
      <vt:lpstr>Spelform 9mot9 - Kort</vt:lpstr>
      <vt:lpstr>Spelform 9mot9 - Varning</vt:lpstr>
      <vt:lpstr>Spelform 9mot9 - Utvisning</vt:lpstr>
      <vt:lpstr>Spelform 9mot9 - Utvisning</vt:lpstr>
      <vt:lpstr>Agenda</vt:lpstr>
      <vt:lpstr>Spelform 7mot7 - Uppställning</vt:lpstr>
      <vt:lpstr>Spelform 9mot9 - Uppställning</vt:lpstr>
      <vt:lpstr>Agenda</vt:lpstr>
      <vt:lpstr>Träningar</vt:lpstr>
      <vt:lpstr>Matcher</vt:lpstr>
      <vt:lpstr>Avslutning lördag 8 oktober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Karlskoga Sportklubb</dc:title>
  <dc:creator>Peter Wetterskog</dc:creator>
  <cp:lastModifiedBy>Peter Wetterskog</cp:lastModifiedBy>
  <cp:revision>15</cp:revision>
  <dcterms:created xsi:type="dcterms:W3CDTF">2022-02-23T19:20:56Z</dcterms:created>
  <dcterms:modified xsi:type="dcterms:W3CDTF">2022-09-26T19:49:39Z</dcterms:modified>
</cp:coreProperties>
</file>