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93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96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7756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786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9257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187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30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42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83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08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9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84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76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97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81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dirty="0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6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srgbClr val="90C226"/>
                </a:solidFill>
              </a:rPr>
              <a:pPr defTabSz="457200"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8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4060" y="341788"/>
            <a:ext cx="11569477" cy="1322890"/>
          </a:xfrm>
        </p:spPr>
        <p:txBody>
          <a:bodyPr/>
          <a:lstStyle/>
          <a:p>
            <a:pPr algn="l"/>
            <a:r>
              <a:rPr lang="sv-SE" sz="9600" dirty="0" smtClean="0"/>
              <a:t>INKLAPPNING</a:t>
            </a:r>
            <a:endParaRPr lang="sv-SE" sz="96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284" y="65480"/>
            <a:ext cx="2857500" cy="2857500"/>
          </a:xfrm>
          <a:prstGeom prst="rect">
            <a:avLst/>
          </a:prstGeom>
        </p:spPr>
      </p:pic>
      <p:sp>
        <p:nvSpPr>
          <p:cNvPr id="5" name="Rubrik 1"/>
          <p:cNvSpPr txBox="1">
            <a:spLocks/>
          </p:cNvSpPr>
          <p:nvPr/>
        </p:nvSpPr>
        <p:spPr>
          <a:xfrm>
            <a:off x="519773" y="2922980"/>
            <a:ext cx="5794763" cy="40277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v-SE" sz="1800" dirty="0" smtClean="0">
                <a:solidFill>
                  <a:schemeClr val="tx1"/>
                </a:solidFill>
              </a:rPr>
              <a:t>6-8 spelare + 1 ansvarig ledare</a:t>
            </a:r>
          </a:p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v-SE" sz="1800" dirty="0" smtClean="0">
                <a:solidFill>
                  <a:schemeClr val="tx1"/>
                </a:solidFill>
              </a:rPr>
              <a:t>Namn och nummer på spelare lämnas till </a:t>
            </a:r>
            <a:r>
              <a:rPr lang="sv-SE" sz="1800" dirty="0" err="1" smtClean="0">
                <a:solidFill>
                  <a:schemeClr val="tx1"/>
                </a:solidFill>
              </a:rPr>
              <a:t>sekreteriatet</a:t>
            </a:r>
            <a:r>
              <a:rPr lang="sv-SE" sz="1800" dirty="0" smtClean="0">
                <a:solidFill>
                  <a:schemeClr val="tx1"/>
                </a:solidFill>
              </a:rPr>
              <a:t> och VIP ingången 1,5 timme före matchstart av ansvarig ledare.</a:t>
            </a:r>
          </a:p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v-SE" sz="1800" dirty="0" smtClean="0">
                <a:solidFill>
                  <a:schemeClr val="tx1"/>
                </a:solidFill>
              </a:rPr>
              <a:t>Ingång sker via VIP ingången 1 timme före matchstart. </a:t>
            </a:r>
          </a:p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v-SE" sz="1800" dirty="0" smtClean="0">
                <a:solidFill>
                  <a:schemeClr val="tx1"/>
                </a:solidFill>
              </a:rPr>
              <a:t>EN förälder per spelare går in gratis (ståplats). </a:t>
            </a:r>
          </a:p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v-SE" sz="1800" dirty="0" smtClean="0">
                <a:solidFill>
                  <a:schemeClr val="tx1"/>
                </a:solidFill>
              </a:rPr>
              <a:t>Spelarna byter om i 5:ans omklädningsrum. Om möjligt skall ledarna tidigare burit dit all utrustning.</a:t>
            </a:r>
          </a:p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v-SE" sz="1800" dirty="0" smtClean="0">
                <a:solidFill>
                  <a:schemeClr val="tx1"/>
                </a:solidFill>
              </a:rPr>
              <a:t>INGA föräldrar får befinna sig i omklädningsrummet eller i gången utanför. (speciella undantag kan finnas, vilket bestäms av ansvarig ledare).</a:t>
            </a:r>
          </a:p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sv-SE" sz="1800" dirty="0" smtClean="0">
              <a:solidFill>
                <a:schemeClr val="tx1"/>
              </a:solidFill>
            </a:endParaRPr>
          </a:p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sv-SE" sz="1800" dirty="0" smtClean="0">
              <a:solidFill>
                <a:schemeClr val="tx1"/>
              </a:solidFill>
            </a:endParaRPr>
          </a:p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sv-SE" sz="1800" dirty="0" smtClean="0">
              <a:solidFill>
                <a:schemeClr val="tx1"/>
              </a:solidFill>
            </a:endParaRPr>
          </a:p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sv-SE" sz="1800" dirty="0" smtClean="0">
              <a:solidFill>
                <a:schemeClr val="tx1"/>
              </a:solidFill>
            </a:endParaRPr>
          </a:p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8845248" y="5858916"/>
            <a:ext cx="3018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Kristianstad </a:t>
            </a:r>
            <a:r>
              <a:rPr lang="sv-SE" dirty="0" smtClean="0"/>
              <a:t>2018-01-25</a:t>
            </a:r>
            <a:endParaRPr lang="sv-SE" dirty="0" smtClean="0"/>
          </a:p>
          <a:p>
            <a:r>
              <a:rPr lang="sv-SE" dirty="0" smtClean="0"/>
              <a:t>Håkan Hillqvist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6903" y="1940986"/>
            <a:ext cx="2145978" cy="275563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9659" y="2980996"/>
            <a:ext cx="201185" cy="323116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8559543" y="3159841"/>
            <a:ext cx="330447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sv-SE" sz="1400" dirty="0" smtClean="0"/>
              <a:t>Start när hallen släcks ner.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sv-SE" sz="1400" dirty="0" smtClean="0"/>
              <a:t>Entré sker genom samma ingång som A-laget. 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sv-SE" sz="1400" dirty="0" smtClean="0"/>
              <a:t>Cirkulera på isen med flaggor.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sv-SE" sz="1400" dirty="0" smtClean="0"/>
              <a:t>Uppställning i cirkeln när A-laget gör </a:t>
            </a:r>
            <a:r>
              <a:rPr lang="sv-SE" sz="1400" dirty="0" err="1" smtClean="0"/>
              <a:t>Entrè</a:t>
            </a:r>
            <a:endParaRPr lang="sv-SE" sz="1400" dirty="0" smtClean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sv-SE" sz="1400" dirty="0" smtClean="0"/>
              <a:t>Uppställning på blålinjen med A-laget vid matchvärdspresentationen.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sv-SE" sz="1400" dirty="0" smtClean="0"/>
              <a:t>Ut genom båsdörren.se pil. 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0252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gränsningsaspekten">
  <a:themeElements>
    <a:clrScheme name="Begränsningsaspekten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egränsningsaspekten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gränsningsaspekte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3240</TotalTime>
  <Words>131</Words>
  <Application>Microsoft Office PowerPoint</Application>
  <PresentationFormat>Bredbild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Trebuchet MS</vt:lpstr>
      <vt:lpstr>Wingdings</vt:lpstr>
      <vt:lpstr>Wingdings 3</vt:lpstr>
      <vt:lpstr>Begränsningsaspekten</vt:lpstr>
      <vt:lpstr>INKLAPPNING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för fotografering U8-U16</dc:title>
  <dc:creator>Håkan Hillqvist</dc:creator>
  <cp:lastModifiedBy>Håkan Hillqvist</cp:lastModifiedBy>
  <cp:revision>30</cp:revision>
  <cp:lastPrinted>2018-01-16T15:35:51Z</cp:lastPrinted>
  <dcterms:created xsi:type="dcterms:W3CDTF">2016-08-26T14:36:48Z</dcterms:created>
  <dcterms:modified xsi:type="dcterms:W3CDTF">2018-01-30T14:20:43Z</dcterms:modified>
</cp:coreProperties>
</file>