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745288" cy="988218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6" d="100"/>
          <a:sy n="46" d="100"/>
        </p:scale>
        <p:origin x="-494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9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6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7756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786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257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187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3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83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08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19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84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76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97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18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1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90C226"/>
                </a:solidFill>
              </a:rPr>
              <a:pPr defTabSz="457200"/>
              <a:t>‹#›</a:t>
            </a:fld>
            <a:endParaRPr lang="en-US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8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cfS_4zB1Zg&amp;feature=youtu.b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XaKRKcC7Zc0&amp;feature=youtu.be" TargetMode="External"/><Relationship Id="rId4" Type="http://schemas.openxmlformats.org/officeDocument/2006/relationships/hyperlink" Target="https://www.youtube.com/watch?v=xprDtBRNUpg&amp;feature=youtu.b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8342" y="1013616"/>
            <a:ext cx="10191964" cy="808239"/>
          </a:xfrm>
        </p:spPr>
        <p:txBody>
          <a:bodyPr/>
          <a:lstStyle/>
          <a:p>
            <a:pPr algn="l"/>
            <a:r>
              <a:rPr lang="sv-SE" sz="4400" dirty="0" smtClean="0"/>
              <a:t>TSM utbildning Onsdagen den 28:e september kl.18.00 i Lejonkulan</a:t>
            </a:r>
            <a:endParaRPr lang="sv-SE" sz="44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345" y="440619"/>
            <a:ext cx="2857500" cy="2857500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9482201" y="6237962"/>
            <a:ext cx="301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sv-SE" dirty="0">
                <a:solidFill>
                  <a:prstClr val="black"/>
                </a:solidFill>
              </a:rPr>
              <a:t>Kristianstad </a:t>
            </a:r>
            <a:r>
              <a:rPr lang="sv-SE" dirty="0" smtClean="0">
                <a:solidFill>
                  <a:prstClr val="black"/>
                </a:solidFill>
              </a:rPr>
              <a:t>2016-09-08</a:t>
            </a:r>
            <a:endParaRPr lang="sv-SE" dirty="0">
              <a:solidFill>
                <a:prstClr val="black"/>
              </a:solidFill>
            </a:endParaRPr>
          </a:p>
          <a:p>
            <a:pPr defTabSz="457200"/>
            <a:r>
              <a:rPr lang="sv-SE" dirty="0">
                <a:solidFill>
                  <a:prstClr val="black"/>
                </a:solidFill>
              </a:rPr>
              <a:t>Håkan Hillqvist</a:t>
            </a:r>
          </a:p>
        </p:txBody>
      </p:sp>
      <p:sp>
        <p:nvSpPr>
          <p:cNvPr id="3" name="Rektangel 2"/>
          <p:cNvSpPr/>
          <p:nvPr/>
        </p:nvSpPr>
        <p:spPr>
          <a:xfrm>
            <a:off x="-221373" y="1821855"/>
            <a:ext cx="990883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sv-SE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Varje lag bör ha minst 2 personer som kan TSM inför våra matcher.</a:t>
            </a:r>
          </a:p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Johan Mårtensson håller i utbildningen.</a:t>
            </a:r>
          </a:p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Inloggningar kommer att tilldelas till anmälda personer.</a:t>
            </a:r>
          </a:p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Förbered er genom att titta på nedan instruktionsfilmer innan utbildningen.</a:t>
            </a:r>
          </a:p>
          <a:p>
            <a:pPr marL="2400300" lvl="4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Inloggning OVR game: </a:t>
            </a:r>
            <a:r>
              <a:rPr lang="sv-SE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sv-SE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www.youtube.com/watch?v=UcfS_4zB1Zg&amp;feature=youtu.be</a:t>
            </a:r>
            <a:endParaRPr lang="sv-SE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00300" lvl="4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Innan match: </a:t>
            </a:r>
            <a:r>
              <a:rPr lang="sv-SE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sv-SE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www.youtube.com/watch?v=xprDtBRNUpg&amp;feature=youtu.be</a:t>
            </a:r>
            <a:endParaRPr lang="sv-SE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00300" lvl="4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sv-SE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match: </a:t>
            </a:r>
            <a:r>
              <a:rPr lang="sv-SE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sv-SE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://www.youtube.com/watch?v=XaKRKcC7Zc0&amp;feature=youtu.be</a:t>
            </a:r>
            <a:endParaRPr lang="sv-SE" dirty="0" smtClean="0">
              <a:solidFill>
                <a:srgbClr val="0563C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400300" lvl="4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sv-SE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00300" lvl="4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sv-SE" sz="2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14700" lvl="6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sv-SE" sz="2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2" indent="-571500" defTabSz="4572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sv-SE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Begränsningsaspekten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egränsningsaspekten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gränsningsaspekte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71</Words>
  <Application>Microsoft Office PowerPoint</Application>
  <PresentationFormat>Anpassad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Begränsningsaspekten</vt:lpstr>
      <vt:lpstr>TSM utbildning Onsdagen den 28:e september kl.18.00 i Lejonkulan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för fotografering U8-U16</dc:title>
  <dc:creator>Håkan Hillqvist</dc:creator>
  <cp:lastModifiedBy>Carola Andersson</cp:lastModifiedBy>
  <cp:revision>11</cp:revision>
  <cp:lastPrinted>2016-09-05T14:24:50Z</cp:lastPrinted>
  <dcterms:created xsi:type="dcterms:W3CDTF">2016-08-26T14:36:48Z</dcterms:created>
  <dcterms:modified xsi:type="dcterms:W3CDTF">2016-09-14T12:43:31Z</dcterms:modified>
</cp:coreProperties>
</file>