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48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9F33D-80C6-4F95-BAE7-F77671F18393}" type="datetimeFigureOut">
              <a:rPr lang="sv-SE" smtClean="0"/>
              <a:t>2017-08-18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30F73-9C77-4DD6-BEB1-DEB1FA0FF88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27098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9F33D-80C6-4F95-BAE7-F77671F18393}" type="datetimeFigureOut">
              <a:rPr lang="sv-SE" smtClean="0"/>
              <a:t>2017-08-18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30F73-9C77-4DD6-BEB1-DEB1FA0FF88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81601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9F33D-80C6-4F95-BAE7-F77671F18393}" type="datetimeFigureOut">
              <a:rPr lang="sv-SE" smtClean="0"/>
              <a:t>2017-08-18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30F73-9C77-4DD6-BEB1-DEB1FA0FF88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84565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9F33D-80C6-4F95-BAE7-F77671F18393}" type="datetimeFigureOut">
              <a:rPr lang="sv-SE" smtClean="0"/>
              <a:t>2017-08-18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30F73-9C77-4DD6-BEB1-DEB1FA0FF88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98152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9F33D-80C6-4F95-BAE7-F77671F18393}" type="datetimeFigureOut">
              <a:rPr lang="sv-SE" smtClean="0"/>
              <a:t>2017-08-18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30F73-9C77-4DD6-BEB1-DEB1FA0FF88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08155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9F33D-80C6-4F95-BAE7-F77671F18393}" type="datetimeFigureOut">
              <a:rPr lang="sv-SE" smtClean="0"/>
              <a:t>2017-08-18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30F73-9C77-4DD6-BEB1-DEB1FA0FF88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692233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9F33D-80C6-4F95-BAE7-F77671F18393}" type="datetimeFigureOut">
              <a:rPr lang="sv-SE" smtClean="0"/>
              <a:t>2017-08-18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30F73-9C77-4DD6-BEB1-DEB1FA0FF88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52859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9F33D-80C6-4F95-BAE7-F77671F18393}" type="datetimeFigureOut">
              <a:rPr lang="sv-SE" smtClean="0"/>
              <a:t>2017-08-18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30F73-9C77-4DD6-BEB1-DEB1FA0FF88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168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9F33D-80C6-4F95-BAE7-F77671F18393}" type="datetimeFigureOut">
              <a:rPr lang="sv-SE" smtClean="0"/>
              <a:t>2017-08-18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30F73-9C77-4DD6-BEB1-DEB1FA0FF88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230528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9F33D-80C6-4F95-BAE7-F77671F18393}" type="datetimeFigureOut">
              <a:rPr lang="sv-SE" smtClean="0"/>
              <a:t>2017-08-18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30F73-9C77-4DD6-BEB1-DEB1FA0FF88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15356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9F33D-80C6-4F95-BAE7-F77671F18393}" type="datetimeFigureOut">
              <a:rPr lang="sv-SE" smtClean="0"/>
              <a:t>2017-08-18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30F73-9C77-4DD6-BEB1-DEB1FA0FF88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24096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C9F33D-80C6-4F95-BAE7-F77671F18393}" type="datetimeFigureOut">
              <a:rPr lang="sv-SE" smtClean="0"/>
              <a:t>2017-08-18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230F73-9C77-4DD6-BEB1-DEB1FA0FF88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34190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336139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5000" dirty="0" smtClean="0"/>
              <a:t>PicNic-bollen</a:t>
            </a:r>
            <a:endParaRPr lang="sv-SE" sz="5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sv-SE" sz="1000" dirty="0" smtClean="0"/>
          </a:p>
          <a:p>
            <a:pPr marL="0" indent="0" algn="ctr">
              <a:buNone/>
            </a:pPr>
            <a:r>
              <a:rPr lang="sv-SE" sz="8000" dirty="0" smtClean="0"/>
              <a:t>TOALETTER</a:t>
            </a:r>
            <a:endParaRPr lang="sv-SE" sz="8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6249" y="260647"/>
            <a:ext cx="1298079" cy="12408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ight Arrow 3"/>
          <p:cNvSpPr/>
          <p:nvPr/>
        </p:nvSpPr>
        <p:spPr>
          <a:xfrm>
            <a:off x="2195736" y="3429000"/>
            <a:ext cx="5328592" cy="21602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661140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</Words>
  <Application>Microsoft Office PowerPoint</Application>
  <PresentationFormat>On-screen Show (4:3)</PresentationFormat>
  <Paragraphs>3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PicNic-bollen</vt:lpstr>
    </vt:vector>
  </TitlesOfParts>
  <Company>Volvo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Hedberg Susanne</dc:creator>
  <cp:lastModifiedBy>Hedberg Susanne</cp:lastModifiedBy>
  <cp:revision>1</cp:revision>
  <dcterms:created xsi:type="dcterms:W3CDTF">2017-08-18T09:06:12Z</dcterms:created>
  <dcterms:modified xsi:type="dcterms:W3CDTF">2017-08-18T09:13:33Z</dcterms:modified>
</cp:coreProperties>
</file>