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7098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1601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4565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8152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815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9223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2859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6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3052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5356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4096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4190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000" dirty="0" smtClean="0"/>
              <a:t>PicNic-bollen</a:t>
            </a:r>
            <a:endParaRPr lang="sv-SE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sv-SE" sz="1000" dirty="0" smtClean="0"/>
          </a:p>
          <a:p>
            <a:pPr marL="0" indent="0" algn="ctr">
              <a:buNone/>
            </a:pPr>
            <a:r>
              <a:rPr lang="sv-SE" sz="8000" b="1" smtClean="0"/>
              <a:t>MAT &amp; FIKA</a:t>
            </a:r>
            <a:endParaRPr lang="sv-SE" sz="80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6249" y="260647"/>
            <a:ext cx="1298079" cy="1240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2195736" y="3429000"/>
            <a:ext cx="5328592" cy="21602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6114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PicNic-bollen</vt:lpstr>
    </vt:vector>
  </TitlesOfParts>
  <Company>Volvo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Hedberg Susanne</dc:creator>
  <cp:lastModifiedBy>Hedberg Susanne</cp:lastModifiedBy>
  <cp:revision>4</cp:revision>
  <dcterms:created xsi:type="dcterms:W3CDTF">2017-08-18T09:06:12Z</dcterms:created>
  <dcterms:modified xsi:type="dcterms:W3CDTF">2017-08-18T09:15:47Z</dcterms:modified>
</cp:coreProperties>
</file>