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99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21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41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46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77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08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25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1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14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79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64ED-C715-4CA1-9CF3-6DE0F3F4BC11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DFE9-196D-44E8-982C-EBC2870F6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25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35946"/>
            <a:ext cx="7772400" cy="1470025"/>
          </a:xfrm>
        </p:spPr>
        <p:txBody>
          <a:bodyPr/>
          <a:lstStyle/>
          <a:p>
            <a:r>
              <a:rPr lang="sv-SE" dirty="0" smtClean="0"/>
              <a:t>Vinster lotteri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400800" cy="504056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sv-SE" dirty="0" smtClean="0">
                <a:solidFill>
                  <a:schemeClr val="tx1"/>
                </a:solidFill>
              </a:rPr>
              <a:t>7-8 st Piké-tröjor Volvo ocean race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5 st Paraplyer 5st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3st kepsar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2-4 st Hårvårdsprodukter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2 st Laddare bil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4 st Skoputs mini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4 st Pins volvo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1 st Portabel vattenpåse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1 st Presentkort Börjesson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6 st presentaskar thé ( innehåller 48 thépåsar)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3 st tygkassar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3 st Hamamscrub-kit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3 st Palina Serum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3 st Palina ögonskuggor 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1 tvålpump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5 små travelsize schampookit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1 st Väska/påse asics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1 st Iphonehållare/arm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1 presentkotrt börjessons färg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1</a:t>
            </a:r>
            <a:r>
              <a:rPr lang="sv-SE" dirty="0" smtClean="0">
                <a:solidFill>
                  <a:schemeClr val="tx1"/>
                </a:solidFill>
              </a:rPr>
              <a:t> St tröja börjesson färg</a:t>
            </a:r>
          </a:p>
          <a:p>
            <a:pPr algn="l"/>
            <a:r>
              <a:rPr lang="sv-SE" smtClean="0">
                <a:solidFill>
                  <a:schemeClr val="tx1"/>
                </a:solidFill>
              </a:rPr>
              <a:t>1 påse med lite godis/kolor – tröstpris </a:t>
            </a:r>
            <a:r>
              <a:rPr lang="sv-SE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sv-SE" dirty="0" smtClean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170080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 st </a:t>
            </a:r>
            <a:r>
              <a:rPr lang="sv-SE" dirty="0"/>
              <a:t>fidget spinners </a:t>
            </a:r>
            <a:endParaRPr lang="sv-SE" dirty="0" smtClean="0"/>
          </a:p>
          <a:p>
            <a:r>
              <a:rPr lang="sv-SE" dirty="0" smtClean="0"/>
              <a:t>2 st böcker </a:t>
            </a:r>
            <a:r>
              <a:rPr lang="sv-SE" dirty="0"/>
              <a:t>som tricks för fidget spinners </a:t>
            </a:r>
            <a:endParaRPr lang="sv-SE" dirty="0" smtClean="0"/>
          </a:p>
          <a:p>
            <a:r>
              <a:rPr lang="sv-SE" smtClean="0"/>
              <a:t>1st läskig mask</a:t>
            </a:r>
            <a:endParaRPr lang="sv-SE" dirty="0"/>
          </a:p>
          <a:p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849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Vinster lotteri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Vinster lotteri</dc:title>
  <dc:creator>Hedberg Susanne</dc:creator>
  <cp:lastModifiedBy>Hedberg Susanne</cp:lastModifiedBy>
  <cp:revision>5</cp:revision>
  <dcterms:created xsi:type="dcterms:W3CDTF">2017-08-18T10:08:39Z</dcterms:created>
  <dcterms:modified xsi:type="dcterms:W3CDTF">2017-08-24T08:53:37Z</dcterms:modified>
</cp:coreProperties>
</file>