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9560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329906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65211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843415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60465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6771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15081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8725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9913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74140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91079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S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S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864ED-C715-4CA1-9CF3-6DE0F3F4BC11}" type="datetimeFigureOut">
              <a:rPr lang="sv-SE" smtClean="0"/>
              <a:t>2017-08-24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9DFE9-196D-44E8-982C-EBC2870F64A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22256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-35946"/>
            <a:ext cx="7772400" cy="1470025"/>
          </a:xfrm>
        </p:spPr>
        <p:txBody>
          <a:bodyPr/>
          <a:lstStyle/>
          <a:p>
            <a:r>
              <a:rPr lang="sv-SE" dirty="0" smtClean="0"/>
              <a:t>Vinster lotteri</a:t>
            </a:r>
            <a:endParaRPr lang="sv-S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87624" y="1484784"/>
            <a:ext cx="6400800" cy="5040560"/>
          </a:xfrm>
        </p:spPr>
        <p:txBody>
          <a:bodyPr>
            <a:normAutofit fontScale="47500" lnSpcReduction="20000"/>
          </a:bodyPr>
          <a:lstStyle/>
          <a:p>
            <a:pPr algn="l"/>
            <a:r>
              <a:rPr lang="sv-SE" dirty="0" smtClean="0">
                <a:solidFill>
                  <a:schemeClr val="tx1"/>
                </a:solidFill>
              </a:rPr>
              <a:t>7-8 st Piké-tröjor Volvo ocean race 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5 st Paraplyer 5st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3st kepsar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2-4 st Hårvårdsprodukter 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2 st Laddare bil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4 st Skoputs mini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4 st Pins volvo 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 st Portabel vattenpåse 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 st Presentkort Börjesson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6 st presentaskar thé ( innehåller 48 thépåsar)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3 st tygkassar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3 st Hamamscrub-kit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3 st Palina Serum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3 st Palina ögonskuggor 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1 tvålpump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5 små travelsize schampookit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 st Väska/påse asics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 st Iphonehållare/arm</a:t>
            </a:r>
          </a:p>
          <a:p>
            <a:pPr algn="l"/>
            <a:r>
              <a:rPr lang="sv-SE" dirty="0" smtClean="0">
                <a:solidFill>
                  <a:schemeClr val="tx1"/>
                </a:solidFill>
              </a:rPr>
              <a:t>1 presentkotrt börjessons färg</a:t>
            </a:r>
          </a:p>
          <a:p>
            <a:pPr algn="l"/>
            <a:r>
              <a:rPr lang="sv-SE" dirty="0">
                <a:solidFill>
                  <a:schemeClr val="tx1"/>
                </a:solidFill>
              </a:rPr>
              <a:t>1</a:t>
            </a:r>
            <a:r>
              <a:rPr lang="sv-SE" dirty="0" smtClean="0">
                <a:solidFill>
                  <a:schemeClr val="tx1"/>
                </a:solidFill>
              </a:rPr>
              <a:t> St tröja börjesson färg</a:t>
            </a:r>
          </a:p>
          <a:p>
            <a:pPr algn="l"/>
            <a:r>
              <a:rPr lang="sv-SE" smtClean="0">
                <a:solidFill>
                  <a:schemeClr val="tx1"/>
                </a:solidFill>
              </a:rPr>
              <a:t>1 påse med lite godis/kolor – tröstpris </a:t>
            </a:r>
            <a:r>
              <a:rPr lang="sv-SE" smtClean="0">
                <a:solidFill>
                  <a:schemeClr val="tx1"/>
                </a:solidFill>
                <a:sym typeface="Wingdings" panose="05000000000000000000" pitchFamily="2" charset="2"/>
              </a:rPr>
              <a:t></a:t>
            </a:r>
            <a:endParaRPr lang="sv-SE" dirty="0" smtClean="0">
              <a:solidFill>
                <a:schemeClr val="tx1"/>
              </a:solidFill>
            </a:endParaRPr>
          </a:p>
          <a:p>
            <a:endParaRPr lang="sv-SE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148064" y="1700808"/>
            <a:ext cx="30243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5 st </a:t>
            </a:r>
            <a:r>
              <a:rPr lang="sv-SE" dirty="0"/>
              <a:t>fidget spinners </a:t>
            </a:r>
            <a:endParaRPr lang="sv-SE" dirty="0" smtClean="0"/>
          </a:p>
          <a:p>
            <a:r>
              <a:rPr lang="sv-SE" dirty="0" smtClean="0"/>
              <a:t>2 st böcker </a:t>
            </a:r>
            <a:r>
              <a:rPr lang="sv-SE" dirty="0"/>
              <a:t>som tricks för fidget spinners </a:t>
            </a:r>
            <a:endParaRPr lang="sv-SE" dirty="0" smtClean="0"/>
          </a:p>
          <a:p>
            <a:r>
              <a:rPr lang="sv-SE" smtClean="0"/>
              <a:t>1st läskig mask</a:t>
            </a:r>
            <a:endParaRPr lang="sv-SE" dirty="0"/>
          </a:p>
          <a:p>
            <a:r>
              <a:rPr lang="sv-SE" dirty="0"/>
              <a:t> 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958493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105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Vinster lotteri</vt:lpstr>
    </vt:vector>
  </TitlesOfParts>
  <Company>Volvo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Vinster lotteri</dc:title>
  <dc:creator>Hedberg Susanne</dc:creator>
  <cp:lastModifiedBy>Hedberg Susanne</cp:lastModifiedBy>
  <cp:revision>5</cp:revision>
  <dcterms:created xsi:type="dcterms:W3CDTF">2017-08-18T10:08:39Z</dcterms:created>
  <dcterms:modified xsi:type="dcterms:W3CDTF">2017-08-24T08:53:37Z</dcterms:modified>
</cp:coreProperties>
</file>