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7098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1601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4565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8152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815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2017-08-20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9223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2017-08-20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2859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2017-08-20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6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2017-08-20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3052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2017-08-20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5356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2017-08-20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4096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9F33D-80C6-4F95-BAE7-F77671F18393}" type="datetimeFigureOut">
              <a:rPr lang="sv-SE" smtClean="0"/>
              <a:t>2017-08-20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4190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707349"/>
            <a:ext cx="8229600" cy="1143000"/>
          </a:xfrm>
        </p:spPr>
        <p:txBody>
          <a:bodyPr>
            <a:normAutofit/>
          </a:bodyPr>
          <a:lstStyle/>
          <a:p>
            <a:r>
              <a:rPr lang="sv-SE" sz="1800" dirty="0" smtClean="0"/>
              <a:t/>
            </a:r>
            <a:br>
              <a:rPr lang="sv-SE" sz="1800" dirty="0" smtClean="0"/>
            </a:br>
            <a:r>
              <a:rPr lang="sv-SE" sz="1800" dirty="0" smtClean="0"/>
              <a:t>PicNic-bollen 2017</a:t>
            </a:r>
            <a:endParaRPr lang="sv-SE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sv-SE" sz="2600" dirty="0" smtClean="0"/>
              <a:t>Hamburgare med bröd</a:t>
            </a:r>
          </a:p>
          <a:p>
            <a:r>
              <a:rPr lang="sv-SE" sz="2600" dirty="0" smtClean="0"/>
              <a:t>Korv med bröd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sz="2600" dirty="0"/>
              <a:t> </a:t>
            </a:r>
            <a:r>
              <a:rPr lang="sv-SE" sz="2600" dirty="0" smtClean="0"/>
              <a:t>   2 korvar i ett bröd</a:t>
            </a:r>
          </a:p>
          <a:p>
            <a:r>
              <a:rPr lang="sv-SE" sz="2600" dirty="0" smtClean="0"/>
              <a:t>Smörgås?</a:t>
            </a:r>
          </a:p>
          <a:p>
            <a:r>
              <a:rPr lang="sv-SE" sz="2600" dirty="0" smtClean="0"/>
              <a:t>Stor kaka</a:t>
            </a:r>
          </a:p>
          <a:p>
            <a:r>
              <a:rPr lang="sv-SE" sz="2600" dirty="0" smtClean="0"/>
              <a:t>Liten kaka</a:t>
            </a:r>
          </a:p>
          <a:p>
            <a:r>
              <a:rPr lang="sv-SE" sz="2600" dirty="0" smtClean="0"/>
              <a:t>Kexchoklad</a:t>
            </a:r>
          </a:p>
          <a:p>
            <a:r>
              <a:rPr lang="sv-SE" sz="2600" dirty="0" smtClean="0"/>
              <a:t>Banan/Äpple</a:t>
            </a:r>
          </a:p>
          <a:p>
            <a:r>
              <a:rPr lang="sv-SE" sz="2600" dirty="0" smtClean="0"/>
              <a:t>Burkdricka</a:t>
            </a:r>
            <a:endParaRPr lang="sv-SE" sz="2600" dirty="0"/>
          </a:p>
          <a:p>
            <a:r>
              <a:rPr lang="sv-SE" sz="2600" dirty="0"/>
              <a:t>Festis</a:t>
            </a:r>
          </a:p>
          <a:p>
            <a:r>
              <a:rPr lang="sv-SE" sz="2600" dirty="0" smtClean="0"/>
              <a:t>Kaffe/te</a:t>
            </a:r>
            <a:endParaRPr lang="sv-SE" sz="2600" dirty="0"/>
          </a:p>
          <a:p>
            <a:pPr marL="0" indent="0" algn="ctr">
              <a:buNone/>
            </a:pPr>
            <a:endParaRPr lang="sv-SE" sz="10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563" y="143981"/>
            <a:ext cx="769417" cy="735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63688" y="188640"/>
            <a:ext cx="5256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000" b="1" dirty="0" smtClean="0"/>
              <a:t>Mat, fika &amp; Dricka</a:t>
            </a:r>
            <a:endParaRPr lang="sv-SE" sz="4000" b="1" dirty="0"/>
          </a:p>
        </p:txBody>
      </p:sp>
    </p:spTree>
    <p:extLst>
      <p:ext uri="{BB962C8B-B14F-4D97-AF65-F5344CB8AC3E}">
        <p14:creationId xmlns:p14="http://schemas.microsoft.com/office/powerpoint/2010/main" val="3166114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28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PicNic-bollen 2017</vt:lpstr>
    </vt:vector>
  </TitlesOfParts>
  <Company>Volvo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Hedberg Susanne</dc:creator>
  <cp:lastModifiedBy>Hedberg Susanne</cp:lastModifiedBy>
  <cp:revision>4</cp:revision>
  <dcterms:created xsi:type="dcterms:W3CDTF">2017-08-18T09:06:12Z</dcterms:created>
  <dcterms:modified xsi:type="dcterms:W3CDTF">2017-08-20T17:56:15Z</dcterms:modified>
</cp:coreProperties>
</file>