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w Cen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0F8"/>
          </a:solidFill>
        </a:fill>
      </a:tcStyle>
    </a:wholeTbl>
    <a:band2H>
      <a:tcTxStyle b="def" i="def"/>
      <a:tcStyle>
        <a:tcBdr/>
        <a:fill>
          <a:solidFill>
            <a:srgbClr val="E7F0F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9D0"/>
          </a:solidFill>
        </a:fill>
      </a:tcStyle>
    </a:wholeTbl>
    <a:band2H>
      <a:tcTxStyle b="def" i="def"/>
      <a:tcStyle>
        <a:tcBdr/>
        <a:fill>
          <a:solidFill>
            <a:srgbClr val="EDF4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D1EE"/>
          </a:solidFill>
        </a:fill>
      </a:tcStyle>
    </a:wholeTbl>
    <a:band2H>
      <a:tcTxStyle b="def" i="def"/>
      <a:tcStyle>
        <a:tcBdr/>
        <a:fill>
          <a:solidFill>
            <a:srgbClr val="F0E9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7" name="Shape 16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Tw Cen MT"/>
      </a:defRPr>
    </a:lvl1pPr>
    <a:lvl2pPr indent="228600" defTabSz="457200" latinLnBrk="0">
      <a:defRPr sz="1200">
        <a:latin typeface="+mn-lt"/>
        <a:ea typeface="+mn-ea"/>
        <a:cs typeface="+mn-cs"/>
        <a:sym typeface="Tw Cen MT"/>
      </a:defRPr>
    </a:lvl2pPr>
    <a:lvl3pPr indent="457200" defTabSz="457200" latinLnBrk="0">
      <a:defRPr sz="1200">
        <a:latin typeface="+mn-lt"/>
        <a:ea typeface="+mn-ea"/>
        <a:cs typeface="+mn-cs"/>
        <a:sym typeface="Tw Cen MT"/>
      </a:defRPr>
    </a:lvl3pPr>
    <a:lvl4pPr indent="685800" defTabSz="457200" latinLnBrk="0">
      <a:defRPr sz="1200">
        <a:latin typeface="+mn-lt"/>
        <a:ea typeface="+mn-ea"/>
        <a:cs typeface="+mn-cs"/>
        <a:sym typeface="Tw Cen MT"/>
      </a:defRPr>
    </a:lvl4pPr>
    <a:lvl5pPr indent="914400" defTabSz="457200" latinLnBrk="0">
      <a:defRPr sz="1200">
        <a:latin typeface="+mn-lt"/>
        <a:ea typeface="+mn-ea"/>
        <a:cs typeface="+mn-cs"/>
        <a:sym typeface="Tw Cen MT"/>
      </a:defRPr>
    </a:lvl5pPr>
    <a:lvl6pPr indent="1143000" defTabSz="457200" latinLnBrk="0">
      <a:defRPr sz="1200">
        <a:latin typeface="+mn-lt"/>
        <a:ea typeface="+mn-ea"/>
        <a:cs typeface="+mn-cs"/>
        <a:sym typeface="Tw Cen MT"/>
      </a:defRPr>
    </a:lvl6pPr>
    <a:lvl7pPr indent="1371600" defTabSz="457200" latinLnBrk="0">
      <a:defRPr sz="1200">
        <a:latin typeface="+mn-lt"/>
        <a:ea typeface="+mn-ea"/>
        <a:cs typeface="+mn-cs"/>
        <a:sym typeface="Tw Cen MT"/>
      </a:defRPr>
    </a:lvl7pPr>
    <a:lvl8pPr indent="1600200" defTabSz="457200" latinLnBrk="0">
      <a:defRPr sz="1200">
        <a:latin typeface="+mn-lt"/>
        <a:ea typeface="+mn-ea"/>
        <a:cs typeface="+mn-cs"/>
        <a:sym typeface="Tw Cen MT"/>
      </a:defRPr>
    </a:lvl8pPr>
    <a:lvl9pPr indent="1828800" defTabSz="457200" latinLnBrk="0">
      <a:defRPr sz="1200">
        <a:latin typeface="+mn-lt"/>
        <a:ea typeface="+mn-ea"/>
        <a:cs typeface="+mn-cs"/>
        <a:sym typeface="Tw Cen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"/>
            <a:ext cx="12192004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iteltext"/>
          <p:cNvSpPr txBox="1"/>
          <p:nvPr>
            <p:ph type="title"/>
          </p:nvPr>
        </p:nvSpPr>
        <p:spPr>
          <a:xfrm>
            <a:off x="1751011" y="1300785"/>
            <a:ext cx="8689977" cy="2509213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pPr/>
            <a:r>
              <a:t>Titeltext</a:t>
            </a:r>
          </a:p>
        </p:txBody>
      </p:sp>
      <p:sp>
        <p:nvSpPr>
          <p:cNvPr id="16" name="Brödtext nivå ett…"/>
          <p:cNvSpPr txBox="1"/>
          <p:nvPr>
            <p:ph type="body" sz="quarter" idx="1"/>
          </p:nvPr>
        </p:nvSpPr>
        <p:spPr>
          <a:xfrm>
            <a:off x="1751011" y="3886200"/>
            <a:ext cx="8689977" cy="1371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200">
                <a:solidFill>
                  <a:srgbClr val="808080"/>
                </a:solidFill>
              </a:defRPr>
            </a:lvl1pPr>
            <a:lvl2pPr marL="0" indent="457200" algn="ctr">
              <a:buClrTx/>
              <a:buSzTx/>
              <a:buFontTx/>
              <a:buNone/>
              <a:defRPr sz="2200">
                <a:solidFill>
                  <a:srgbClr val="808080"/>
                </a:solidFill>
              </a:defRPr>
            </a:lvl2pPr>
            <a:lvl3pPr marL="0" indent="914400" algn="ctr">
              <a:buClrTx/>
              <a:buSzTx/>
              <a:buFontTx/>
              <a:buNone/>
              <a:defRPr sz="2200">
                <a:solidFill>
                  <a:srgbClr val="808080"/>
                </a:solidFill>
              </a:defRPr>
            </a:lvl3pPr>
            <a:lvl4pPr marL="0" indent="1371600" algn="ctr">
              <a:buClrTx/>
              <a:buSzTx/>
              <a:buFontTx/>
              <a:buNone/>
              <a:defRPr sz="2200">
                <a:solidFill>
                  <a:srgbClr val="808080"/>
                </a:solidFill>
              </a:defRPr>
            </a:lvl4pPr>
            <a:lvl5pPr marL="0" indent="1828800" algn="ctr">
              <a:buClrTx/>
              <a:buSzTx/>
              <a:buFontTx/>
              <a:buNone/>
              <a:defRPr sz="2200">
                <a:solidFill>
                  <a:srgbClr val="808080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7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eltext"/>
          <p:cNvSpPr txBox="1"/>
          <p:nvPr>
            <p:ph type="title"/>
          </p:nvPr>
        </p:nvSpPr>
        <p:spPr>
          <a:xfrm>
            <a:off x="913794" y="4289373"/>
            <a:ext cx="10364432" cy="811611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97" name="Picture Placeholder 2"/>
          <p:cNvSpPr/>
          <p:nvPr>
            <p:ph type="pic" sz="half" idx="13"/>
          </p:nvPr>
        </p:nvSpPr>
        <p:spPr>
          <a:xfrm>
            <a:off x="1184743" y="698261"/>
            <a:ext cx="9822534" cy="3214136"/>
          </a:xfrm>
          <a:prstGeom prst="rect">
            <a:avLst/>
          </a:prstGeom>
          <a:ln w="82550" cap="sq">
            <a:solidFill>
              <a:srgbClr val="EAEAEA"/>
            </a:solidFill>
            <a:miter lim="800000"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8" name="Brödtext nivå ett…"/>
          <p:cNvSpPr txBox="1"/>
          <p:nvPr>
            <p:ph type="body" sz="quarter" idx="1"/>
          </p:nvPr>
        </p:nvSpPr>
        <p:spPr>
          <a:xfrm>
            <a:off x="913773" y="5108728"/>
            <a:ext cx="10364453" cy="68247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600"/>
            </a:lvl1pPr>
            <a:lvl2pPr marL="0" indent="457200" algn="ctr">
              <a:buClrTx/>
              <a:buSzTx/>
              <a:buFontTx/>
              <a:buNone/>
              <a:defRPr sz="1600"/>
            </a:lvl2pPr>
            <a:lvl3pPr marL="0" indent="914400" algn="ctr">
              <a:buClrTx/>
              <a:buSzTx/>
              <a:buFontTx/>
              <a:buNone/>
              <a:defRPr sz="1600"/>
            </a:lvl3pPr>
            <a:lvl4pPr marL="0" indent="1371600" algn="ctr">
              <a:buClrTx/>
              <a:buSzTx/>
              <a:buFontTx/>
              <a:buNone/>
              <a:defRPr sz="1600"/>
            </a:lvl4pPr>
            <a:lvl5pPr marL="0" indent="1828800" algn="ctr">
              <a:buClrTx/>
              <a:buSzTx/>
              <a:buFontTx/>
              <a:buNone/>
              <a:defRPr sz="16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9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eltext"/>
          <p:cNvSpPr txBox="1"/>
          <p:nvPr>
            <p:ph type="title"/>
          </p:nvPr>
        </p:nvSpPr>
        <p:spPr>
          <a:xfrm>
            <a:off x="913773" y="609598"/>
            <a:ext cx="10364453" cy="342724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107" name="Brödtext nivå ett…"/>
          <p:cNvSpPr txBox="1"/>
          <p:nvPr>
            <p:ph type="body" sz="quarter" idx="1"/>
          </p:nvPr>
        </p:nvSpPr>
        <p:spPr>
          <a:xfrm>
            <a:off x="913775" y="4204820"/>
            <a:ext cx="10364452" cy="1586381"/>
          </a:xfrm>
          <a:prstGeom prst="rect">
            <a:avLst/>
          </a:prstGeom>
        </p:spPr>
        <p:txBody>
          <a:bodyPr anchor="ctr"/>
          <a:lstStyle>
            <a:lvl1pPr marL="0" indent="0" algn="ctr">
              <a:buClrTx/>
              <a:buSzTx/>
              <a:buFontTx/>
              <a:buNone/>
              <a:defRPr sz="1600"/>
            </a:lvl1pPr>
            <a:lvl2pPr marL="0" indent="457200" algn="ctr">
              <a:buClrTx/>
              <a:buSzTx/>
              <a:buFontTx/>
              <a:buNone/>
              <a:defRPr sz="1600"/>
            </a:lvl2pPr>
            <a:lvl3pPr marL="0" indent="914400" algn="ctr">
              <a:buClrTx/>
              <a:buSzTx/>
              <a:buFontTx/>
              <a:buNone/>
              <a:defRPr sz="1600"/>
            </a:lvl3pPr>
            <a:lvl4pPr marL="0" indent="1371600" algn="ctr">
              <a:buClrTx/>
              <a:buSzTx/>
              <a:buFontTx/>
              <a:buNone/>
              <a:defRPr sz="1600"/>
            </a:lvl4pPr>
            <a:lvl5pPr marL="0" indent="1828800" algn="ctr">
              <a:buClrTx/>
              <a:buSzTx/>
              <a:buFontTx/>
              <a:buNone/>
              <a:defRPr sz="16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0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eltext"/>
          <p:cNvSpPr txBox="1"/>
          <p:nvPr>
            <p:ph type="title"/>
          </p:nvPr>
        </p:nvSpPr>
        <p:spPr>
          <a:xfrm>
            <a:off x="1446212" y="609600"/>
            <a:ext cx="9302753" cy="299290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116" name="Brödtext nivå ett…"/>
          <p:cNvSpPr txBox="1"/>
          <p:nvPr>
            <p:ph type="body" sz="quarter" idx="1"/>
          </p:nvPr>
        </p:nvSpPr>
        <p:spPr>
          <a:xfrm>
            <a:off x="1720644" y="3610031"/>
            <a:ext cx="8752300" cy="59478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400"/>
            </a:lvl1pPr>
            <a:lvl2pPr marL="0" indent="457200">
              <a:buClrTx/>
              <a:buSzTx/>
              <a:buFontTx/>
              <a:buNone/>
              <a:defRPr sz="1400"/>
            </a:lvl2pPr>
            <a:lvl3pPr marL="0" indent="914400">
              <a:buClrTx/>
              <a:buSzTx/>
              <a:buFontTx/>
              <a:buNone/>
              <a:defRPr sz="1400"/>
            </a:lvl3pPr>
            <a:lvl4pPr marL="0" indent="1371600">
              <a:buClrTx/>
              <a:buSzTx/>
              <a:buFontTx/>
              <a:buNone/>
              <a:defRPr sz="1400"/>
            </a:lvl4pPr>
            <a:lvl5pPr marL="0" indent="1828800">
              <a:buClrTx/>
              <a:buSzTx/>
              <a:buFontTx/>
              <a:buNone/>
              <a:defRPr sz="1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17" name="Text Placeholder 3"/>
          <p:cNvSpPr/>
          <p:nvPr>
            <p:ph type="body" sz="quarter" idx="13"/>
          </p:nvPr>
        </p:nvSpPr>
        <p:spPr>
          <a:xfrm>
            <a:off x="913774" y="4372795"/>
            <a:ext cx="10364452" cy="1421054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ClrTx/>
              <a:buSzTx/>
              <a:buFontTx/>
              <a:buNone/>
              <a:defRPr sz="1600"/>
            </a:pPr>
          </a:p>
        </p:txBody>
      </p:sp>
      <p:sp>
        <p:nvSpPr>
          <p:cNvPr id="118" name="TextBox 12"/>
          <p:cNvSpPr txBox="1"/>
          <p:nvPr/>
        </p:nvSpPr>
        <p:spPr>
          <a:xfrm>
            <a:off x="1001487" y="448383"/>
            <a:ext cx="609601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cap="all" sz="8000"/>
            </a:lvl1pPr>
          </a:lstStyle>
          <a:p>
            <a:pPr/>
            <a:r>
              <a:t>“</a:t>
            </a:r>
          </a:p>
        </p:txBody>
      </p:sp>
      <p:sp>
        <p:nvSpPr>
          <p:cNvPr id="119" name="TextBox 13"/>
          <p:cNvSpPr txBox="1"/>
          <p:nvPr/>
        </p:nvSpPr>
        <p:spPr>
          <a:xfrm>
            <a:off x="10557557" y="2687796"/>
            <a:ext cx="609601" cy="1196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r">
              <a:defRPr cap="all" sz="8000"/>
            </a:lvl1pPr>
          </a:lstStyle>
          <a:p>
            <a:pPr/>
            <a:r>
              <a:t>”</a:t>
            </a:r>
          </a:p>
        </p:txBody>
      </p:sp>
      <p:sp>
        <p:nvSpPr>
          <p:cNvPr id="12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eltext"/>
          <p:cNvSpPr txBox="1"/>
          <p:nvPr>
            <p:ph type="title"/>
          </p:nvPr>
        </p:nvSpPr>
        <p:spPr>
          <a:xfrm>
            <a:off x="913775" y="2138721"/>
            <a:ext cx="10364452" cy="2511836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128" name="Brödtext nivå ett…"/>
          <p:cNvSpPr txBox="1"/>
          <p:nvPr>
            <p:ph type="body" sz="quarter" idx="1"/>
          </p:nvPr>
        </p:nvSpPr>
        <p:spPr>
          <a:xfrm>
            <a:off x="913775" y="4662335"/>
            <a:ext cx="10364452" cy="114064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600"/>
            </a:lvl1pPr>
            <a:lvl2pPr marL="0" indent="457200" algn="ctr">
              <a:buClrTx/>
              <a:buSzTx/>
              <a:buFontTx/>
              <a:buNone/>
              <a:defRPr sz="1600"/>
            </a:lvl2pPr>
            <a:lvl3pPr marL="0" indent="914400" algn="ctr">
              <a:buClrTx/>
              <a:buSzTx/>
              <a:buFontTx/>
              <a:buNone/>
              <a:defRPr sz="1600"/>
            </a:lvl3pPr>
            <a:lvl4pPr marL="0" indent="1371600" algn="ctr">
              <a:buClrTx/>
              <a:buSzTx/>
              <a:buFontTx/>
              <a:buNone/>
              <a:defRPr sz="1600"/>
            </a:lvl4pPr>
            <a:lvl5pPr marL="0" indent="1828800" algn="ctr">
              <a:buClrTx/>
              <a:buSzTx/>
              <a:buFontTx/>
              <a:buNone/>
              <a:defRPr sz="16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2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teltext"/>
          <p:cNvSpPr txBox="1"/>
          <p:nvPr>
            <p:ph type="title"/>
          </p:nvPr>
        </p:nvSpPr>
        <p:spPr>
          <a:xfrm>
            <a:off x="913773" y="609600"/>
            <a:ext cx="10364453" cy="1605094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37" name="Brödtext nivå ett…"/>
          <p:cNvSpPr txBox="1"/>
          <p:nvPr>
            <p:ph type="body" sz="quarter" idx="1"/>
          </p:nvPr>
        </p:nvSpPr>
        <p:spPr>
          <a:xfrm>
            <a:off x="913773" y="2367092"/>
            <a:ext cx="3298978" cy="5762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5000"/>
              </a:lnSpc>
              <a:buClrTx/>
              <a:buSzTx/>
              <a:buFontTx/>
              <a:buNone/>
              <a:defRPr sz="2400"/>
            </a:lvl1pPr>
            <a:lvl2pPr marL="0" indent="457200" algn="ctr">
              <a:lnSpc>
                <a:spcPct val="85000"/>
              </a:lnSpc>
              <a:buClrTx/>
              <a:buSzTx/>
              <a:buFontTx/>
              <a:buNone/>
              <a:defRPr sz="2400"/>
            </a:lvl2pPr>
            <a:lvl3pPr marL="0" indent="914400" algn="ctr">
              <a:lnSpc>
                <a:spcPct val="85000"/>
              </a:lnSpc>
              <a:buClrTx/>
              <a:buSzTx/>
              <a:buFontTx/>
              <a:buNone/>
              <a:defRPr sz="2400"/>
            </a:lvl3pPr>
            <a:lvl4pPr marL="0" indent="1371600" algn="ctr">
              <a:lnSpc>
                <a:spcPct val="85000"/>
              </a:lnSpc>
              <a:buClrTx/>
              <a:buSzTx/>
              <a:buFontTx/>
              <a:buNone/>
              <a:defRPr sz="2400"/>
            </a:lvl4pPr>
            <a:lvl5pPr marL="0" indent="1828800" algn="ctr">
              <a:lnSpc>
                <a:spcPct val="85000"/>
              </a:lnSpc>
              <a:buClrTx/>
              <a:buSzTx/>
              <a:buFontTx/>
              <a:buNone/>
              <a:defRPr sz="2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8" name="Text Placeholder 3"/>
          <p:cNvSpPr/>
          <p:nvPr>
            <p:ph type="body" sz="quarter" idx="13"/>
          </p:nvPr>
        </p:nvSpPr>
        <p:spPr>
          <a:xfrm>
            <a:off x="913773" y="2943355"/>
            <a:ext cx="3298978" cy="2847845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400"/>
            </a:pPr>
          </a:p>
        </p:txBody>
      </p:sp>
      <p:sp>
        <p:nvSpPr>
          <p:cNvPr id="139" name="Text Placeholder 4"/>
          <p:cNvSpPr/>
          <p:nvPr>
            <p:ph type="body" sz="quarter" idx="14"/>
          </p:nvPr>
        </p:nvSpPr>
        <p:spPr>
          <a:xfrm>
            <a:off x="4452389" y="2367092"/>
            <a:ext cx="3291522" cy="576263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lnSpc>
                <a:spcPct val="85000"/>
              </a:lnSpc>
              <a:buClrTx/>
              <a:buSzTx/>
              <a:buFontTx/>
              <a:buNone/>
              <a:defRPr sz="2400"/>
            </a:pPr>
          </a:p>
        </p:txBody>
      </p:sp>
      <p:sp>
        <p:nvSpPr>
          <p:cNvPr id="140" name="Text Placeholder 3"/>
          <p:cNvSpPr/>
          <p:nvPr>
            <p:ph type="body" sz="quarter" idx="15"/>
          </p:nvPr>
        </p:nvSpPr>
        <p:spPr>
          <a:xfrm>
            <a:off x="4441347" y="2943355"/>
            <a:ext cx="3303352" cy="2847845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400"/>
            </a:pPr>
          </a:p>
        </p:txBody>
      </p:sp>
      <p:sp>
        <p:nvSpPr>
          <p:cNvPr id="141" name="Text Placeholder 4"/>
          <p:cNvSpPr/>
          <p:nvPr>
            <p:ph type="body" sz="quarter" idx="16"/>
          </p:nvPr>
        </p:nvSpPr>
        <p:spPr>
          <a:xfrm>
            <a:off x="7973297" y="2367092"/>
            <a:ext cx="3304929" cy="576263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lnSpc>
                <a:spcPct val="85000"/>
              </a:lnSpc>
              <a:buClrTx/>
              <a:buSzTx/>
              <a:buFontTx/>
              <a:buNone/>
              <a:defRPr sz="2400"/>
            </a:pPr>
          </a:p>
        </p:txBody>
      </p:sp>
      <p:sp>
        <p:nvSpPr>
          <p:cNvPr id="142" name="Text Placeholder 3"/>
          <p:cNvSpPr/>
          <p:nvPr>
            <p:ph type="body" sz="quarter" idx="17"/>
          </p:nvPr>
        </p:nvSpPr>
        <p:spPr>
          <a:xfrm>
            <a:off x="7973297" y="2943355"/>
            <a:ext cx="3304929" cy="2847845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400"/>
            </a:pPr>
          </a:p>
        </p:txBody>
      </p:sp>
      <p:sp>
        <p:nvSpPr>
          <p:cNvPr id="14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iteltext"/>
          <p:cNvSpPr txBox="1"/>
          <p:nvPr>
            <p:ph type="title"/>
          </p:nvPr>
        </p:nvSpPr>
        <p:spPr>
          <a:xfrm>
            <a:off x="913773" y="610772"/>
            <a:ext cx="10364453" cy="1603922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151" name="Brödtext nivå ett…"/>
          <p:cNvSpPr txBox="1"/>
          <p:nvPr>
            <p:ph type="body" sz="quarter" idx="1"/>
          </p:nvPr>
        </p:nvSpPr>
        <p:spPr>
          <a:xfrm>
            <a:off x="913773" y="4204820"/>
            <a:ext cx="3296410" cy="5762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5000"/>
              </a:lnSpc>
              <a:buClrTx/>
              <a:buSzTx/>
              <a:buFontTx/>
              <a:buNone/>
              <a:defRPr sz="2200"/>
            </a:lvl1pPr>
            <a:lvl2pPr marL="0" indent="457200" algn="ctr">
              <a:lnSpc>
                <a:spcPct val="85000"/>
              </a:lnSpc>
              <a:buClrTx/>
              <a:buSzTx/>
              <a:buFontTx/>
              <a:buNone/>
              <a:defRPr sz="2200"/>
            </a:lvl2pPr>
            <a:lvl3pPr marL="0" indent="914400" algn="ctr">
              <a:lnSpc>
                <a:spcPct val="85000"/>
              </a:lnSpc>
              <a:buClrTx/>
              <a:buSzTx/>
              <a:buFontTx/>
              <a:buNone/>
              <a:defRPr sz="2200"/>
            </a:lvl3pPr>
            <a:lvl4pPr marL="0" indent="1371600" algn="ctr">
              <a:lnSpc>
                <a:spcPct val="85000"/>
              </a:lnSpc>
              <a:buClrTx/>
              <a:buSzTx/>
              <a:buFontTx/>
              <a:buNone/>
              <a:defRPr sz="2200"/>
            </a:lvl4pPr>
            <a:lvl5pPr marL="0" indent="1828800" algn="ctr">
              <a:lnSpc>
                <a:spcPct val="85000"/>
              </a:lnSpc>
              <a:buClrTx/>
              <a:buSzTx/>
              <a:buFontTx/>
              <a:buNone/>
              <a:defRPr sz="2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52" name="Picture Placeholder 2"/>
          <p:cNvSpPr/>
          <p:nvPr>
            <p:ph type="pic" sz="quarter" idx="13"/>
          </p:nvPr>
        </p:nvSpPr>
        <p:spPr>
          <a:xfrm>
            <a:off x="913773" y="2367092"/>
            <a:ext cx="3296410" cy="1524001"/>
          </a:xfrm>
          <a:prstGeom prst="rect">
            <a:avLst/>
          </a:prstGeom>
          <a:ln w="82550" cap="sq">
            <a:solidFill>
              <a:srgbClr val="EAEAEA"/>
            </a:solidFill>
            <a:miter lim="800000"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3" name="Text Placeholder 3"/>
          <p:cNvSpPr/>
          <p:nvPr>
            <p:ph type="body" sz="quarter" idx="14"/>
          </p:nvPr>
        </p:nvSpPr>
        <p:spPr>
          <a:xfrm>
            <a:off x="913773" y="4781081"/>
            <a:ext cx="3296410" cy="1010119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400"/>
            </a:pPr>
          </a:p>
        </p:txBody>
      </p:sp>
      <p:sp>
        <p:nvSpPr>
          <p:cNvPr id="154" name="Text Placeholder 4"/>
          <p:cNvSpPr/>
          <p:nvPr>
            <p:ph type="body" sz="quarter" idx="15"/>
          </p:nvPr>
        </p:nvSpPr>
        <p:spPr>
          <a:xfrm>
            <a:off x="4442759" y="4204820"/>
            <a:ext cx="3301828" cy="576263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lnSpc>
                <a:spcPct val="85000"/>
              </a:lnSpc>
              <a:buClrTx/>
              <a:buSzTx/>
              <a:buFontTx/>
              <a:buNone/>
              <a:defRPr sz="2200"/>
            </a:pPr>
          </a:p>
        </p:txBody>
      </p:sp>
      <p:sp>
        <p:nvSpPr>
          <p:cNvPr id="155" name="Picture Placeholder 2"/>
          <p:cNvSpPr/>
          <p:nvPr>
            <p:ph type="pic" sz="quarter" idx="16"/>
          </p:nvPr>
        </p:nvSpPr>
        <p:spPr>
          <a:xfrm>
            <a:off x="4441347" y="2367092"/>
            <a:ext cx="3303352" cy="1524001"/>
          </a:xfrm>
          <a:prstGeom prst="rect">
            <a:avLst/>
          </a:prstGeom>
          <a:ln w="82550" cap="sq">
            <a:solidFill>
              <a:srgbClr val="EAEAEA"/>
            </a:solidFill>
            <a:miter lim="800000"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6" name="Text Placeholder 3"/>
          <p:cNvSpPr/>
          <p:nvPr>
            <p:ph type="body" sz="quarter" idx="17"/>
          </p:nvPr>
        </p:nvSpPr>
        <p:spPr>
          <a:xfrm>
            <a:off x="4441347" y="4781079"/>
            <a:ext cx="3303352" cy="1010119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400"/>
            </a:pPr>
          </a:p>
        </p:txBody>
      </p:sp>
      <p:sp>
        <p:nvSpPr>
          <p:cNvPr id="157" name="Text Placeholder 4"/>
          <p:cNvSpPr/>
          <p:nvPr>
            <p:ph type="body" sz="quarter" idx="18"/>
          </p:nvPr>
        </p:nvSpPr>
        <p:spPr>
          <a:xfrm>
            <a:off x="7973297" y="4204820"/>
            <a:ext cx="3300682" cy="576263"/>
          </a:xfrm>
          <a:prstGeom prst="rect">
            <a:avLst/>
          </a:prstGeom>
        </p:spPr>
        <p:txBody>
          <a:bodyPr anchor="b"/>
          <a:lstStyle/>
          <a:p>
            <a:pPr marL="0" indent="0" algn="ctr">
              <a:lnSpc>
                <a:spcPct val="85000"/>
              </a:lnSpc>
              <a:buClrTx/>
              <a:buSzTx/>
              <a:buFontTx/>
              <a:buNone/>
              <a:defRPr sz="2200"/>
            </a:pPr>
          </a:p>
        </p:txBody>
      </p:sp>
      <p:sp>
        <p:nvSpPr>
          <p:cNvPr id="158" name="Picture Placeholder 2"/>
          <p:cNvSpPr/>
          <p:nvPr>
            <p:ph type="pic" sz="quarter" idx="19"/>
          </p:nvPr>
        </p:nvSpPr>
        <p:spPr>
          <a:xfrm>
            <a:off x="7973297" y="2367092"/>
            <a:ext cx="3304929" cy="1524001"/>
          </a:xfrm>
          <a:prstGeom prst="rect">
            <a:avLst/>
          </a:prstGeom>
          <a:ln w="82550" cap="sq">
            <a:solidFill>
              <a:srgbClr val="EAEAEA"/>
            </a:solidFill>
            <a:miter lim="800000"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9" name="Text Placeholder 3"/>
          <p:cNvSpPr/>
          <p:nvPr>
            <p:ph type="body" sz="quarter" idx="20"/>
          </p:nvPr>
        </p:nvSpPr>
        <p:spPr>
          <a:xfrm>
            <a:off x="7973173" y="4781077"/>
            <a:ext cx="3305053" cy="1010122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400"/>
            </a:pPr>
          </a:p>
        </p:txBody>
      </p:sp>
      <p:sp>
        <p:nvSpPr>
          <p:cNvPr id="16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25" name="Brödtext nivå ett…"/>
          <p:cNvSpPr txBox="1"/>
          <p:nvPr>
            <p:ph type="body" idx="1"/>
          </p:nvPr>
        </p:nvSpPr>
        <p:spPr>
          <a:xfrm>
            <a:off x="913773" y="2367091"/>
            <a:ext cx="10363828" cy="3424108"/>
          </a:xfrm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6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eltext"/>
          <p:cNvSpPr txBox="1"/>
          <p:nvPr>
            <p:ph type="title"/>
          </p:nvPr>
        </p:nvSpPr>
        <p:spPr>
          <a:xfrm>
            <a:off x="913773" y="828562"/>
            <a:ext cx="10351753" cy="2736820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/>
            <a:r>
              <a:t>Titeltext</a:t>
            </a:r>
          </a:p>
        </p:txBody>
      </p:sp>
      <p:sp>
        <p:nvSpPr>
          <p:cNvPr id="34" name="Brödtext nivå ett…"/>
          <p:cNvSpPr txBox="1"/>
          <p:nvPr>
            <p:ph type="body" sz="quarter" idx="1"/>
          </p:nvPr>
        </p:nvSpPr>
        <p:spPr>
          <a:xfrm>
            <a:off x="913773" y="3657456"/>
            <a:ext cx="10351753" cy="136818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1pPr>
            <a:lvl2pPr marL="0" indent="457200" algn="ct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2pPr>
            <a:lvl3pPr marL="0" indent="914400" algn="ct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3pPr>
            <a:lvl4pPr marL="0" indent="1371600" algn="ct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4pPr>
            <a:lvl5pPr marL="0" indent="1828800" algn="ct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3" name="Brödtext nivå ett…"/>
          <p:cNvSpPr txBox="1"/>
          <p:nvPr>
            <p:ph type="body" sz="half" idx="1"/>
          </p:nvPr>
        </p:nvSpPr>
        <p:spPr>
          <a:xfrm>
            <a:off x="913773" y="2367091"/>
            <a:ext cx="5106027" cy="3424108"/>
          </a:xfrm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2" name="Brödtext nivå ett…"/>
          <p:cNvSpPr txBox="1"/>
          <p:nvPr>
            <p:ph type="body" sz="quarter" idx="1"/>
          </p:nvPr>
        </p:nvSpPr>
        <p:spPr>
          <a:xfrm>
            <a:off x="1146327" y="2371018"/>
            <a:ext cx="4873475" cy="67999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5000"/>
              </a:lnSpc>
              <a:buClrTx/>
              <a:buSzTx/>
              <a:buFontTx/>
              <a:buNone/>
              <a:defRPr sz="2600"/>
            </a:lvl1pPr>
            <a:lvl2pPr marL="0" indent="457200">
              <a:lnSpc>
                <a:spcPct val="85000"/>
              </a:lnSpc>
              <a:buClrTx/>
              <a:buSzTx/>
              <a:buFontTx/>
              <a:buNone/>
              <a:defRPr sz="2600"/>
            </a:lvl2pPr>
            <a:lvl3pPr marL="0" indent="914400">
              <a:lnSpc>
                <a:spcPct val="85000"/>
              </a:lnSpc>
              <a:buClrTx/>
              <a:buSzTx/>
              <a:buFontTx/>
              <a:buNone/>
              <a:defRPr sz="2600"/>
            </a:lvl3pPr>
            <a:lvl4pPr marL="0" indent="1371600">
              <a:lnSpc>
                <a:spcPct val="85000"/>
              </a:lnSpc>
              <a:buClrTx/>
              <a:buSzTx/>
              <a:buFontTx/>
              <a:buNone/>
              <a:defRPr sz="2600"/>
            </a:lvl4pPr>
            <a:lvl5pPr marL="0" indent="1828800">
              <a:lnSpc>
                <a:spcPct val="85000"/>
              </a:lnSpc>
              <a:buClrTx/>
              <a:buSzTx/>
              <a:buFontTx/>
              <a:buNone/>
              <a:defRPr sz="26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3" name="Text Placeholder 4"/>
          <p:cNvSpPr/>
          <p:nvPr>
            <p:ph type="body" sz="quarter" idx="13"/>
          </p:nvPr>
        </p:nvSpPr>
        <p:spPr>
          <a:xfrm>
            <a:off x="6396423" y="2371018"/>
            <a:ext cx="4881805" cy="679995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85000"/>
              </a:lnSpc>
              <a:buClrTx/>
              <a:buSzTx/>
              <a:buFontTx/>
              <a:buNone/>
              <a:defRPr sz="2600"/>
            </a:pPr>
          </a:p>
        </p:txBody>
      </p:sp>
      <p:sp>
        <p:nvSpPr>
          <p:cNvPr id="54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62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eltext"/>
          <p:cNvSpPr txBox="1"/>
          <p:nvPr>
            <p:ph type="title"/>
          </p:nvPr>
        </p:nvSpPr>
        <p:spPr>
          <a:xfrm>
            <a:off x="913775" y="609600"/>
            <a:ext cx="3935689" cy="202325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77" name="Brödtext nivå ett…"/>
          <p:cNvSpPr txBox="1"/>
          <p:nvPr>
            <p:ph type="body" sz="half" idx="1"/>
          </p:nvPr>
        </p:nvSpPr>
        <p:spPr>
          <a:xfrm>
            <a:off x="5078062" y="609600"/>
            <a:ext cx="6200164" cy="5181599"/>
          </a:xfrm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8" name="Text Placeholder 3"/>
          <p:cNvSpPr/>
          <p:nvPr>
            <p:ph type="body" sz="quarter" idx="13"/>
          </p:nvPr>
        </p:nvSpPr>
        <p:spPr>
          <a:xfrm>
            <a:off x="913773" y="2632852"/>
            <a:ext cx="3935690" cy="3158349"/>
          </a:xfrm>
          <a:prstGeom prst="rect">
            <a:avLst/>
          </a:prstGeom>
        </p:spPr>
        <p:txBody>
          <a:bodyPr/>
          <a:lstStyle/>
          <a:p>
            <a:pPr marL="0" indent="0" algn="ctr">
              <a:buClrTx/>
              <a:buSzTx/>
              <a:buFontTx/>
              <a:buNone/>
              <a:defRPr sz="1600"/>
            </a:pPr>
          </a:p>
        </p:txBody>
      </p:sp>
      <p:sp>
        <p:nvSpPr>
          <p:cNvPr id="7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eltext"/>
          <p:cNvSpPr txBox="1"/>
          <p:nvPr>
            <p:ph type="title"/>
          </p:nvPr>
        </p:nvSpPr>
        <p:spPr>
          <a:xfrm>
            <a:off x="913773" y="609600"/>
            <a:ext cx="5934971" cy="202325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87" name="Picture Placeholder 2"/>
          <p:cNvSpPr/>
          <p:nvPr>
            <p:ph type="pic" sz="half" idx="13"/>
          </p:nvPr>
        </p:nvSpPr>
        <p:spPr>
          <a:xfrm>
            <a:off x="7424803" y="609601"/>
            <a:ext cx="3255359" cy="5181601"/>
          </a:xfrm>
          <a:prstGeom prst="rect">
            <a:avLst/>
          </a:prstGeom>
          <a:ln w="82550" cap="sq">
            <a:solidFill>
              <a:srgbClr val="EAEAEA"/>
            </a:solidFill>
            <a:miter lim="800000"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8" name="Brödtext nivå ett…"/>
          <p:cNvSpPr txBox="1"/>
          <p:nvPr>
            <p:ph type="body" sz="half" idx="1"/>
          </p:nvPr>
        </p:nvSpPr>
        <p:spPr>
          <a:xfrm>
            <a:off x="913794" y="2632852"/>
            <a:ext cx="5934950" cy="3158348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600"/>
            </a:lvl1pPr>
            <a:lvl2pPr marL="0" indent="457200" algn="ctr">
              <a:buClrTx/>
              <a:buSzTx/>
              <a:buFontTx/>
              <a:buNone/>
              <a:defRPr sz="1600"/>
            </a:lvl2pPr>
            <a:lvl3pPr marL="0" indent="914400" algn="ctr">
              <a:buClrTx/>
              <a:buSzTx/>
              <a:buFontTx/>
              <a:buNone/>
              <a:defRPr sz="1600"/>
            </a:lvl3pPr>
            <a:lvl4pPr marL="0" indent="1371600" algn="ctr">
              <a:buClrTx/>
              <a:buSzTx/>
              <a:buFontTx/>
              <a:buNone/>
              <a:defRPr sz="1600"/>
            </a:lvl4pPr>
            <a:lvl5pPr marL="0" indent="1828800" algn="ctr">
              <a:buClrTx/>
              <a:buSzTx/>
              <a:buFontTx/>
              <a:buNone/>
              <a:defRPr sz="16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89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FFFFFF"/>
            </a:gs>
            <a:gs pos="100000">
              <a:srgbClr val="B7B7B7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2"/>
            <a:ext cx="12192004" cy="685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eltext"/>
          <p:cNvSpPr txBox="1"/>
          <p:nvPr>
            <p:ph type="title"/>
          </p:nvPr>
        </p:nvSpPr>
        <p:spPr>
          <a:xfrm>
            <a:off x="913775" y="618516"/>
            <a:ext cx="10364452" cy="1596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5" name="Brödtext nivå ett…"/>
          <p:cNvSpPr txBox="1"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" name="Diabildsnummer"/>
          <p:cNvSpPr txBox="1"/>
          <p:nvPr>
            <p:ph type="sldNum" sz="quarter" idx="2"/>
          </p:nvPr>
        </p:nvSpPr>
        <p:spPr>
          <a:xfrm>
            <a:off x="11033939" y="5950267"/>
            <a:ext cx="244288" cy="231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  <p:sldLayoutId id="2147483663" r:id="rId18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36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9pPr>
    </p:titleStyle>
    <p:bodyStyle>
      <a:lvl1pPr marL="228600" marR="0" indent="-2286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1pPr>
      <a:lvl2pPr marL="711200" marR="0" indent="-25400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2pPr>
      <a:lvl3pPr marL="1200150" marR="0" indent="-285750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3pPr>
      <a:lvl4pPr marL="1698171" marR="0" indent="-326571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4pPr>
      <a:lvl5pPr marL="2155371" marR="0" indent="-326571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5pPr>
      <a:lvl6pPr marL="2612571" marR="0" indent="-326571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6pPr>
      <a:lvl7pPr marL="3069771" marR="0" indent="-326571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7pPr>
      <a:lvl8pPr marL="3526971" marR="0" indent="-326571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8pPr>
      <a:lvl9pPr marL="3984171" marR="0" indent="-326571" algn="l" defTabSz="914400" rtl="0" latinLnBrk="0">
        <a:lnSpc>
          <a:spcPct val="12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b="0" baseline="0" cap="all" i="0" spc="0" strike="noStrike" sz="2000" u="none">
          <a:solidFill>
            <a:srgbClr val="000000"/>
          </a:solidFill>
          <a:uFillTx/>
          <a:latin typeface="+mn-lt"/>
          <a:ea typeface="+mn-ea"/>
          <a:cs typeface="+mn-cs"/>
          <a:sym typeface="Tw Cen MT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Tw Cen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aget.se" TargetMode="External"/><Relationship Id="rId3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ubrik 1"/>
          <p:cNvSpPr txBox="1"/>
          <p:nvPr>
            <p:ph type="ctrTitle"/>
          </p:nvPr>
        </p:nvSpPr>
        <p:spPr>
          <a:xfrm>
            <a:off x="1751012" y="1300784"/>
            <a:ext cx="8689976" cy="2509215"/>
          </a:xfrm>
          <a:prstGeom prst="rect">
            <a:avLst/>
          </a:prstGeom>
        </p:spPr>
        <p:txBody>
          <a:bodyPr/>
          <a:lstStyle/>
          <a:p>
            <a:pPr/>
            <a:r>
              <a:t>Pu13 KIF Basket</a:t>
            </a:r>
          </a:p>
        </p:txBody>
      </p:sp>
      <p:sp>
        <p:nvSpPr>
          <p:cNvPr id="170" name="Underrubrik 2"/>
          <p:cNvSpPr txBox="1"/>
          <p:nvPr>
            <p:ph type="subTitle" sz="quarter" idx="1"/>
          </p:nvPr>
        </p:nvSpPr>
        <p:spPr>
          <a:xfrm>
            <a:off x="1751012" y="3886200"/>
            <a:ext cx="8689976" cy="1371600"/>
          </a:xfrm>
          <a:prstGeom prst="rect">
            <a:avLst/>
          </a:prstGeom>
        </p:spPr>
        <p:txBody>
          <a:bodyPr/>
          <a:lstStyle/>
          <a:p>
            <a:pPr/>
            <a:r>
              <a:t>2019-09-25</a:t>
            </a:r>
          </a:p>
        </p:txBody>
      </p:sp>
      <p:grpSp>
        <p:nvGrpSpPr>
          <p:cNvPr id="173" name="Bildgalleri"/>
          <p:cNvGrpSpPr/>
          <p:nvPr/>
        </p:nvGrpSpPr>
        <p:grpSpPr>
          <a:xfrm>
            <a:off x="8310033" y="281235"/>
            <a:ext cx="2794001" cy="2630786"/>
            <a:chOff x="0" y="0"/>
            <a:chExt cx="2794000" cy="2630785"/>
          </a:xfrm>
        </p:grpSpPr>
        <p:pic>
          <p:nvPicPr>
            <p:cNvPr id="171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2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ubrik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truppen:</a:t>
            </a:r>
          </a:p>
        </p:txBody>
      </p:sp>
      <p:sp>
        <p:nvSpPr>
          <p:cNvPr id="176" name="Platshållare för innehåll 2"/>
          <p:cNvSpPr txBox="1"/>
          <p:nvPr>
            <p:ph type="body" idx="1"/>
          </p:nvPr>
        </p:nvSpPr>
        <p:spPr>
          <a:xfrm>
            <a:off x="913773" y="2367091"/>
            <a:ext cx="10363828" cy="3424108"/>
          </a:xfrm>
          <a:prstGeom prst="rect">
            <a:avLst/>
          </a:prstGeom>
        </p:spPr>
        <p:txBody>
          <a:bodyPr/>
          <a:lstStyle/>
          <a:p>
            <a:pPr/>
            <a:r>
              <a:t>13 st spelare </a:t>
            </a:r>
          </a:p>
          <a:p>
            <a:pPr/>
            <a:r>
              <a:t>Ålder mellan 2008 till 2006</a:t>
            </a:r>
          </a:p>
          <a:p>
            <a:pPr/>
            <a:r>
              <a:t>3 st coacher</a:t>
            </a:r>
          </a:p>
        </p:txBody>
      </p:sp>
      <p:grpSp>
        <p:nvGrpSpPr>
          <p:cNvPr id="179" name="Bildgalleri"/>
          <p:cNvGrpSpPr/>
          <p:nvPr/>
        </p:nvGrpSpPr>
        <p:grpSpPr>
          <a:xfrm>
            <a:off x="8500533" y="3817853"/>
            <a:ext cx="2794001" cy="2630786"/>
            <a:chOff x="0" y="0"/>
            <a:chExt cx="2794000" cy="2630785"/>
          </a:xfrm>
        </p:grpSpPr>
        <p:pic>
          <p:nvPicPr>
            <p:cNvPr id="177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8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ubrik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ÖBDF PU13:</a:t>
            </a:r>
          </a:p>
        </p:txBody>
      </p:sp>
      <p:sp>
        <p:nvSpPr>
          <p:cNvPr id="182" name="Platshållare för innehåll 2"/>
          <p:cNvSpPr txBox="1"/>
          <p:nvPr>
            <p:ph type="body" idx="1"/>
          </p:nvPr>
        </p:nvSpPr>
        <p:spPr>
          <a:xfrm>
            <a:off x="215273" y="2443291"/>
            <a:ext cx="10363828" cy="342410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6000"/>
              </a:lnSpc>
              <a:defRPr b="1" sz="1800"/>
            </a:pPr>
            <a:r>
              <a:t>Seriespel, hemma och bortamatcher.</a:t>
            </a:r>
          </a:p>
          <a:p>
            <a:pPr>
              <a:lnSpc>
                <a:spcPct val="96000"/>
              </a:lnSpc>
              <a:defRPr sz="1800"/>
            </a:pPr>
            <a:r>
              <a:t>Eskilstuna Basket</a:t>
            </a:r>
          </a:p>
          <a:p>
            <a:pPr>
              <a:lnSpc>
                <a:spcPct val="96000"/>
              </a:lnSpc>
              <a:defRPr sz="1800"/>
            </a:pPr>
            <a:r>
              <a:t>Flens IF </a:t>
            </a:r>
            <a:r>
              <a:rPr sz="1300"/>
              <a:t>(utan tävlan)</a:t>
            </a:r>
            <a:endParaRPr sz="1300"/>
          </a:p>
          <a:p>
            <a:pPr>
              <a:lnSpc>
                <a:spcPct val="96000"/>
              </a:lnSpc>
              <a:defRPr sz="1800"/>
            </a:pPr>
            <a:r>
              <a:t>Motala Basket</a:t>
            </a:r>
          </a:p>
          <a:p>
            <a:pPr>
              <a:lnSpc>
                <a:spcPct val="96000"/>
              </a:lnSpc>
              <a:defRPr sz="1800"/>
            </a:pPr>
            <a:r>
              <a:t>Norrköping Dolphins</a:t>
            </a:r>
          </a:p>
          <a:p>
            <a:pPr>
              <a:lnSpc>
                <a:spcPct val="96000"/>
              </a:lnSpc>
              <a:defRPr sz="1800"/>
            </a:pPr>
            <a:r>
              <a:t>Norrköping Dolphins Orange</a:t>
            </a:r>
          </a:p>
          <a:p>
            <a:pPr>
              <a:lnSpc>
                <a:spcPct val="96000"/>
              </a:lnSpc>
              <a:defRPr sz="1800"/>
            </a:pPr>
            <a:r>
              <a:t>Nyköping Basket</a:t>
            </a:r>
          </a:p>
          <a:p>
            <a:pPr>
              <a:lnSpc>
                <a:spcPct val="96000"/>
              </a:lnSpc>
              <a:defRPr i="1" sz="1800">
                <a:solidFill>
                  <a:srgbClr val="FF2600"/>
                </a:solidFill>
              </a:defRPr>
            </a:pPr>
            <a:r>
              <a:t>Söderköping Basket </a:t>
            </a:r>
            <a:r>
              <a:rPr sz="1200"/>
              <a:t>(Dragit sig ur serien 2019-09-23)</a:t>
            </a:r>
          </a:p>
        </p:txBody>
      </p:sp>
      <p:grpSp>
        <p:nvGrpSpPr>
          <p:cNvPr id="185" name="Bildgalleri"/>
          <p:cNvGrpSpPr/>
          <p:nvPr/>
        </p:nvGrpSpPr>
        <p:grpSpPr>
          <a:xfrm>
            <a:off x="8500533" y="3853507"/>
            <a:ext cx="2794001" cy="2630786"/>
            <a:chOff x="0" y="0"/>
            <a:chExt cx="2794000" cy="2630785"/>
          </a:xfrm>
        </p:grpSpPr>
        <p:pic>
          <p:nvPicPr>
            <p:cNvPr id="183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4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Class="entr" nodeType="afterEffect" presetSubtype="8" presetID="2" grpId="1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ubrik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Säsongen:</a:t>
            </a:r>
          </a:p>
        </p:txBody>
      </p:sp>
      <p:sp>
        <p:nvSpPr>
          <p:cNvPr id="188" name="Platshållare för innehåll 2"/>
          <p:cNvSpPr txBox="1"/>
          <p:nvPr>
            <p:ph type="body" idx="1"/>
          </p:nvPr>
        </p:nvSpPr>
        <p:spPr>
          <a:xfrm>
            <a:off x="685173" y="1713091"/>
            <a:ext cx="10363828" cy="3544708"/>
          </a:xfrm>
          <a:prstGeom prst="rect">
            <a:avLst/>
          </a:prstGeom>
        </p:spPr>
        <p:txBody>
          <a:bodyPr/>
          <a:lstStyle/>
          <a:p>
            <a:pPr>
              <a:defRPr b="1"/>
            </a:pPr>
            <a:r>
              <a:t>Nya utmaningar</a:t>
            </a:r>
          </a:p>
          <a:p>
            <a:pPr/>
            <a:r>
              <a:t>5 man på plan.</a:t>
            </a:r>
          </a:p>
          <a:p>
            <a:pPr/>
            <a:r>
              <a:t>Höga korgar (305 cm).</a:t>
            </a:r>
          </a:p>
          <a:p>
            <a:pPr/>
            <a:r>
              <a:t>Större boll (strl 6).</a:t>
            </a:r>
          </a:p>
          <a:p>
            <a:pPr/>
            <a:r>
              <a:t>Fullständiga regler. </a:t>
            </a:r>
            <a:r>
              <a:rPr sz="1300"/>
              <a:t>(24-sek, 5 foul, lagfoul).</a:t>
            </a:r>
          </a:p>
          <a:p>
            <a:pPr/>
            <a:r>
              <a:t>Målsättning att fortsätta utveckla laget både på och utanför planen. </a:t>
            </a:r>
            <a:r>
              <a:rPr u="sng">
                <a:solidFill>
                  <a:srgbClr val="FF2600"/>
                </a:solidFill>
                <a:latin typeface="Wide Latin"/>
                <a:ea typeface="Wide Latin"/>
                <a:cs typeface="Wide Latin"/>
                <a:sym typeface="Wide Latin"/>
              </a:rPr>
              <a:t>Vinsten ej viktigast!</a:t>
            </a:r>
          </a:p>
        </p:txBody>
      </p:sp>
      <p:grpSp>
        <p:nvGrpSpPr>
          <p:cNvPr id="191" name="Bildgalleri"/>
          <p:cNvGrpSpPr/>
          <p:nvPr/>
        </p:nvGrpSpPr>
        <p:grpSpPr>
          <a:xfrm>
            <a:off x="8500533" y="4357935"/>
            <a:ext cx="2794001" cy="2630786"/>
            <a:chOff x="0" y="0"/>
            <a:chExt cx="2794000" cy="2630785"/>
          </a:xfrm>
        </p:grpSpPr>
        <p:pic>
          <p:nvPicPr>
            <p:cNvPr id="189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0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mph" nodeType="clickEffect" presetSubtype="0" presetID="35" grpId="2" repeatCount="4000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500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Class="emph" nodeType="withEffect" presetSubtype="0" presetID="35" grpId="2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500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Class="emph" nodeType="withEffect" presetSubtype="0" presetID="35" grpId="2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500" fill="hold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Class="emph" nodeType="withEffect" presetSubtype="0" presetID="35" grpId="2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500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Class="emph" nodeType="withEffect" presetSubtype="0" presetID="35" grpId="2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500" fill="hold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Class="emph" nodeType="withEffect" presetSubtype="0" presetID="35" grpId="2" fill="hold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500" fill="hold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8" grpId="1"/>
      <p:bldP build="p" bldLvl="5" animBg="1" rev="0" advAuto="0" spid="188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Förutsättningar i år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Förutsättningar i år:</a:t>
            </a:r>
          </a:p>
        </p:txBody>
      </p:sp>
      <p:sp>
        <p:nvSpPr>
          <p:cNvPr id="194" name="trupp max 12 spelare/match (närvaro)…"/>
          <p:cNvSpPr txBox="1"/>
          <p:nvPr>
            <p:ph type="body" sz="half" idx="1"/>
          </p:nvPr>
        </p:nvSpPr>
        <p:spPr>
          <a:xfrm>
            <a:off x="913784" y="2823352"/>
            <a:ext cx="5934950" cy="3158348"/>
          </a:xfrm>
          <a:prstGeom prst="rect">
            <a:avLst/>
          </a:prstGeom>
        </p:spPr>
        <p:txBody>
          <a:bodyPr/>
          <a:lstStyle/>
          <a:p>
            <a:pPr algn="l"/>
            <a:r>
              <a:t>trupp max 12 spelare/match </a:t>
            </a:r>
            <a:r>
              <a:rPr sz="1300"/>
              <a:t>(närvaro)</a:t>
            </a:r>
            <a:endParaRPr sz="1300"/>
          </a:p>
          <a:p>
            <a:pPr algn="l"/>
            <a:r>
              <a:t>Medlem inkl license.</a:t>
            </a:r>
          </a:p>
          <a:p>
            <a:pPr algn="l"/>
            <a:r>
              <a:t>Seriespel = ingå i trupp. Måste få ihop lag. Går ej att ändra match på kort varsel.</a:t>
            </a:r>
          </a:p>
          <a:p>
            <a:pPr algn="l"/>
            <a:r>
              <a:t>Skjuts till matcher av föräldrar. 4 st spelare/bil.</a:t>
            </a:r>
          </a:p>
        </p:txBody>
      </p:sp>
      <p:pic>
        <p:nvPicPr>
          <p:cNvPr id="195" name="Picture Placeholder 2" descr="Picture Placeholder 2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6896096" y="1603641"/>
            <a:ext cx="4837714" cy="2897791"/>
          </a:xfrm>
          <a:prstGeom prst="rect">
            <a:avLst/>
          </a:prstGeom>
          <a:ln w="12700" cap="flat">
            <a:solidFill>
              <a:srgbClr val="DDDDDD"/>
            </a:solidFill>
            <a:miter lim="400000"/>
          </a:ln>
        </p:spPr>
      </p:pic>
      <p:grpSp>
        <p:nvGrpSpPr>
          <p:cNvPr id="198" name="Bildgalleri"/>
          <p:cNvGrpSpPr/>
          <p:nvPr/>
        </p:nvGrpSpPr>
        <p:grpSpPr>
          <a:xfrm>
            <a:off x="8957733" y="4561135"/>
            <a:ext cx="2794001" cy="2630786"/>
            <a:chOff x="0" y="0"/>
            <a:chExt cx="2794000" cy="2630785"/>
          </a:xfrm>
        </p:grpSpPr>
        <p:pic>
          <p:nvPicPr>
            <p:cNvPr id="196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7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15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2"/>
      <p:bldP build="whole" bldLvl="1" animBg="1" rev="0" advAuto="0" spid="19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Rubrik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förväntningar på er föräldrar:</a:t>
            </a:r>
          </a:p>
        </p:txBody>
      </p:sp>
      <p:sp>
        <p:nvSpPr>
          <p:cNvPr id="201" name="Platshållare för innehåll 2"/>
          <p:cNvSpPr txBox="1"/>
          <p:nvPr>
            <p:ph type="body" idx="1"/>
          </p:nvPr>
        </p:nvSpPr>
        <p:spPr>
          <a:xfrm>
            <a:off x="913773" y="2367091"/>
            <a:ext cx="10363828" cy="3424108"/>
          </a:xfrm>
          <a:prstGeom prst="rect">
            <a:avLst/>
          </a:prstGeom>
        </p:spPr>
        <p:txBody>
          <a:bodyPr/>
          <a:lstStyle/>
          <a:p>
            <a:pPr/>
            <a:r>
              <a:t>Rapportera frånvaro i tid.</a:t>
            </a:r>
          </a:p>
          <a:p>
            <a:pPr/>
            <a:r>
              <a:t>Uppmuntra barnet att närvara i hallen även om han ej kan träna själv.</a:t>
            </a:r>
          </a:p>
          <a:p>
            <a:pPr/>
            <a:r>
              <a:t>Kost/sömn.</a:t>
            </a:r>
          </a:p>
          <a:p>
            <a:pPr/>
            <a:r>
              <a:t>stötta/heja på alla, både i vårt lag men även motståndare.</a:t>
            </a:r>
          </a:p>
          <a:p>
            <a:pPr/>
            <a:r>
              <a:t>Tvätta matchställ.</a:t>
            </a:r>
          </a:p>
          <a:p>
            <a:pPr/>
            <a:r>
              <a:t>skjuts till match.</a:t>
            </a:r>
          </a:p>
        </p:txBody>
      </p:sp>
      <p:grpSp>
        <p:nvGrpSpPr>
          <p:cNvPr id="204" name="Bildgalleri"/>
          <p:cNvGrpSpPr/>
          <p:nvPr/>
        </p:nvGrpSpPr>
        <p:grpSpPr>
          <a:xfrm>
            <a:off x="8500533" y="3951535"/>
            <a:ext cx="2794001" cy="2630786"/>
            <a:chOff x="0" y="0"/>
            <a:chExt cx="2794000" cy="2630785"/>
          </a:xfrm>
        </p:grpSpPr>
        <p:pic>
          <p:nvPicPr>
            <p:cNvPr id="202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3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Class="entr" nodeType="with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0" grpId="1"/>
      <p:bldP build="p" bldLvl="5" animBg="1" rev="0" advAuto="0" spid="201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Körschema P07.pdf" descr="Körschema P07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38037" y="0"/>
            <a:ext cx="6017803" cy="85108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ubrik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Åtaganden under året:</a:t>
            </a:r>
          </a:p>
        </p:txBody>
      </p:sp>
      <p:sp>
        <p:nvSpPr>
          <p:cNvPr id="209" name="Platshållare för innehåll 2"/>
          <p:cNvSpPr txBox="1"/>
          <p:nvPr>
            <p:ph type="body" idx="1"/>
          </p:nvPr>
        </p:nvSpPr>
        <p:spPr>
          <a:xfrm>
            <a:off x="913773" y="2367091"/>
            <a:ext cx="10363828" cy="3424108"/>
          </a:xfrm>
          <a:prstGeom prst="rect">
            <a:avLst/>
          </a:prstGeom>
        </p:spPr>
        <p:txBody>
          <a:bodyPr/>
          <a:lstStyle/>
          <a:p>
            <a:pPr/>
            <a:r>
              <a:t>Kk-joggen.</a:t>
            </a:r>
          </a:p>
          <a:p>
            <a:pPr/>
            <a:r>
              <a:t>Invigning Ute plan Oddergatan.</a:t>
            </a:r>
          </a:p>
          <a:p>
            <a:pPr/>
            <a:r>
              <a:t>Hall/kiosk ansvar = föräldrar och spelare.</a:t>
            </a:r>
          </a:p>
          <a:p>
            <a:pPr/>
            <a:r>
              <a:t>Sek / domare STADSDELSSERIEN = Spelare.</a:t>
            </a:r>
          </a:p>
          <a:p>
            <a:pPr/>
            <a:r>
              <a:t>Stadsdelsserie  avslutning = Spelare och föräldrar.</a:t>
            </a:r>
          </a:p>
        </p:txBody>
      </p:sp>
      <p:grpSp>
        <p:nvGrpSpPr>
          <p:cNvPr id="212" name="Bildgalleri"/>
          <p:cNvGrpSpPr/>
          <p:nvPr/>
        </p:nvGrpSpPr>
        <p:grpSpPr>
          <a:xfrm>
            <a:off x="8487833" y="3900735"/>
            <a:ext cx="2794001" cy="2630786"/>
            <a:chOff x="0" y="0"/>
            <a:chExt cx="2794000" cy="2630785"/>
          </a:xfrm>
        </p:grpSpPr>
        <p:pic>
          <p:nvPicPr>
            <p:cNvPr id="210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1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ubrik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Övrigt:</a:t>
            </a:r>
          </a:p>
        </p:txBody>
      </p:sp>
      <p:sp>
        <p:nvSpPr>
          <p:cNvPr id="215" name="Platshållare för innehåll 2"/>
          <p:cNvSpPr txBox="1"/>
          <p:nvPr>
            <p:ph type="body" idx="1"/>
          </p:nvPr>
        </p:nvSpPr>
        <p:spPr>
          <a:xfrm>
            <a:off x="914086" y="1820991"/>
            <a:ext cx="10363828" cy="3424108"/>
          </a:xfrm>
          <a:prstGeom prst="rect">
            <a:avLst/>
          </a:prstGeom>
        </p:spPr>
        <p:txBody>
          <a:bodyPr/>
          <a:lstStyle/>
          <a:p>
            <a:pPr/>
            <a:r>
              <a:t>Lagförälder (</a:t>
            </a:r>
            <a:r>
              <a:rPr sz="1300"/>
              <a:t>körschema, tvättschema, försäljning m.m).</a:t>
            </a:r>
            <a:endParaRPr sz="1300"/>
          </a:p>
          <a:p>
            <a:pPr/>
            <a:r>
              <a:t>Lagkassa </a:t>
            </a:r>
            <a:r>
              <a:rPr sz="1300"/>
              <a:t>(cuper, kläder).</a:t>
            </a:r>
            <a:endParaRPr sz="1300"/>
          </a:p>
          <a:p>
            <a:pPr/>
            <a:r>
              <a:t>Cup.</a:t>
            </a:r>
          </a:p>
          <a:p>
            <a:pPr/>
            <a:r>
              <a:t>Basketläger </a:t>
            </a:r>
            <a:r>
              <a:rPr sz="1300"/>
              <a:t>(Bärlin, barton clinic, jeff taylor m.fl).</a:t>
            </a:r>
          </a:p>
          <a:p>
            <a:pPr/>
            <a:r>
              <a:t>Sponsorer.</a:t>
            </a:r>
          </a:p>
          <a:p>
            <a:pPr/>
            <a:r>
              <a:rPr u="sng">
                <a:solidFill>
                  <a:srgbClr val="56BCFE"/>
                </a:solidFill>
                <a:uFill>
                  <a:solidFill>
                    <a:srgbClr val="56BCFE"/>
                  </a:solidFill>
                </a:uFill>
                <a:hlinkClick r:id="rId2" invalidUrl="" action="" tgtFrame="" tooltip="" history="1" highlightClick="0" endSnd="0"/>
              </a:rPr>
              <a:t>laget.se</a:t>
            </a:r>
            <a:r>
              <a:t> / facebook.</a:t>
            </a:r>
          </a:p>
          <a:p>
            <a:pPr/>
            <a:r>
              <a:t>Lagfoto 14 Oktober kl 18.30 Nyhemshallen.</a:t>
            </a:r>
          </a:p>
        </p:txBody>
      </p:sp>
      <p:grpSp>
        <p:nvGrpSpPr>
          <p:cNvPr id="218" name="Bildgalleri"/>
          <p:cNvGrpSpPr/>
          <p:nvPr/>
        </p:nvGrpSpPr>
        <p:grpSpPr>
          <a:xfrm>
            <a:off x="8487833" y="3913435"/>
            <a:ext cx="2794001" cy="2630786"/>
            <a:chOff x="0" y="0"/>
            <a:chExt cx="2794000" cy="2630785"/>
          </a:xfrm>
        </p:grpSpPr>
        <p:pic>
          <p:nvPicPr>
            <p:cNvPr id="216" name="Skärmavbild 2019-09-22 kl. 17.10.17.png" descr="Skärmavbild 2019-09-22 kl. 17.10.17.png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639" r="0" b="639"/>
            <a:stretch>
              <a:fillRect/>
            </a:stretch>
          </p:blipFill>
          <p:spPr>
            <a:xfrm>
              <a:off x="0" y="0"/>
              <a:ext cx="2794000" cy="22243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7" name="Skriv för att lägga till bildtext."/>
            <p:cNvSpPr/>
            <p:nvPr/>
          </p:nvSpPr>
          <p:spPr>
            <a:xfrm>
              <a:off x="0" y="2300585"/>
              <a:ext cx="2794000" cy="330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6200" tIns="76200" rIns="76200" bIns="76200" numCol="1" anchor="t">
              <a:noAutofit/>
            </a:bodyPr>
            <a:lstStyle>
              <a:lvl1pPr>
                <a:defRPr sz="1200">
                  <a:latin typeface="+mj-lt"/>
                  <a:ea typeface="+mj-ea"/>
                  <a:cs typeface="+mj-cs"/>
                  <a:sym typeface="Helvetica"/>
                </a:defRPr>
              </a:lvl1pPr>
            </a:lstStyle>
            <a:p>
              <a:pPr/>
              <a:r>
                <a:t>Skriv för att lägga till bildtext.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Droppe">
  <a:themeElements>
    <a:clrScheme name="Dropp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0000FF"/>
      </a:hlink>
      <a:folHlink>
        <a:srgbClr val="FF00FF"/>
      </a:folHlink>
    </a:clrScheme>
    <a:fontScheme name="Droppe">
      <a:majorFont>
        <a:latin typeface="Helvetica"/>
        <a:ea typeface="Helvetica"/>
        <a:cs typeface="Helvetica"/>
      </a:majorFont>
      <a:minorFont>
        <a:latin typeface="Tw Cen MT"/>
        <a:ea typeface="Tw Cen MT"/>
        <a:cs typeface="Tw Cen MT"/>
      </a:minorFont>
    </a:fontScheme>
    <a:fmtScheme name="Dropp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2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roppe">
  <a:themeElements>
    <a:clrScheme name="Dropp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0000FF"/>
      </a:hlink>
      <a:folHlink>
        <a:srgbClr val="FF00FF"/>
      </a:folHlink>
    </a:clrScheme>
    <a:fontScheme name="Droppe">
      <a:majorFont>
        <a:latin typeface="Helvetica"/>
        <a:ea typeface="Helvetica"/>
        <a:cs typeface="Helvetica"/>
      </a:majorFont>
      <a:minorFont>
        <a:latin typeface="Tw Cen MT"/>
        <a:ea typeface="Tw Cen MT"/>
        <a:cs typeface="Tw Cen MT"/>
      </a:minorFont>
    </a:fontScheme>
    <a:fmtScheme name="Dropp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2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