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9" r:id="rId6"/>
    <p:sldId id="261" r:id="rId7"/>
    <p:sldId id="270" r:id="rId8"/>
    <p:sldId id="271" r:id="rId9"/>
    <p:sldId id="272" r:id="rId10"/>
    <p:sldId id="268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11E31-9C36-4054-B498-E1A1247E6DC1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02162-C736-45D7-AEF3-50D13C9449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558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B7B96-1F48-4251-AC4E-6E4D9CFD8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80AE0D-7CE9-44D6-851E-89F826F2C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CE7A5-49B0-4D38-84BA-2DA04FDB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384E5-A9CE-4EB0-9909-7FFAF36B0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38298-BF97-466B-96B8-1679B081C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8652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A1B90-F1BE-45B3-B136-993876160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EB52A-EE47-4934-A00F-6B2C3E4EF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7CFAA-9C2B-4EAB-925A-4D2FC08F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D17D9-8612-4579-9689-E976BF410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5ECAB-0C37-40EE-80E6-61FD6DA7B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158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D9E1D4-C12F-444C-91A1-99C4E0220F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37695-6B45-4283-94A7-92EEAD6D7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36AC9-1B88-4BC9-838D-A92660B2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C74FB-9E15-4D75-846C-013B1792A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96D0A-5C95-4F75-893F-8C1D58C24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064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ACB8-5D8C-4F6C-9F79-C29D299E1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B9E60-E1A1-407D-8534-A8340CD89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E7723-FA86-4F1E-9486-DE9E41854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F45FC-A4EF-4EC1-A093-AF75F121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EFF3B-9C10-49F0-B58D-AD412C40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358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C9E78-365A-4229-9496-94F5C489A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A7C45-40B2-40BE-BB0E-63401FF40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0F88D-96D9-48C0-BB8F-DB6690FF8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17913-A633-463B-8504-E9263C742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8D71C-2C1E-4EEF-9485-A68803FD4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867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BDE1B-3C05-41A2-811C-040C51BC2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30F65-737F-4687-88C4-492BA0B9A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938F2D-7734-4667-93CA-EFF6AF330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0FB35-B57B-4DF8-A956-25934D907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7F4F6-4D10-48BA-8F0F-3DD3E522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C3E94-CBF1-4057-916F-2304B9BEC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019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E8FF7-94EA-4948-B5BF-4E4EF7151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41BD5-0D25-4BDB-BFCB-7B1302946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FC3A87-3FC9-4C62-820C-0C749623A7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7B3A11-D7CE-4413-A69A-CF7EA70199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2A736D-68F5-4703-BF27-BE54DDB5F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BF84AF-E847-4726-880C-93119118C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11BCC0-7190-4D37-9304-83480CE1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5E1000-6D19-4BB1-A5AE-B72D2AEE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840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BA82C-0574-4CF2-95F9-A9324D49F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42286-65F0-45CB-8F00-10628ADBB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8885A3-DCBE-491A-B809-F1DF5D13E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0A67F1-DDEE-46FF-A092-245F3979D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006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1EB4DB-CC10-4A22-A542-81719ED07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7432B6-404B-47D0-8019-F01FFD20D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C1110-36EC-4616-A924-B022E1020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8490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9FE19-9257-477B-A191-AE35384F6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86B33-1FD9-41C5-88A0-063F87D47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8B0F46-DB35-4254-BF6B-E5123DD34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D22004-F056-47C7-8BFA-D0F7F1D86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23E18-6566-4C0F-B67F-7E4B95BD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4650C-8A77-46C1-8B15-B6A14735F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203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29828-CCD5-481E-9226-B8ACF3A15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598716-773E-40FF-9B45-D75803BFB6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27B92-EE46-4BA4-8A71-0CE31A020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80638-317E-4434-B95B-6F7CC7EF5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93EFA-0578-4EF1-8406-4F3FAF651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16A23-8F78-47DB-9580-6EA58D377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0832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3CDDBA-F392-4DD1-B39B-0DFF77C8F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D4AEF-147A-4D8E-96AA-1A61B736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6A179-EB87-4FDE-8A75-308ADC6082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C68A3-E667-4830-9A76-B834444B904A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EA6E1-65F0-4DE2-BDDD-B9BAF29B4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06D80-7459-4122-9BC7-A36CE73D5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E7068-4458-4D61-93D1-5AB8456EA8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891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71D3A-9F67-46EB-92C4-315D4F740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sv-SE" dirty="0"/>
              <a:t>Ledarmöte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B7D8A9-58DD-408A-BE8D-B87032309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92284"/>
            <a:ext cx="9144000" cy="1655762"/>
          </a:xfrm>
        </p:spPr>
        <p:txBody>
          <a:bodyPr/>
          <a:lstStyle/>
          <a:p>
            <a:r>
              <a:rPr lang="sv-SE" dirty="0"/>
              <a:t>2019-09-04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DA0F14-7740-411D-84B5-FE1B7F29BF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198" y="969314"/>
            <a:ext cx="2195604" cy="2531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203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3999-9110-433C-A99D-543A15D1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C71A-34AE-4955-8B6E-FF4E1470C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5528161"/>
            <a:ext cx="869338" cy="1002442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6A30A5-43B8-4F41-B0CD-2BB7595F8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042676C-647C-407E-A541-0C863F4AD4B9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dirty="0"/>
          </a:p>
          <a:p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CAEF5D-E29F-454A-A1A8-BC9481C849E4}"/>
              </a:ext>
            </a:extLst>
          </p:cNvPr>
          <p:cNvSpPr txBox="1">
            <a:spLocks/>
          </p:cNvSpPr>
          <p:nvPr/>
        </p:nvSpPr>
        <p:spPr>
          <a:xfrm>
            <a:off x="1143000" y="21304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Kom igång med försäljningen! </a:t>
            </a:r>
          </a:p>
          <a:p>
            <a:r>
              <a:rPr lang="sv-SE" dirty="0"/>
              <a:t>Lagfotografering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6384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3999-9110-433C-A99D-543A15D1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D7637-CB40-4AB5-B028-DA72A46FE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Lag och tränare</a:t>
            </a:r>
          </a:p>
          <a:p>
            <a:r>
              <a:rPr lang="sv-SE" dirty="0"/>
              <a:t>Ledarmöten</a:t>
            </a:r>
          </a:p>
          <a:p>
            <a:r>
              <a:rPr lang="sv-SE" dirty="0"/>
              <a:t>Arrangemang</a:t>
            </a:r>
          </a:p>
          <a:p>
            <a:r>
              <a:rPr lang="sv-SE" dirty="0"/>
              <a:t>Turneringar/Cuper</a:t>
            </a:r>
          </a:p>
          <a:p>
            <a:r>
              <a:rPr lang="sv-SE" dirty="0"/>
              <a:t>Samarbete med Sävehof under hösten</a:t>
            </a:r>
          </a:p>
          <a:p>
            <a:r>
              <a:rPr lang="sv-SE" dirty="0"/>
              <a:t>Övriga frågor</a:t>
            </a:r>
          </a:p>
          <a:p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C71A-34AE-4955-8B6E-FF4E1470C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5528161"/>
            <a:ext cx="869338" cy="100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88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3999-9110-433C-A99D-543A15D1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 och tränare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D7637-CB40-4AB5-B028-DA72A46FE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Åldersgrupper – klubbens policy</a:t>
            </a:r>
          </a:p>
          <a:p>
            <a:r>
              <a:rPr lang="sv-SE" dirty="0"/>
              <a:t>Fördelning tränare för respektive lag</a:t>
            </a:r>
          </a:p>
          <a:p>
            <a:r>
              <a:rPr lang="sv-SE" dirty="0"/>
              <a:t>Träningstider  </a:t>
            </a:r>
          </a:p>
          <a:p>
            <a:r>
              <a:rPr lang="sv-SE" dirty="0"/>
              <a:t>Säsongsplanering </a:t>
            </a:r>
          </a:p>
          <a:p>
            <a:r>
              <a:rPr lang="sv-SE" dirty="0"/>
              <a:t>Turneringar/cuper i ert lag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C71A-34AE-4955-8B6E-FF4E1470C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5528161"/>
            <a:ext cx="869338" cy="100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572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3999-9110-433C-A99D-543A15D1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Ledarmöten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D7637-CB40-4AB5-B028-DA72A46FE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Varje eller varannan månad?</a:t>
            </a:r>
          </a:p>
          <a:p>
            <a:r>
              <a:rPr lang="sv-SE" dirty="0"/>
              <a:t>Onsdagar</a:t>
            </a:r>
          </a:p>
          <a:p>
            <a:r>
              <a:rPr lang="sv-SE" dirty="0"/>
              <a:t>Vem kallar?</a:t>
            </a:r>
          </a:p>
          <a:p>
            <a:r>
              <a:rPr lang="sv-SE" dirty="0"/>
              <a:t>Vem håller i mötet?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C71A-34AE-4955-8B6E-FF4E1470C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5528161"/>
            <a:ext cx="869338" cy="100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617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3999-9110-433C-A99D-543A15D1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Arrangemang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D7637-CB40-4AB5-B028-DA72A46FE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Anmälda frivilliga (2 från F-08 och 2 från F-09)</a:t>
            </a:r>
          </a:p>
          <a:p>
            <a:r>
              <a:rPr lang="sv-SE" dirty="0"/>
              <a:t>Första träff </a:t>
            </a:r>
          </a:p>
          <a:p>
            <a:r>
              <a:rPr lang="sv-SE" dirty="0"/>
              <a:t>Checklista</a:t>
            </a:r>
          </a:p>
          <a:p>
            <a:r>
              <a:rPr lang="sv-SE" dirty="0"/>
              <a:t>Första arrangemanget 13 oktober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C71A-34AE-4955-8B6E-FF4E1470C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5528161"/>
            <a:ext cx="869338" cy="100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248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3999-9110-433C-A99D-543A15D1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Arrangemang säsong 19/20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EE8D82D-9390-4A76-85EC-90B4B4BFF6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1098598"/>
              </p:ext>
            </p:extLst>
          </p:nvPr>
        </p:nvGraphicFramePr>
        <p:xfrm>
          <a:off x="838201" y="1409963"/>
          <a:ext cx="9607063" cy="5120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399">
                  <a:extLst>
                    <a:ext uri="{9D8B030D-6E8A-4147-A177-3AD203B41FA5}">
                      <a16:colId xmlns:a16="http://schemas.microsoft.com/office/drawing/2014/main" val="1799361384"/>
                    </a:ext>
                  </a:extLst>
                </a:gridCol>
                <a:gridCol w="3569677">
                  <a:extLst>
                    <a:ext uri="{9D8B030D-6E8A-4147-A177-3AD203B41FA5}">
                      <a16:colId xmlns:a16="http://schemas.microsoft.com/office/drawing/2014/main" val="721003838"/>
                    </a:ext>
                  </a:extLst>
                </a:gridCol>
                <a:gridCol w="2708031">
                  <a:extLst>
                    <a:ext uri="{9D8B030D-6E8A-4147-A177-3AD203B41FA5}">
                      <a16:colId xmlns:a16="http://schemas.microsoft.com/office/drawing/2014/main" val="2974391532"/>
                    </a:ext>
                  </a:extLst>
                </a:gridCol>
                <a:gridCol w="1652956">
                  <a:extLst>
                    <a:ext uri="{9D8B030D-6E8A-4147-A177-3AD203B41FA5}">
                      <a16:colId xmlns:a16="http://schemas.microsoft.com/office/drawing/2014/main" val="491102344"/>
                    </a:ext>
                  </a:extLst>
                </a:gridCol>
              </a:tblGrid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Datum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Ansvarigt lag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Matchtider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136872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13 oktober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A-hallen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10.00 – 15.45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557374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26 oktober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A-hallen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10.00 – 14.00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812139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10 november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A-hallen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10.40 – 16.30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249005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16 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A-hallen Minihandboll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785829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17 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A-hallen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12.40 – 16.00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26746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24 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Sandeklevshallen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11.30 – 16.00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6924371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8 december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Sandeklevshallen Minihandboll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917080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8 december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A-hallen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11.40 – 16.15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13309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22 december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A-hallen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09.00 – 16.15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315301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26 januari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A-hallen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11.40 – 16.00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784197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01 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A-hallen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12.40 – 16.00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060254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22 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A-hallen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12.40 – 16.00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82678"/>
                  </a:ext>
                </a:extLst>
              </a:tr>
              <a:tr h="326798">
                <a:tc>
                  <a:txBody>
                    <a:bodyPr/>
                    <a:lstStyle/>
                    <a:p>
                      <a:r>
                        <a:rPr lang="sv-SE" dirty="0"/>
                        <a:t>29 mars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A-hallen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12.40 – 16.00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22698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C21C71A-34AE-4955-8B6E-FF4E1470C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5528161"/>
            <a:ext cx="869338" cy="100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07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3999-9110-433C-A99D-543A15D1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Turneringar/Cuper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D7637-CB40-4AB5-B028-DA72A46FE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Helton Cup nästa </a:t>
            </a:r>
          </a:p>
          <a:p>
            <a:pPr lvl="1"/>
            <a:r>
              <a:rPr lang="sv-SE" dirty="0"/>
              <a:t>Tåg bästa alternativet alt samkörning i bilar</a:t>
            </a:r>
          </a:p>
          <a:p>
            <a:pPr lvl="1"/>
            <a:r>
              <a:rPr lang="sv-SE" dirty="0"/>
              <a:t>Boende spelare ”förläggning”/hotell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dirty="0"/>
              <a:t>Ledarnas kostnad </a:t>
            </a:r>
            <a:r>
              <a:rPr lang="sv-SE" dirty="0" err="1"/>
              <a:t>splittas</a:t>
            </a:r>
            <a:r>
              <a:rPr lang="sv-SE" dirty="0"/>
              <a:t> på alla spelare</a:t>
            </a:r>
          </a:p>
          <a:p>
            <a:endParaRPr lang="sv-SE" dirty="0"/>
          </a:p>
          <a:p>
            <a:r>
              <a:rPr lang="sv-SE" dirty="0"/>
              <a:t>1500 per år/lag sponsrar klubben med</a:t>
            </a:r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C71A-34AE-4955-8B6E-FF4E1470C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5528161"/>
            <a:ext cx="869338" cy="100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331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D7637-CB40-4AB5-B028-DA72A46FE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C71A-34AE-4955-8B6E-FF4E1470C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5528161"/>
            <a:ext cx="869338" cy="1002442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5023467F-C903-49C4-B835-95E42DE6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A120CD-F4AB-4BDC-80F7-4FA7991BF6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66090"/>
            <a:ext cx="10064262" cy="62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22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D7637-CB40-4AB5-B028-DA72A46FE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C71A-34AE-4955-8B6E-FF4E1470C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5528161"/>
            <a:ext cx="869338" cy="1002442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5023467F-C903-49C4-B835-95E42DE6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92F307-4646-4000-BC5B-CDC181B64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2511" y="45426"/>
            <a:ext cx="7766977" cy="676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842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194</Words>
  <Application>Microsoft Office PowerPoint</Application>
  <PresentationFormat>Widescreen</PresentationFormat>
  <Paragraphs>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Ledarmöte</vt:lpstr>
      <vt:lpstr>Agenda</vt:lpstr>
      <vt:lpstr>Lag och tränare</vt:lpstr>
      <vt:lpstr>Ledarmöten</vt:lpstr>
      <vt:lpstr>Arrangemang</vt:lpstr>
      <vt:lpstr>Arrangemang säsong 19/20</vt:lpstr>
      <vt:lpstr>Turneringar/Cuper</vt:lpstr>
      <vt:lpstr>PowerPoint Presentation</vt:lpstr>
      <vt:lpstr>PowerPoint Presentation</vt:lpstr>
      <vt:lpstr>Övrigt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 off säsong 19/20</dc:title>
  <dc:creator>Råde, Pia</dc:creator>
  <cp:lastModifiedBy>Råde, Pia</cp:lastModifiedBy>
  <cp:revision>22</cp:revision>
  <dcterms:created xsi:type="dcterms:W3CDTF">2019-08-13T17:40:22Z</dcterms:created>
  <dcterms:modified xsi:type="dcterms:W3CDTF">2019-09-03T18:04:36Z</dcterms:modified>
</cp:coreProperties>
</file>