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07AA4-E365-4C0D-8009-5F93BD42F8C3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8C56F-C5A4-4555-AEB4-20C9DD5CE4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9144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8C56F-C5A4-4555-AEB4-20C9DD5CE45E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364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0508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499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780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956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885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128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288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407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85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1874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7707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1BD5011-CD16-4DC5-89EB-BE08DD169027}" type="datetimeFigureOut">
              <a:rPr lang="sv-SE" smtClean="0"/>
              <a:t>2026-04-07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8A3A362-D263-4AEF-BEB6-AF591430A7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5526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ärra HF">
            <a:extLst>
              <a:ext uri="{FF2B5EF4-FFF2-40B4-BE49-F238E27FC236}">
                <a16:creationId xmlns:a16="http://schemas.microsoft.com/office/drawing/2014/main" id="{A7C2F8E7-4977-F1A3-9A42-94119DF9F5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2498"/>
          <a:stretch>
            <a:fillRect/>
          </a:stretch>
        </p:blipFill>
        <p:spPr bwMode="auto">
          <a:xfrm>
            <a:off x="6997974" y="706170"/>
            <a:ext cx="4492357" cy="5431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DD721D8-BAE5-2148-5505-C0B40CF9E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060" y="706170"/>
            <a:ext cx="6171202" cy="2819399"/>
          </a:xfrm>
          <a:noFill/>
        </p:spPr>
        <p:txBody>
          <a:bodyPr anchor="b">
            <a:normAutofit/>
          </a:bodyPr>
          <a:lstStyle/>
          <a:p>
            <a:pPr algn="l"/>
            <a:r>
              <a:rPr lang="sv-SE" sz="5400" b="1" dirty="0">
                <a:solidFill>
                  <a:srgbClr val="FFFF00"/>
                </a:solidFill>
              </a:rPr>
              <a:t>KÄRRA HF</a:t>
            </a:r>
            <a:br>
              <a:rPr lang="sv-SE" sz="5400" dirty="0">
                <a:solidFill>
                  <a:srgbClr val="FFFF00"/>
                </a:solidFill>
              </a:rPr>
            </a:br>
            <a:br>
              <a:rPr lang="sv-SE" sz="5400" dirty="0">
                <a:solidFill>
                  <a:srgbClr val="FFFF00"/>
                </a:solidFill>
              </a:rPr>
            </a:br>
            <a:r>
              <a:rPr lang="sv-SE" sz="5400" b="1" dirty="0">
                <a:solidFill>
                  <a:srgbClr val="FFFF00"/>
                </a:solidFill>
              </a:rPr>
              <a:t>P16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D5688D7-A22A-183D-CDB5-C67C91DF5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668" y="3629415"/>
            <a:ext cx="6171202" cy="2323329"/>
          </a:xfrm>
          <a:noFill/>
        </p:spPr>
        <p:txBody>
          <a:bodyPr anchor="t">
            <a:normAutofit/>
          </a:bodyPr>
          <a:lstStyle/>
          <a:p>
            <a:pPr algn="l"/>
            <a:endParaRPr lang="sv-SE" b="1" dirty="0"/>
          </a:p>
          <a:p>
            <a:pPr algn="l"/>
            <a:r>
              <a:rPr lang="sv-SE" sz="2800" b="1" dirty="0">
                <a:solidFill>
                  <a:srgbClr val="FFFF00"/>
                </a:solidFill>
              </a:rPr>
              <a:t>Säsongen 26/27</a:t>
            </a:r>
          </a:p>
        </p:txBody>
      </p:sp>
    </p:spTree>
    <p:extLst>
      <p:ext uri="{BB962C8B-B14F-4D97-AF65-F5344CB8AC3E}">
        <p14:creationId xmlns:p14="http://schemas.microsoft.com/office/powerpoint/2010/main" val="84516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8DE324-6EBB-9452-20E1-2CDB0F9F8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261138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sv-SE" sz="4800" b="1" dirty="0">
                <a:solidFill>
                  <a:srgbClr val="FFFF00"/>
                </a:solidFill>
              </a:rPr>
              <a:t>LEDARE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06C98A-A5EA-7FE6-6F60-B21A404AC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427383"/>
            <a:ext cx="8959892" cy="3169482"/>
          </a:xfrm>
        </p:spPr>
        <p:txBody>
          <a:bodyPr anchor="t">
            <a:normAutofit/>
          </a:bodyPr>
          <a:lstStyle/>
          <a:p>
            <a:r>
              <a:rPr lang="sv-SE" dirty="0">
                <a:solidFill>
                  <a:srgbClr val="FFFF00"/>
                </a:solidFill>
              </a:rPr>
              <a:t>Joel Fallgren </a:t>
            </a:r>
          </a:p>
          <a:p>
            <a:r>
              <a:rPr lang="sv-SE" dirty="0">
                <a:solidFill>
                  <a:srgbClr val="FFFF00"/>
                </a:solidFill>
              </a:rPr>
              <a:t>Marcus </a:t>
            </a:r>
            <a:r>
              <a:rPr lang="sv-SE" dirty="0" err="1">
                <a:solidFill>
                  <a:srgbClr val="FFFF00"/>
                </a:solidFill>
              </a:rPr>
              <a:t>Liljekrantz</a:t>
            </a:r>
            <a:endParaRPr lang="sv-SE" dirty="0">
              <a:solidFill>
                <a:srgbClr val="FFFF00"/>
              </a:solidFill>
            </a:endParaRPr>
          </a:p>
          <a:p>
            <a:r>
              <a:rPr lang="sv-SE" dirty="0">
                <a:solidFill>
                  <a:srgbClr val="FFFF00"/>
                </a:solidFill>
              </a:rPr>
              <a:t>Daniel Ahlqvist</a:t>
            </a:r>
          </a:p>
          <a:p>
            <a:r>
              <a:rPr lang="sv-SE" dirty="0">
                <a:solidFill>
                  <a:srgbClr val="FFFF00"/>
                </a:solidFill>
              </a:rPr>
              <a:t>Ulrika Granqvist</a:t>
            </a:r>
          </a:p>
          <a:p>
            <a:r>
              <a:rPr lang="sv-SE" dirty="0">
                <a:solidFill>
                  <a:srgbClr val="FFFF00"/>
                </a:solidFill>
              </a:rPr>
              <a:t>Oscar Lindeberg</a:t>
            </a:r>
          </a:p>
          <a:p>
            <a:r>
              <a:rPr lang="sv-SE" dirty="0">
                <a:solidFill>
                  <a:schemeClr val="bg1"/>
                </a:solidFill>
              </a:rPr>
              <a:t>Oscar Lindeberg</a:t>
            </a:r>
          </a:p>
        </p:txBody>
      </p:sp>
    </p:spTree>
    <p:extLst>
      <p:ext uri="{BB962C8B-B14F-4D97-AF65-F5344CB8AC3E}">
        <p14:creationId xmlns:p14="http://schemas.microsoft.com/office/powerpoint/2010/main" val="130634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41A7D2-F39A-A245-F499-6F1CCF86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800" b="1" dirty="0">
                <a:solidFill>
                  <a:srgbClr val="FFFF00"/>
                </a:solidFill>
              </a:rPr>
              <a:t>TRÄNINGSLÄGER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BFB9A1-D67A-B8B2-7F4A-DAF57A356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>
                <a:solidFill>
                  <a:srgbClr val="FFFF00"/>
                </a:solidFill>
              </a:rPr>
              <a:t>Augusti</a:t>
            </a:r>
          </a:p>
          <a:p>
            <a:pPr marL="0" indent="0">
              <a:buNone/>
            </a:pPr>
            <a:endParaRPr lang="sv-SE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Uppstart för säsongen, träning och socialt läger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670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F08D66-AFE4-0D79-4402-9A9A0AB35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800" b="1" dirty="0">
                <a:solidFill>
                  <a:srgbClr val="FFFF00"/>
                </a:solidFill>
              </a:rPr>
              <a:t>CUPER 26/27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CEC93B-EBC0-CAFB-0B7E-A58E4AE68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402" y="1339004"/>
            <a:ext cx="9470044" cy="4612419"/>
          </a:xfrm>
        </p:spPr>
        <p:txBody>
          <a:bodyPr/>
          <a:lstStyle/>
          <a:p>
            <a:pPr marL="0" indent="0">
              <a:buNone/>
            </a:pPr>
            <a:endParaRPr lang="sv-SE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v-SE" dirty="0" err="1">
                <a:solidFill>
                  <a:srgbClr val="FFFF00"/>
                </a:solidFill>
              </a:rPr>
              <a:t>Mölndalsspelen</a:t>
            </a:r>
            <a:r>
              <a:rPr lang="sv-SE" dirty="0">
                <a:solidFill>
                  <a:srgbClr val="FFFF00"/>
                </a:solidFill>
              </a:rPr>
              <a:t>                         </a:t>
            </a:r>
          </a:p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Partille cup </a:t>
            </a:r>
          </a:p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Göteborg cup</a:t>
            </a:r>
          </a:p>
          <a:p>
            <a:pPr marL="0" indent="0">
              <a:buNone/>
            </a:pPr>
            <a:r>
              <a:rPr lang="sv-SE" dirty="0" err="1">
                <a:solidFill>
                  <a:srgbClr val="FFFF00"/>
                </a:solidFill>
              </a:rPr>
              <a:t>Skadevi</a:t>
            </a:r>
            <a:r>
              <a:rPr lang="sv-SE" dirty="0">
                <a:solidFill>
                  <a:srgbClr val="FFFF00"/>
                </a:solidFill>
              </a:rPr>
              <a:t> cup</a:t>
            </a:r>
          </a:p>
          <a:p>
            <a:pPr marL="0" indent="0">
              <a:buNone/>
            </a:pPr>
            <a:r>
              <a:rPr lang="sv-SE" b="1" dirty="0">
                <a:solidFill>
                  <a:srgbClr val="FFFF00"/>
                </a:solidFill>
              </a:rPr>
              <a:t>Norden cup   </a:t>
            </a:r>
          </a:p>
          <a:p>
            <a:pPr marL="0" indent="0">
              <a:buNone/>
            </a:pPr>
            <a:endParaRPr lang="sv-SE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v-SE" dirty="0" err="1">
                <a:solidFill>
                  <a:srgbClr val="FFFF00"/>
                </a:solidFill>
              </a:rPr>
              <a:t>Avslutningscup</a:t>
            </a:r>
            <a:r>
              <a:rPr lang="sv-SE" dirty="0">
                <a:solidFill>
                  <a:srgbClr val="FFFF00"/>
                </a:solidFill>
              </a:rPr>
              <a:t>/resa??</a:t>
            </a:r>
          </a:p>
        </p:txBody>
      </p:sp>
      <p:pic>
        <p:nvPicPr>
          <p:cNvPr id="3074" name="Picture 2" descr="Mängder av härliga foton från Lillekärrshallen | Norden Cup Göteborg">
            <a:extLst>
              <a:ext uri="{FF2B5EF4-FFF2-40B4-BE49-F238E27FC236}">
                <a16:creationId xmlns:a16="http://schemas.microsoft.com/office/drawing/2014/main" id="{3552BA61-7C25-D080-3918-D9469BA63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985221"/>
            <a:ext cx="5753100" cy="353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388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4D454B-5509-CAA6-5C94-E73584D77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v-SE" sz="8900" b="1" dirty="0">
                <a:solidFill>
                  <a:srgbClr val="FFFF00"/>
                </a:solidFill>
              </a:rPr>
              <a:t>USM 26/27</a:t>
            </a:r>
            <a:br>
              <a:rPr lang="sv-SE" b="1" dirty="0">
                <a:solidFill>
                  <a:srgbClr val="FFFF00"/>
                </a:solidFill>
              </a:rPr>
            </a:br>
            <a:endParaRPr lang="sv-SE" b="1" dirty="0">
              <a:solidFill>
                <a:srgbClr val="FFFF0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9435DA-6E51-73AC-83B9-9BD4FE92A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v-SE" sz="7200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sv-SE" sz="7200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sv-SE" sz="7200" dirty="0"/>
          </a:p>
        </p:txBody>
      </p:sp>
      <p:pic>
        <p:nvPicPr>
          <p:cNvPr id="4" name="Picture 2" descr="Kärra HF">
            <a:extLst>
              <a:ext uri="{FF2B5EF4-FFF2-40B4-BE49-F238E27FC236}">
                <a16:creationId xmlns:a16="http://schemas.microsoft.com/office/drawing/2014/main" id="{0E3D6405-25F4-977C-A792-BCA4D9C8F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2498"/>
          <a:stretch>
            <a:fillRect/>
          </a:stretch>
        </p:blipFill>
        <p:spPr bwMode="auto">
          <a:xfrm>
            <a:off x="4029349" y="1825625"/>
            <a:ext cx="3654151" cy="4418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71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2B08C2-B97A-A8D8-09EA-DE7E8AC4B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800" b="1" dirty="0">
                <a:solidFill>
                  <a:srgbClr val="FFFF00"/>
                </a:solidFill>
              </a:rPr>
              <a:t>FÖRSÄSONG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751292-95B1-D2B2-72F2-590AA7DDF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>
                <a:solidFill>
                  <a:srgbClr val="FFFF00"/>
                </a:solidFill>
              </a:rPr>
              <a:t>Start måndag 4 maj, kallelser via laget</a:t>
            </a:r>
          </a:p>
          <a:p>
            <a:pPr marL="0" indent="0">
              <a:buNone/>
            </a:pPr>
            <a:endParaRPr lang="sv-SE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Handboll</a:t>
            </a:r>
          </a:p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Kondition</a:t>
            </a:r>
          </a:p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Styrka</a:t>
            </a:r>
          </a:p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Rörlighet</a:t>
            </a:r>
          </a:p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Lagbygge/gemenskap</a:t>
            </a:r>
          </a:p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Övriga aktiviteter</a:t>
            </a:r>
          </a:p>
          <a:p>
            <a:endParaRPr lang="sv-SE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v-SE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43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C604E9-A654-4C0B-9AF0-72BFEF0A9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800" b="1" dirty="0">
                <a:solidFill>
                  <a:srgbClr val="FFFF00"/>
                </a:solidFill>
              </a:rPr>
              <a:t>HANDBOLL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BAC60F-6BBD-87E0-75F0-D4EA526C3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>
                <a:solidFill>
                  <a:srgbClr val="FFFF00"/>
                </a:solidFill>
              </a:rPr>
              <a:t>Individuell träning/teknik</a:t>
            </a:r>
          </a:p>
          <a:p>
            <a:endParaRPr lang="sv-SE" b="1" dirty="0">
              <a:solidFill>
                <a:srgbClr val="FFFF00"/>
              </a:solidFill>
            </a:endParaRPr>
          </a:p>
          <a:p>
            <a:r>
              <a:rPr lang="sv-SE" b="1" dirty="0" err="1">
                <a:solidFill>
                  <a:srgbClr val="FFFF00"/>
                </a:solidFill>
              </a:rPr>
              <a:t>Anfallspel</a:t>
            </a:r>
            <a:endParaRPr lang="sv-SE" b="1" dirty="0">
              <a:solidFill>
                <a:srgbClr val="FFFF00"/>
              </a:solidFill>
            </a:endParaRPr>
          </a:p>
          <a:p>
            <a:endParaRPr lang="sv-SE" b="1" dirty="0">
              <a:solidFill>
                <a:srgbClr val="FFFF00"/>
              </a:solidFill>
            </a:endParaRPr>
          </a:p>
          <a:p>
            <a:r>
              <a:rPr lang="sv-SE" b="1" dirty="0" err="1">
                <a:solidFill>
                  <a:srgbClr val="FFFF00"/>
                </a:solidFill>
              </a:rPr>
              <a:t>Försvarspel</a:t>
            </a:r>
            <a:endParaRPr lang="sv-SE" b="1" dirty="0">
              <a:solidFill>
                <a:srgbClr val="FFFF00"/>
              </a:solidFill>
            </a:endParaRPr>
          </a:p>
          <a:p>
            <a:endParaRPr lang="sv-SE" b="1" dirty="0">
              <a:solidFill>
                <a:srgbClr val="FFFF00"/>
              </a:solidFill>
            </a:endParaRPr>
          </a:p>
          <a:p>
            <a:r>
              <a:rPr lang="sv-SE" b="1" dirty="0">
                <a:solidFill>
                  <a:srgbClr val="FFFF00"/>
                </a:solidFill>
              </a:rPr>
              <a:t>Målvaktsspel</a:t>
            </a:r>
          </a:p>
          <a:p>
            <a:endParaRPr lang="sv-SE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v-SE" b="1" dirty="0">
              <a:solidFill>
                <a:srgbClr val="FFFF00"/>
              </a:solidFill>
            </a:endParaRP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7429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CE55FC-DEA3-18E5-BFC0-C1218C0D2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800" b="1" dirty="0">
                <a:solidFill>
                  <a:srgbClr val="FFFF00"/>
                </a:solidFill>
              </a:rPr>
              <a:t>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00A084-E9D8-161B-4E21-B4D2F686E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>
                <a:solidFill>
                  <a:srgbClr val="FFFF00"/>
                </a:solidFill>
              </a:rPr>
              <a:t>Nivå 1</a:t>
            </a:r>
          </a:p>
          <a:p>
            <a:pPr marL="0" indent="0">
              <a:buNone/>
            </a:pPr>
            <a:endParaRPr lang="sv-SE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v-SE" b="1" dirty="0">
                <a:solidFill>
                  <a:srgbClr val="FFFF00"/>
                </a:solidFill>
              </a:rPr>
              <a:t>Nivå 2</a:t>
            </a:r>
          </a:p>
        </p:txBody>
      </p:sp>
    </p:spTree>
    <p:extLst>
      <p:ext uri="{BB962C8B-B14F-4D97-AF65-F5344CB8AC3E}">
        <p14:creationId xmlns:p14="http://schemas.microsoft.com/office/powerpoint/2010/main" val="2062408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8376E4-53D3-DC7A-8F3F-51E078E01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rgbClr val="FFFF00"/>
                </a:solidFill>
              </a:rPr>
              <a:t>FRÅGOR?</a:t>
            </a:r>
          </a:p>
        </p:txBody>
      </p:sp>
      <p:pic>
        <p:nvPicPr>
          <p:cNvPr id="2052" name="Picture 4" descr="Lillekärrshallen - Hitta sporthallar och gymnastiksalar - Göteborgs Stad">
            <a:extLst>
              <a:ext uri="{FF2B5EF4-FFF2-40B4-BE49-F238E27FC236}">
                <a16:creationId xmlns:a16="http://schemas.microsoft.com/office/drawing/2014/main" id="{768C5C83-DA16-0C53-7B24-9236B40F6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124075"/>
            <a:ext cx="3990975" cy="2897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6DAC1AA-250B-5017-F296-821973DF2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5425"/>
            <a:ext cx="10515600" cy="619125"/>
          </a:xfrm>
        </p:spPr>
        <p:txBody>
          <a:bodyPr/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6860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82</Words>
  <Application>Microsoft Office PowerPoint</Application>
  <PresentationFormat>Bredbild</PresentationFormat>
  <Paragraphs>51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KÄRRA HF  P16</vt:lpstr>
      <vt:lpstr>LEDARE</vt:lpstr>
      <vt:lpstr>TRÄNINGSLÄGER</vt:lpstr>
      <vt:lpstr>CUPER 26/27</vt:lpstr>
      <vt:lpstr>USM 26/27 </vt:lpstr>
      <vt:lpstr>FÖRSÄSONG</vt:lpstr>
      <vt:lpstr>HANDBOLL</vt:lpstr>
      <vt:lpstr>SERIESPEL</vt:lpstr>
      <vt:lpstr>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Ulrika Granqvist</dc:creator>
  <cp:lastModifiedBy>Ulrika Granqvist</cp:lastModifiedBy>
  <cp:revision>4</cp:revision>
  <dcterms:created xsi:type="dcterms:W3CDTF">2026-03-30T18:25:23Z</dcterms:created>
  <dcterms:modified xsi:type="dcterms:W3CDTF">2026-04-07T16:39:56Z</dcterms:modified>
</cp:coreProperties>
</file>