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70" r:id="rId14"/>
    <p:sldId id="268" r:id="rId15"/>
    <p:sldId id="269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DF6DA"/>
              </a:solidFill>
              <a:prstDash val="solid"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DBBB3"/>
              </a:solidFill>
              <a:prstDash val="solid"/>
              <a:miter lim="400000"/>
            </a:ln>
          </a:top>
          <a:bottom>
            <a:ln w="3175" cap="flat">
              <a:solidFill>
                <a:srgbClr val="BDBBB3"/>
              </a:solidFill>
              <a:prstDash val="solid"/>
              <a:miter lim="400000"/>
            </a:ln>
          </a:bottom>
          <a:insideH>
            <a:ln w="3175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je"/>
          <p:cNvSpPr/>
          <p:nvPr/>
        </p:nvSpPr>
        <p:spPr>
          <a:xfrm>
            <a:off x="952500" y="72898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Titeltext"/>
          <p:cNvSpPr txBox="1">
            <a:spLocks noGrp="1"/>
          </p:cNvSpPr>
          <p:nvPr>
            <p:ph type="title"/>
          </p:nvPr>
        </p:nvSpPr>
        <p:spPr>
          <a:xfrm>
            <a:off x="952500" y="4229100"/>
            <a:ext cx="22479000" cy="28575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952500" y="7823200"/>
            <a:ext cx="22479000" cy="1155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2898100" y="12319000"/>
            <a:ext cx="419100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rödtext nivå et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0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–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rön och gul båt vid vattenbrynet mitt emot byn Ferragudo i Portugal i skymningenFiskebåtar till sjöss nära by i skymningen i Algarve i södra Portugal."/>
          <p:cNvSpPr>
            <a:spLocks noGrp="1"/>
          </p:cNvSpPr>
          <p:nvPr>
            <p:ph type="pic" sz="half" idx="21"/>
          </p:nvPr>
        </p:nvSpPr>
        <p:spPr>
          <a:xfrm>
            <a:off x="13208000" y="520700"/>
            <a:ext cx="10909968" cy="7277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0" name="Klippformationer i det turkosa vattnet i Algarve i Portugal"/>
          <p:cNvSpPr>
            <a:spLocks noGrp="1"/>
          </p:cNvSpPr>
          <p:nvPr>
            <p:ph type="pic" sz="half" idx="22"/>
          </p:nvPr>
        </p:nvSpPr>
        <p:spPr>
          <a:xfrm>
            <a:off x="13208000" y="6146800"/>
            <a:ext cx="10160000" cy="67733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1" name="Fyrtorn i Portugal med klippformationer längs kusten i förgrunden och utblick över havet i solnedgång "/>
          <p:cNvSpPr>
            <a:spLocks noGrp="1"/>
          </p:cNvSpPr>
          <p:nvPr>
            <p:ph type="pic" idx="23"/>
          </p:nvPr>
        </p:nvSpPr>
        <p:spPr>
          <a:xfrm>
            <a:off x="742138" y="-1391145"/>
            <a:ext cx="11855474" cy="17703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952500" y="8318500"/>
            <a:ext cx="224790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4200" i="1">
                <a:solidFill>
                  <a:srgbClr val="9D9D9D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20" name="”Skriv ett citat här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64448"/>
            <a:ext cx="19621500" cy="838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1pPr>
          </a:lstStyle>
          <a:p>
            <a:r>
              <a:t>”Skriv ett citat här.” </a:t>
            </a:r>
          </a:p>
        </p:txBody>
      </p:sp>
      <p:sp>
        <p:nvSpPr>
          <p:cNvPr id="12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rön och gul båt på stranden på andra sidan vattnet från byn Ferragudo i Portugal i skymningenFiskebåtar till sjöss nära by i skymningen i Algarve i södra Portugal."/>
          <p:cNvSpPr>
            <a:spLocks noGrp="1"/>
          </p:cNvSpPr>
          <p:nvPr>
            <p:ph type="pic" idx="21"/>
          </p:nvPr>
        </p:nvSpPr>
        <p:spPr>
          <a:xfrm>
            <a:off x="0" y="-87630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–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lippformationer i det turkosa vattnet i Algarve i Portugal"/>
          <p:cNvSpPr>
            <a:spLocks noGrp="1"/>
          </p:cNvSpPr>
          <p:nvPr>
            <p:ph type="pic" idx="21"/>
          </p:nvPr>
        </p:nvSpPr>
        <p:spPr>
          <a:xfrm>
            <a:off x="927100" y="-1765300"/>
            <a:ext cx="22529800" cy="150198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iteltext"/>
          <p:cNvSpPr txBox="1">
            <a:spLocks noGrp="1"/>
          </p:cNvSpPr>
          <p:nvPr>
            <p:ph type="title"/>
          </p:nvPr>
        </p:nvSpPr>
        <p:spPr>
          <a:xfrm>
            <a:off x="952500" y="9982200"/>
            <a:ext cx="22479000" cy="15748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952500" y="11620500"/>
            <a:ext cx="22479000" cy="1181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–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text"/>
          <p:cNvSpPr txBox="1">
            <a:spLocks noGrp="1"/>
          </p:cNvSpPr>
          <p:nvPr>
            <p:ph type="title"/>
          </p:nvPr>
        </p:nvSpPr>
        <p:spPr>
          <a:xfrm>
            <a:off x="952500" y="5435600"/>
            <a:ext cx="22479000" cy="28575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yrtorn i Portugal med klippformationer längs kusten i förgrunden och utblick över havet i solnedgång "/>
          <p:cNvSpPr>
            <a:spLocks noGrp="1"/>
          </p:cNvSpPr>
          <p:nvPr>
            <p:ph type="pic" idx="21"/>
          </p:nvPr>
        </p:nvSpPr>
        <p:spPr>
          <a:xfrm>
            <a:off x="12623800" y="-1346200"/>
            <a:ext cx="10928468" cy="16319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Titeltext"/>
          <p:cNvSpPr txBox="1">
            <a:spLocks noGrp="1"/>
          </p:cNvSpPr>
          <p:nvPr>
            <p:ph type="title"/>
          </p:nvPr>
        </p:nvSpPr>
        <p:spPr>
          <a:xfrm>
            <a:off x="952500" y="3378200"/>
            <a:ext cx="10934700" cy="8534400"/>
          </a:xfrm>
          <a:prstGeom prst="rect">
            <a:avLst/>
          </a:prstGeom>
        </p:spPr>
        <p:txBody>
          <a:bodyPr anchor="t"/>
          <a:lstStyle/>
          <a:p>
            <a:r>
              <a:t>Titeltext</a:t>
            </a:r>
          </a:p>
        </p:txBody>
      </p:sp>
      <p:sp>
        <p:nvSpPr>
          <p:cNvPr id="43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952500" y="1638300"/>
            <a:ext cx="10934700" cy="1181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–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je"/>
          <p:cNvSpPr/>
          <p:nvPr/>
        </p:nvSpPr>
        <p:spPr>
          <a:xfrm>
            <a:off x="952500" y="36195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j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2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952500" y="4267200"/>
            <a:ext cx="22479000" cy="8051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j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Klippformationer i det turkosa vattnet i Algarve i Portugal"/>
          <p:cNvSpPr>
            <a:spLocks noGrp="1"/>
          </p:cNvSpPr>
          <p:nvPr>
            <p:ph type="pic" sz="half" idx="21"/>
          </p:nvPr>
        </p:nvSpPr>
        <p:spPr>
          <a:xfrm>
            <a:off x="381000" y="4229100"/>
            <a:ext cx="11684000" cy="77893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2687300" y="4114800"/>
            <a:ext cx="10744200" cy="79502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1pPr>
            <a:lvl2pPr marL="9906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2pPr>
            <a:lvl3pPr marL="14859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3pPr>
            <a:lvl4pPr marL="19812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4pPr>
            <a:lvl5pPr marL="24765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livevideo,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j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2687300" y="4114800"/>
            <a:ext cx="10744200" cy="79502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1pPr>
            <a:lvl2pPr marL="9906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2pPr>
            <a:lvl3pPr marL="14859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3pPr>
            <a:lvl4pPr marL="19812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4pPr>
            <a:lvl5pPr marL="24765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livevideo,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Linj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2687300" y="4114800"/>
            <a:ext cx="10744200" cy="79502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1pPr>
            <a:lvl2pPr marL="9906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2pPr>
            <a:lvl3pPr marL="14859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3pPr>
            <a:lvl4pPr marL="19812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4pPr>
            <a:lvl5pPr marL="24765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9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je"/>
          <p:cNvSpPr/>
          <p:nvPr/>
        </p:nvSpPr>
        <p:spPr>
          <a:xfrm>
            <a:off x="952500" y="13004800"/>
            <a:ext cx="22479000" cy="0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je"/>
          <p:cNvSpPr/>
          <p:nvPr/>
        </p:nvSpPr>
        <p:spPr>
          <a:xfrm>
            <a:off x="952500" y="7112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952500" y="1384300"/>
            <a:ext cx="22479000" cy="1094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5" name="Titeltext"/>
          <p:cNvSpPr txBox="1">
            <a:spLocks noGrp="1"/>
          </p:cNvSpPr>
          <p:nvPr>
            <p:ph type="title"/>
          </p:nvPr>
        </p:nvSpPr>
        <p:spPr>
          <a:xfrm>
            <a:off x="952500" y="838200"/>
            <a:ext cx="22479000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2923500" y="12319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1143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714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2286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857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3429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4000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4572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5143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46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ryck snabbt två gånger för att ändr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6" name="KÄRRA HF…"/>
          <p:cNvSpPr txBox="1">
            <a:spLocks noGrp="1"/>
          </p:cNvSpPr>
          <p:nvPr>
            <p:ph type="subTitle" sz="quarter" idx="1"/>
          </p:nvPr>
        </p:nvSpPr>
        <p:spPr>
          <a:xfrm>
            <a:off x="991482" y="4256209"/>
            <a:ext cx="7013652" cy="3010615"/>
          </a:xfrm>
          <a:prstGeom prst="rect">
            <a:avLst/>
          </a:prstGeom>
        </p:spPr>
        <p:txBody>
          <a:bodyPr/>
          <a:lstStyle/>
          <a:p>
            <a:pPr defTabSz="676909">
              <a:defRPr sz="4100" b="1">
                <a:solidFill>
                  <a:srgbClr val="000000"/>
                </a:solidFill>
              </a:defRPr>
            </a:pPr>
            <a:r>
              <a:t>KÄRRA HF </a:t>
            </a:r>
          </a:p>
          <a:p>
            <a:pPr defTabSz="676909">
              <a:defRPr sz="4100" b="1">
                <a:solidFill>
                  <a:srgbClr val="000000"/>
                </a:solidFill>
              </a:defRPr>
            </a:pPr>
            <a:endParaRPr/>
          </a:p>
          <a:p>
            <a:pPr defTabSz="676909">
              <a:defRPr sz="4100" b="1">
                <a:solidFill>
                  <a:srgbClr val="000000"/>
                </a:solidFill>
              </a:defRPr>
            </a:pPr>
            <a:r>
              <a:t>A-POJK SÄSONG 25/26</a:t>
            </a:r>
          </a:p>
          <a:p>
            <a:pPr defTabSz="676909">
              <a:defRPr sz="4100" b="1">
                <a:solidFill>
                  <a:srgbClr val="000000"/>
                </a:solidFill>
              </a:defRPr>
            </a:pPr>
            <a:r>
              <a:t>FÖRÄLDRAMÖTE 250527  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MATCHTRÖJ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MATCHTRÖJOR</a:t>
            </a:r>
          </a:p>
        </p:txBody>
      </p:sp>
      <p:sp>
        <p:nvSpPr>
          <p:cNvPr id="170" name="Översyn pågår, lämna in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rPr dirty="0" err="1"/>
              <a:t>Översyn</a:t>
            </a:r>
            <a:r>
              <a:rPr dirty="0"/>
              <a:t> </a:t>
            </a:r>
            <a:r>
              <a:rPr dirty="0" err="1"/>
              <a:t>pågår</a:t>
            </a:r>
            <a:r>
              <a:rPr dirty="0"/>
              <a:t>, </a:t>
            </a:r>
            <a:r>
              <a:rPr dirty="0" err="1"/>
              <a:t>lämna</a:t>
            </a:r>
            <a:r>
              <a:rPr dirty="0"/>
              <a:t> in</a:t>
            </a:r>
            <a:r>
              <a:rPr lang="sv-SE" dirty="0"/>
              <a:t>!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ROFIX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PROFIXIO</a:t>
            </a:r>
          </a:p>
        </p:txBody>
      </p:sp>
      <p:sp>
        <p:nvSpPr>
          <p:cNvPr id="173" name="Krav för U16 är FU2 - utbildning hös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Krav för U16 </a:t>
            </a:r>
            <a:r>
              <a:rPr dirty="0" err="1"/>
              <a:t>är</a:t>
            </a:r>
            <a:r>
              <a:rPr dirty="0"/>
              <a:t> FU2 - </a:t>
            </a:r>
            <a:r>
              <a:rPr dirty="0" err="1"/>
              <a:t>utbildning</a:t>
            </a:r>
            <a:r>
              <a:rPr dirty="0"/>
              <a:t> </a:t>
            </a:r>
            <a:r>
              <a:rPr dirty="0" err="1"/>
              <a:t>höst</a:t>
            </a:r>
            <a:r>
              <a:rPr lang="sv-SE" dirty="0"/>
              <a:t> , alla som ska sitta med </a:t>
            </a:r>
            <a:r>
              <a:rPr lang="sv-SE" dirty="0" err="1"/>
              <a:t>profixio</a:t>
            </a:r>
            <a:r>
              <a:rPr lang="sv-SE" dirty="0"/>
              <a:t> behöver gå om utbildningen. Inventering av intresse och mer info kommer inom kort!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Ansvar Föräldrar!"/>
          <p:cNvSpPr txBox="1">
            <a:spLocks noGrp="1"/>
          </p:cNvSpPr>
          <p:nvPr>
            <p:ph type="title"/>
          </p:nvPr>
        </p:nvSpPr>
        <p:spPr>
          <a:xfrm>
            <a:off x="952500" y="825500"/>
            <a:ext cx="22479000" cy="26797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Ansvar Föräldrar!</a:t>
            </a:r>
          </a:p>
        </p:txBody>
      </p:sp>
      <p:sp>
        <p:nvSpPr>
          <p:cNvPr id="179" name="Lotter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/>
              <a:t>Lotter</a:t>
            </a:r>
            <a:r>
              <a:rPr dirty="0"/>
              <a:t>:</a:t>
            </a:r>
            <a:r>
              <a:rPr lang="sv-SE" dirty="0"/>
              <a:t> Idha </a:t>
            </a:r>
            <a:r>
              <a:rPr lang="sv-SE" dirty="0" err="1"/>
              <a:t>Liljekrantz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lang="sv-SE" b="1" dirty="0"/>
              <a:t>Planering </a:t>
            </a:r>
            <a:r>
              <a:rPr b="1" dirty="0"/>
              <a:t>Cafe</a:t>
            </a:r>
            <a:r>
              <a:rPr lang="sv-SE" b="1" dirty="0"/>
              <a:t>/</a:t>
            </a:r>
            <a:r>
              <a:rPr b="1" dirty="0"/>
              <a:t>Norden cup</a:t>
            </a:r>
            <a:r>
              <a:rPr lang="sv-SE" b="1" dirty="0"/>
              <a:t>/Hallansvar</a:t>
            </a:r>
            <a:r>
              <a:rPr dirty="0"/>
              <a:t>:  </a:t>
            </a:r>
            <a:r>
              <a:rPr lang="sv-SE" dirty="0"/>
              <a:t>Ida Qvist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lang="sv-SE" b="1" dirty="0"/>
              <a:t>Planering </a:t>
            </a:r>
            <a:r>
              <a:rPr b="1" dirty="0" err="1"/>
              <a:t>Profixio</a:t>
            </a:r>
            <a:r>
              <a:rPr lang="sv-SE" b="1" dirty="0"/>
              <a:t>/EMP</a:t>
            </a:r>
            <a:r>
              <a:rPr dirty="0"/>
              <a:t>:</a:t>
            </a:r>
            <a:r>
              <a:rPr lang="sv-SE" dirty="0"/>
              <a:t> Anna Willman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 err="1"/>
              <a:t>Julblommor</a:t>
            </a:r>
            <a:r>
              <a:rPr b="1" dirty="0"/>
              <a:t>:</a:t>
            </a:r>
            <a:r>
              <a:rPr lang="sv-SE" b="1" dirty="0"/>
              <a:t> </a:t>
            </a:r>
            <a:r>
              <a:rPr lang="sv-SE" dirty="0" err="1"/>
              <a:t>Rocio</a:t>
            </a:r>
            <a:r>
              <a:rPr lang="sv-SE" dirty="0"/>
              <a:t> Falcon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945840-79B4-5688-E531-76EDA94C1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rgbClr val="002060"/>
                </a:solidFill>
              </a:rPr>
              <a:t>Övriga </a:t>
            </a:r>
            <a:r>
              <a:rPr lang="sv-SE" b="1" dirty="0" err="1">
                <a:solidFill>
                  <a:srgbClr val="002060"/>
                </a:solidFill>
              </a:rPr>
              <a:t>FrågoR</a:t>
            </a:r>
            <a:r>
              <a:rPr lang="sv-SE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E07026C-374A-C689-4689-963ED565B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Diskussion om målvakter och skott som träffar huvud.</a:t>
            </a:r>
          </a:p>
          <a:p>
            <a:r>
              <a:rPr lang="sv-SE" dirty="0"/>
              <a:t>Partille cup – Några avhopp, inventering av antal spelare pågår. Just nu två lag </a:t>
            </a:r>
            <a:r>
              <a:rPr lang="sv-SE" dirty="0" err="1"/>
              <a:t>anmälsda</a:t>
            </a:r>
            <a:r>
              <a:rPr lang="sv-SE" dirty="0"/>
              <a:t> i P15 &amp; två lag i P16.</a:t>
            </a:r>
          </a:p>
          <a:p>
            <a:r>
              <a:rPr lang="sv-SE" dirty="0"/>
              <a:t>Målvaktstränare hoppas vi ha klart inom kort.</a:t>
            </a:r>
          </a:p>
          <a:p>
            <a:r>
              <a:rPr lang="sv-SE" dirty="0"/>
              <a:t>Diskussion om mental träning.</a:t>
            </a:r>
          </a:p>
        </p:txBody>
      </p:sp>
    </p:spTree>
    <p:extLst>
      <p:ext uri="{BB962C8B-B14F-4D97-AF65-F5344CB8AC3E}">
        <p14:creationId xmlns:p14="http://schemas.microsoft.com/office/powerpoint/2010/main" val="12526175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ryck snabbt två gånger för att änd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Tryck snabbt två gånger för att ändra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pic>
        <p:nvPicPr>
          <p:cNvPr id="183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13" y="130606"/>
            <a:ext cx="23782535" cy="13377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ryck snabbt två gånger för att änd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Tryck snabbt två gånger för att ändra"/>
          <p:cNvSpPr txBox="1">
            <a:spLocks noGrp="1"/>
          </p:cNvSpPr>
          <p:nvPr>
            <p:ph type="body" idx="1"/>
          </p:nvPr>
        </p:nvSpPr>
        <p:spPr>
          <a:xfrm>
            <a:off x="4606097" y="1035745"/>
            <a:ext cx="22034408" cy="1232302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pic>
        <p:nvPicPr>
          <p:cNvPr id="187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097" y="1035745"/>
            <a:ext cx="14133460" cy="7950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resentation Tränare"/>
          <p:cNvSpPr txBox="1">
            <a:spLocks noGrp="1"/>
          </p:cNvSpPr>
          <p:nvPr>
            <p:ph type="title"/>
          </p:nvPr>
        </p:nvSpPr>
        <p:spPr>
          <a:xfrm>
            <a:off x="952500" y="844550"/>
            <a:ext cx="22479000" cy="2679700"/>
          </a:xfrm>
          <a:prstGeom prst="rect">
            <a:avLst/>
          </a:prstGeom>
        </p:spPr>
        <p:txBody>
          <a:bodyPr/>
          <a:lstStyle>
            <a:lvl1pPr>
              <a:defRPr sz="8100"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Presentation Tränare</a:t>
            </a:r>
          </a:p>
        </p:txBody>
      </p:sp>
      <p:sp>
        <p:nvSpPr>
          <p:cNvPr id="149" name="Daniel Ahlqvi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Daniel </a:t>
            </a:r>
            <a:r>
              <a:rPr dirty="0" err="1"/>
              <a:t>Ahlqvist</a:t>
            </a:r>
            <a:r>
              <a:rPr lang="sv-SE" dirty="0"/>
              <a:t> - Huvudtränare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Joel </a:t>
            </a:r>
            <a:r>
              <a:rPr dirty="0" err="1"/>
              <a:t>Fallgren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Ulrika Granqvist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Marcus </a:t>
            </a:r>
            <a:r>
              <a:rPr dirty="0" err="1"/>
              <a:t>Liljekrantz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Lars Altus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Oscar </a:t>
            </a:r>
            <a:r>
              <a:rPr dirty="0" err="1"/>
              <a:t>Lindeberg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Mikael KJELLSTRÖM"/>
          <p:cNvSpPr txBox="1">
            <a:spLocks noGrp="1"/>
          </p:cNvSpPr>
          <p:nvPr>
            <p:ph type="title"/>
          </p:nvPr>
        </p:nvSpPr>
        <p:spPr>
          <a:xfrm>
            <a:off x="952500" y="825500"/>
            <a:ext cx="22479000" cy="26797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Mikael KJELLSTRÖM</a:t>
            </a:r>
          </a:p>
        </p:txBody>
      </p:sp>
      <p:sp>
        <p:nvSpPr>
          <p:cNvPr id="176" name="Kärra HF Ordföran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 b="1">
                <a:solidFill>
                  <a:srgbClr val="000000"/>
                </a:solidFill>
              </a:defRPr>
            </a:lvl1pPr>
          </a:lstStyle>
          <a:p>
            <a:r>
              <a:rPr dirty="0" err="1"/>
              <a:t>Kärra</a:t>
            </a:r>
            <a:r>
              <a:rPr dirty="0"/>
              <a:t> HF </a:t>
            </a:r>
            <a:r>
              <a:rPr dirty="0" err="1"/>
              <a:t>Ordförande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Upplägg Försäso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Upplägg Försäsong</a:t>
            </a:r>
          </a:p>
        </p:txBody>
      </p:sp>
      <p:sp>
        <p:nvSpPr>
          <p:cNvPr id="152" name="4-5 kollektiva pass/vecka - inne &amp; löp, styrka, rörlighet, spän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4-5 </a:t>
            </a:r>
            <a:r>
              <a:rPr dirty="0" err="1"/>
              <a:t>kollektiva</a:t>
            </a:r>
            <a:r>
              <a:rPr dirty="0"/>
              <a:t> pass/</a:t>
            </a:r>
            <a:r>
              <a:rPr dirty="0" err="1"/>
              <a:t>vecka</a:t>
            </a:r>
            <a:r>
              <a:rPr dirty="0"/>
              <a:t> - </a:t>
            </a:r>
            <a:r>
              <a:rPr dirty="0" err="1"/>
              <a:t>inne</a:t>
            </a:r>
            <a:r>
              <a:rPr dirty="0"/>
              <a:t> &amp; </a:t>
            </a:r>
            <a:r>
              <a:rPr dirty="0" err="1"/>
              <a:t>löp</a:t>
            </a:r>
            <a:r>
              <a:rPr dirty="0"/>
              <a:t>, </a:t>
            </a:r>
            <a:r>
              <a:rPr dirty="0" err="1"/>
              <a:t>styrka</a:t>
            </a:r>
            <a:r>
              <a:rPr dirty="0"/>
              <a:t>, </a:t>
            </a:r>
            <a:r>
              <a:rPr dirty="0" err="1"/>
              <a:t>rörlighet</a:t>
            </a:r>
            <a:r>
              <a:rPr dirty="0"/>
              <a:t>, </a:t>
            </a:r>
            <a:r>
              <a:rPr dirty="0" err="1"/>
              <a:t>spänst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Gym </a:t>
            </a:r>
            <a:r>
              <a:rPr lang="sv-SE" dirty="0"/>
              <a:t>–</a:t>
            </a:r>
            <a:r>
              <a:rPr dirty="0"/>
              <a:t> </a:t>
            </a:r>
            <a:r>
              <a:rPr dirty="0" err="1"/>
              <a:t>gymkort</a:t>
            </a:r>
            <a:r>
              <a:rPr lang="sv-SE" dirty="0"/>
              <a:t> till Nordic </a:t>
            </a:r>
            <a:r>
              <a:rPr lang="sv-SE" dirty="0" err="1"/>
              <a:t>Wellness</a:t>
            </a:r>
            <a:r>
              <a:rPr lang="sv-SE" dirty="0"/>
              <a:t> finns att köpa genom föreningen, hör av er vid intresse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 err="1"/>
              <a:t>Regler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ordning</a:t>
            </a:r>
            <a:r>
              <a:rPr lang="sv-SE" dirty="0"/>
              <a:t> – Vi pratar mycket i gruppen om att ha ordning och reda kring sig, förbereda sig till träning, komma i tid m.m.</a:t>
            </a:r>
            <a:endParaRPr dirty="0"/>
          </a:p>
          <a:p>
            <a:pPr>
              <a:buBlip>
                <a:blip r:embed="rId2"/>
              </a:buBlip>
            </a:pPr>
            <a:r>
              <a:rPr dirty="0" err="1">
                <a:solidFill>
                  <a:srgbClr val="000000"/>
                </a:solidFill>
              </a:rPr>
              <a:t>Lagmöten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dirty="0" err="1">
                <a:solidFill>
                  <a:srgbClr val="000000"/>
                </a:solidFill>
              </a:rPr>
              <a:t>teori</a:t>
            </a:r>
            <a:r>
              <a:rPr dirty="0">
                <a:solidFill>
                  <a:srgbClr val="000000"/>
                </a:solidFill>
              </a:rPr>
              <a:t> &amp; </a:t>
            </a:r>
            <a:r>
              <a:rPr dirty="0" err="1">
                <a:solidFill>
                  <a:srgbClr val="000000"/>
                </a:solidFill>
              </a:rPr>
              <a:t>gruppaktiviteter</a:t>
            </a:r>
            <a:r>
              <a:rPr lang="sv-SE" dirty="0">
                <a:solidFill>
                  <a:srgbClr val="000000"/>
                </a:solidFill>
              </a:rPr>
              <a:t> – planeras in under säsongen!</a:t>
            </a:r>
            <a:endParaRPr dirty="0">
              <a:solidFill>
                <a:srgbClr val="000000"/>
              </a:solidFill>
            </a:endParaRPr>
          </a:p>
          <a:p>
            <a:pPr>
              <a:buBlip>
                <a:blip r:embed="rId2"/>
              </a:buBlip>
            </a:pPr>
            <a:r>
              <a:rPr dirty="0" err="1">
                <a:solidFill>
                  <a:srgbClr val="000000"/>
                </a:solidFill>
              </a:rPr>
              <a:t>Alternativ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</a:rPr>
              <a:t>träning</a:t>
            </a:r>
            <a:r>
              <a:rPr dirty="0">
                <a:solidFill>
                  <a:srgbClr val="000000"/>
                </a:solidFill>
              </a:rPr>
              <a:t> vid </a:t>
            </a:r>
            <a:r>
              <a:rPr dirty="0" err="1">
                <a:solidFill>
                  <a:srgbClr val="000000"/>
                </a:solidFill>
              </a:rPr>
              <a:t>skada</a:t>
            </a:r>
            <a:r>
              <a:rPr lang="sv-SE" dirty="0">
                <a:solidFill>
                  <a:srgbClr val="000000"/>
                </a:solidFill>
              </a:rPr>
              <a:t> – Bra om killarna kommer ner till träning vid skada, vi ordnar med alternativ träning. Vid sjukdom som smittar, håll killarna hemma!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Kommunikation"/>
          <p:cNvSpPr txBox="1">
            <a:spLocks noGrp="1"/>
          </p:cNvSpPr>
          <p:nvPr>
            <p:ph type="title"/>
          </p:nvPr>
        </p:nvSpPr>
        <p:spPr>
          <a:xfrm>
            <a:off x="952500" y="844550"/>
            <a:ext cx="22479000" cy="26797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Kommunikation</a:t>
            </a:r>
          </a:p>
        </p:txBody>
      </p:sp>
      <p:sp>
        <p:nvSpPr>
          <p:cNvPr id="155" name="Kallelser till träning - svara själva, orsak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 err="1"/>
              <a:t>Kallelser</a:t>
            </a:r>
            <a:r>
              <a:rPr b="1" dirty="0"/>
              <a:t> till </a:t>
            </a:r>
            <a:r>
              <a:rPr b="1" dirty="0" err="1"/>
              <a:t>träning</a:t>
            </a:r>
            <a:r>
              <a:rPr b="1" dirty="0"/>
              <a:t> </a:t>
            </a:r>
            <a:r>
              <a:rPr lang="sv-SE" dirty="0"/>
              <a:t>-</a:t>
            </a:r>
            <a:r>
              <a:rPr dirty="0"/>
              <a:t> </a:t>
            </a:r>
            <a:r>
              <a:rPr lang="sv-SE" dirty="0"/>
              <a:t>lägg gärna in killarnas e-post på laget.se så att de kan svara själva på sina kallelser till träning. Vi vill att de så mycket som möjligt tar ansvar själva!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 err="1"/>
              <a:t>Kontakt</a:t>
            </a:r>
            <a:r>
              <a:rPr b="1" dirty="0"/>
              <a:t> </a:t>
            </a:r>
            <a:r>
              <a:rPr b="1" dirty="0" err="1"/>
              <a:t>tränare</a:t>
            </a:r>
            <a:r>
              <a:rPr lang="sv-SE" b="1" dirty="0"/>
              <a:t> </a:t>
            </a:r>
            <a:r>
              <a:rPr lang="sv-SE" dirty="0"/>
              <a:t>– Även här önskar vi i första hand att killarna själva kontaktar någon av oss ledare om det är något, skada, frånvaro eller något annat.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 err="1"/>
              <a:t>Grupp</a:t>
            </a:r>
            <a:r>
              <a:rPr b="1" dirty="0"/>
              <a:t> för </a:t>
            </a:r>
            <a:r>
              <a:rPr b="1" dirty="0" err="1"/>
              <a:t>kommunikation</a:t>
            </a:r>
            <a:r>
              <a:rPr lang="sv-SE" b="1" dirty="0"/>
              <a:t> – </a:t>
            </a:r>
            <a:r>
              <a:rPr lang="sv-SE" dirty="0"/>
              <a:t>All viktig info kommer på laget.se. Vi kommer även ha en </a:t>
            </a:r>
            <a:r>
              <a:rPr lang="sv-SE" dirty="0" err="1"/>
              <a:t>snapchat</a:t>
            </a:r>
            <a:r>
              <a:rPr lang="sv-SE" dirty="0"/>
              <a:t> grupp för killarna och ledare. Där kan mindre viktig info komma som tex : ”</a:t>
            </a:r>
            <a:r>
              <a:rPr lang="sv-SE" i="1" dirty="0"/>
              <a:t>glöm inte ta med matchtröjan</a:t>
            </a:r>
            <a:r>
              <a:rPr lang="sv-SE" dirty="0"/>
              <a:t>” eller om vi är på cup: </a:t>
            </a:r>
            <a:r>
              <a:rPr lang="sv-SE" i="1" dirty="0"/>
              <a:t>lag gul samlas vid plan 2 kl. 12. </a:t>
            </a:r>
            <a:endParaRPr i="1"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/>
              <a:t>Coaching </a:t>
            </a:r>
            <a:r>
              <a:rPr b="1" dirty="0" err="1"/>
              <a:t>från</a:t>
            </a:r>
            <a:r>
              <a:rPr b="1" dirty="0"/>
              <a:t> </a:t>
            </a:r>
            <a:r>
              <a:rPr b="1" dirty="0" err="1"/>
              <a:t>läktaren</a:t>
            </a:r>
            <a:r>
              <a:rPr lang="sv-SE" b="1" dirty="0"/>
              <a:t> – </a:t>
            </a:r>
            <a:r>
              <a:rPr lang="sv-SE" dirty="0"/>
              <a:t>undanbedes vänligen men bestämt.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örberedelser trä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Förberedelser träning</a:t>
            </a:r>
          </a:p>
        </p:txBody>
      </p:sp>
      <p:sp>
        <p:nvSpPr>
          <p:cNvPr id="158" name="Ko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 err="1"/>
              <a:t>Kost</a:t>
            </a:r>
            <a:r>
              <a:rPr lang="sv-SE" dirty="0"/>
              <a:t> – Föreläsning kommer under säsongen. Mycket träning och kost är en viktig del.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 err="1"/>
              <a:t>Sömn</a:t>
            </a:r>
            <a:r>
              <a:rPr lang="sv-SE" b="1" dirty="0"/>
              <a:t> – </a:t>
            </a:r>
            <a:r>
              <a:rPr lang="sv-SE" dirty="0"/>
              <a:t>Likt kost är sömn viktigt, vi pratar med killarna om detta. För info till er föräldrar!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 err="1"/>
              <a:t>Rätt</a:t>
            </a:r>
            <a:r>
              <a:rPr b="1" dirty="0"/>
              <a:t> saker med till </a:t>
            </a:r>
            <a:r>
              <a:rPr b="1" dirty="0" err="1"/>
              <a:t>träning</a:t>
            </a:r>
            <a:r>
              <a:rPr b="1" dirty="0"/>
              <a:t>, </a:t>
            </a:r>
            <a:r>
              <a:rPr b="1" dirty="0" err="1"/>
              <a:t>mellanmål</a:t>
            </a:r>
            <a:r>
              <a:rPr b="1" dirty="0"/>
              <a:t> till </a:t>
            </a:r>
            <a:r>
              <a:rPr b="1" dirty="0" err="1"/>
              <a:t>dubbelpass</a:t>
            </a:r>
            <a:r>
              <a:rPr lang="sv-SE" b="1" dirty="0"/>
              <a:t> </a:t>
            </a:r>
            <a:endParaRPr b="1"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b="1" dirty="0" err="1"/>
              <a:t>Komma</a:t>
            </a:r>
            <a:r>
              <a:rPr b="1" dirty="0"/>
              <a:t> </a:t>
            </a:r>
            <a:r>
              <a:rPr b="1" dirty="0" err="1"/>
              <a:t>i</a:t>
            </a:r>
            <a:r>
              <a:rPr b="1" dirty="0"/>
              <a:t> </a:t>
            </a:r>
            <a:r>
              <a:rPr b="1" dirty="0" err="1"/>
              <a:t>tid</a:t>
            </a:r>
            <a:r>
              <a:rPr lang="sv-SE" b="1" dirty="0"/>
              <a:t> – </a:t>
            </a:r>
            <a:r>
              <a:rPr lang="sv-SE" dirty="0"/>
              <a:t>Träningen börjar vid utsatt tid, då är vi förberedda och klara!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HÖ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HÖST</a:t>
            </a:r>
          </a:p>
        </p:txBody>
      </p:sp>
      <p:sp>
        <p:nvSpPr>
          <p:cNvPr id="161" name="Träningsläger 28-30/8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 err="1"/>
              <a:t>Träningsläger</a:t>
            </a:r>
            <a:r>
              <a:rPr dirty="0"/>
              <a:t> 2</a:t>
            </a:r>
            <a:r>
              <a:rPr lang="sv-SE" dirty="0"/>
              <a:t>9</a:t>
            </a:r>
            <a:r>
              <a:rPr dirty="0"/>
              <a:t>-3</a:t>
            </a:r>
            <a:r>
              <a:rPr lang="sv-SE" dirty="0"/>
              <a:t>1</a:t>
            </a:r>
            <a:r>
              <a:rPr dirty="0"/>
              <a:t>/8</a:t>
            </a:r>
            <a:r>
              <a:rPr lang="sv-SE" dirty="0"/>
              <a:t> - Orust. Vi återkommer med info!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 err="1"/>
              <a:t>Göteborg</a:t>
            </a:r>
            <a:r>
              <a:rPr dirty="0"/>
              <a:t> cup 12-13/9, </a:t>
            </a:r>
            <a:r>
              <a:rPr dirty="0" err="1"/>
              <a:t>påminnelse</a:t>
            </a:r>
            <a:r>
              <a:rPr dirty="0"/>
              <a:t> </a:t>
            </a:r>
            <a:r>
              <a:rPr dirty="0" err="1"/>
              <a:t>betalning</a:t>
            </a:r>
            <a:r>
              <a:rPr dirty="0"/>
              <a:t>!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USM </a:t>
            </a:r>
            <a:r>
              <a:rPr dirty="0" err="1"/>
              <a:t>steg</a:t>
            </a:r>
            <a:r>
              <a:rPr dirty="0"/>
              <a:t> 1</a:t>
            </a:r>
            <a:r>
              <a:rPr lang="sv-SE" dirty="0"/>
              <a:t> -</a:t>
            </a:r>
            <a:r>
              <a:rPr dirty="0"/>
              <a:t> 27-28/9</a:t>
            </a:r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 err="1"/>
              <a:t>Skadevi</a:t>
            </a:r>
            <a:r>
              <a:rPr dirty="0"/>
              <a:t> cup</a:t>
            </a:r>
            <a:r>
              <a:rPr lang="sv-SE" dirty="0"/>
              <a:t> – 30/10-2/11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Norden cup</a:t>
            </a:r>
            <a:r>
              <a:rPr lang="sv-SE" dirty="0"/>
              <a:t> – 27/12-30/12</a:t>
            </a:r>
            <a:endParaRPr dirty="0"/>
          </a:p>
          <a:p>
            <a:pPr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rPr dirty="0"/>
              <a:t>Serie: </a:t>
            </a:r>
            <a:r>
              <a:rPr dirty="0" err="1"/>
              <a:t>Ett</a:t>
            </a:r>
            <a:r>
              <a:rPr dirty="0"/>
              <a:t> lag </a:t>
            </a:r>
            <a:r>
              <a:rPr dirty="0" err="1"/>
              <a:t>i</a:t>
            </a:r>
            <a:r>
              <a:rPr dirty="0"/>
              <a:t> nivå1 </a:t>
            </a:r>
            <a:r>
              <a:rPr dirty="0" err="1"/>
              <a:t>samt</a:t>
            </a:r>
            <a:r>
              <a:rPr dirty="0"/>
              <a:t> </a:t>
            </a:r>
            <a:r>
              <a:rPr dirty="0" err="1"/>
              <a:t>två</a:t>
            </a:r>
            <a:r>
              <a:rPr dirty="0"/>
              <a:t> lag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nivå</a:t>
            </a:r>
            <a:r>
              <a:rPr dirty="0"/>
              <a:t> 2.  </a:t>
            </a:r>
            <a:r>
              <a:rPr dirty="0" err="1"/>
              <a:t>Alla</a:t>
            </a:r>
            <a:r>
              <a:rPr dirty="0"/>
              <a:t> lag </a:t>
            </a:r>
            <a:r>
              <a:rPr dirty="0" err="1"/>
              <a:t>i</a:t>
            </a:r>
            <a:r>
              <a:rPr dirty="0"/>
              <a:t> P16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pelarutbildning p20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Spelarutbildning p2010</a:t>
            </a:r>
          </a:p>
        </p:txBody>
      </p:sp>
      <p:sp>
        <p:nvSpPr>
          <p:cNvPr id="164" name="Påminnelse om anmälan, gå in på handbollsförbundet väst!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t>Påminnelse om anmälan, gå in på handbollsförbundet väst!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YSIOTERAP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FYSIOTERAPI</a:t>
            </a:r>
          </a:p>
        </p:txBody>
      </p:sp>
      <p:sp>
        <p:nvSpPr>
          <p:cNvPr id="167" name="Sport-rehab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000000"/>
                </a:solidFill>
              </a:defRPr>
            </a:lvl1pPr>
          </a:lstStyle>
          <a:p>
            <a:r>
              <a:rPr dirty="0"/>
              <a:t>Sport-rehab</a:t>
            </a:r>
            <a:r>
              <a:rPr lang="sv-SE" dirty="0"/>
              <a:t> – går att boka tid på deras hemsida vid behov.</a:t>
            </a:r>
            <a:endParaRPr dirty="0"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526</Words>
  <Application>Microsoft Office PowerPoint</Application>
  <PresentationFormat>Anpassad</PresentationFormat>
  <Paragraphs>54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Gill Sans</vt:lpstr>
      <vt:lpstr>Gill Sans Light</vt:lpstr>
      <vt:lpstr>Helvetica</vt:lpstr>
      <vt:lpstr>Helvetica Neue</vt:lpstr>
      <vt:lpstr>New_Template3</vt:lpstr>
      <vt:lpstr>PowerPoint-presentation</vt:lpstr>
      <vt:lpstr>Presentation Tränare</vt:lpstr>
      <vt:lpstr>Mikael KJELLSTRÖM</vt:lpstr>
      <vt:lpstr>Upplägg Försäsong</vt:lpstr>
      <vt:lpstr>Kommunikation</vt:lpstr>
      <vt:lpstr>Förberedelser träning</vt:lpstr>
      <vt:lpstr>HÖST</vt:lpstr>
      <vt:lpstr>Spelarutbildning p2010</vt:lpstr>
      <vt:lpstr>FYSIOTERAPI</vt:lpstr>
      <vt:lpstr>MATCHTRÖJOR</vt:lpstr>
      <vt:lpstr>PROFIXIO</vt:lpstr>
      <vt:lpstr>Ansvar Föräldrar!</vt:lpstr>
      <vt:lpstr>Övriga FrågoR: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Ulrika Granqvist</cp:lastModifiedBy>
  <cp:revision>5</cp:revision>
  <dcterms:modified xsi:type="dcterms:W3CDTF">2025-05-29T06:54:22Z</dcterms:modified>
</cp:coreProperties>
</file>