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1" r:id="rId7"/>
    <p:sldId id="269" r:id="rId8"/>
    <p:sldId id="267" r:id="rId9"/>
    <p:sldId id="264" r:id="rId10"/>
    <p:sldId id="260" r:id="rId11"/>
    <p:sldId id="263" r:id="rId12"/>
    <p:sldId id="265" r:id="rId13"/>
    <p:sldId id="270" r:id="rId14"/>
    <p:sldId id="266" r:id="rId15"/>
  </p:sldIdLst>
  <p:sldSz cx="12192000" cy="6858000"/>
  <p:notesSz cx="6858000" cy="9144000"/>
  <p:custShowLst>
    <p:custShow name="Anpassat bildspel 1" id="0">
      <p:sldLst>
        <p:sld r:id="rId14"/>
      </p:sldLst>
    </p:custShow>
  </p:custShow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5C8CB8-3C09-4153-8748-D7F4B75D2E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23D900-7C52-4647-9369-DE423C2633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B5E0287-8E6F-4C39-A9DC-B3907AA51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27AA-2403-45C8-858E-E46436DAA8A4}" type="datetimeFigureOut">
              <a:rPr lang="sv-SE" smtClean="0"/>
              <a:t>2024-09-21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E4CD680-86FE-43B6-B917-CBE038E22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8064F2-4AFA-4AD7-ABBD-59EDBA4DC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CB87-107C-401F-A8FF-55CE7B3A98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4693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DA61EB-A9FF-4AF1-8608-24F3F29E6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16C182E-E211-4134-A9B5-5CE3114743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BDD5FA3-54A3-43A3-9DB3-A70ACEBC4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27AA-2403-45C8-858E-E46436DAA8A4}" type="datetimeFigureOut">
              <a:rPr lang="sv-SE" smtClean="0"/>
              <a:t>2024-09-21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671AD3D-74F0-4A14-9AA7-C77D3CC9B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D3611B4-C756-4458-ABE1-01DB385D6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CB87-107C-401F-A8FF-55CE7B3A98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1974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C71E364-023C-4168-BD3D-BDEF48764C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C4582C0-6509-49E1-8D12-BED8F5D5E0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BC50DD3-E7D4-420F-A5C7-D216F1A3E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27AA-2403-45C8-858E-E46436DAA8A4}" type="datetimeFigureOut">
              <a:rPr lang="sv-SE" smtClean="0"/>
              <a:t>2024-09-21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E86100-50C4-4543-B599-49209EFED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D66EF4E-484B-436F-ADE6-ED9B1ACDB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CB87-107C-401F-A8FF-55CE7B3A98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9744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EF4259-0D5A-42EE-B8E6-47BB1CD97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578551-64C2-4737-87F8-F6133344F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6EAF86-F80F-484E-9626-31881559E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27AA-2403-45C8-858E-E46436DAA8A4}" type="datetimeFigureOut">
              <a:rPr lang="sv-SE" smtClean="0"/>
              <a:t>2024-09-21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97C2895-EE0E-4990-9C16-C2186685E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C48AAED-3B67-4914-B4F0-2B4789709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CB87-107C-401F-A8FF-55CE7B3A98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59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A93E3B-15C0-4C2D-BBE6-A1E88ABF7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A00FB60-B33A-4824-9597-D6BC21C9B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E9FC95A-8EDE-41F4-B478-119A75B88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27AA-2403-45C8-858E-E46436DAA8A4}" type="datetimeFigureOut">
              <a:rPr lang="sv-SE" smtClean="0"/>
              <a:t>2024-09-21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C8AE71C-319C-42D9-991E-8EADE3B01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8DFDA36-6C28-4C8D-B0E4-40B516ABA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CB87-107C-401F-A8FF-55CE7B3A98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54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6A6C36-E003-4789-9BE3-81204D636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4A18716-14EF-4EE3-B5DC-CEDADEAA31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8D9E605-6AF6-430D-81B0-CD9473F91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6125D63-44A1-462A-B313-2E6DA410D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27AA-2403-45C8-858E-E46436DAA8A4}" type="datetimeFigureOut">
              <a:rPr lang="sv-SE" smtClean="0"/>
              <a:t>2024-09-21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AF82A52-E626-4E54-983F-3EF6A440D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1542E68-1C75-4BFC-A8CC-8E102232F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CB87-107C-401F-A8FF-55CE7B3A98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067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940C4D-8245-4BA2-893A-11E77A5CC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8C74C67-FF1B-4DC0-A0DA-F486E9DFD2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2356030-0EAB-4080-8B74-D70AB82D1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954F0D5-A6C8-4FA0-B883-E510FBAE6F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0984BCB-E89A-4C64-BE40-2E4ECD760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CDC3EEF-9DAE-472B-A927-2EACF6112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27AA-2403-45C8-858E-E46436DAA8A4}" type="datetimeFigureOut">
              <a:rPr lang="sv-SE" smtClean="0"/>
              <a:t>2024-09-21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6337364-80D7-41CD-A35C-4F3872344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19FF4BF-8219-4931-B5CF-9D9B50463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CB87-107C-401F-A8FF-55CE7B3A98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3428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A37F82-82BD-4D4D-9BC1-CB12E5D21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FC39486-9856-4127-9277-279CA6D44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27AA-2403-45C8-858E-E46436DAA8A4}" type="datetimeFigureOut">
              <a:rPr lang="sv-SE" smtClean="0"/>
              <a:t>2024-09-21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812D3BD-20B0-44A1-970E-701B532BE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F804612-86A0-407D-826B-2BC39401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CB87-107C-401F-A8FF-55CE7B3A98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0088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C813C68-C1BB-45CA-B09B-3831E2EDD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27AA-2403-45C8-858E-E46436DAA8A4}" type="datetimeFigureOut">
              <a:rPr lang="sv-SE" smtClean="0"/>
              <a:t>2024-09-21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6DE1790-FC76-4359-9D6B-5793372A4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72292C6-6307-4F07-A46B-9C5BB3874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CB87-107C-401F-A8FF-55CE7B3A98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3442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3F83E8-D437-46F7-8874-C7DE414F0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2996B2-DC94-4331-9284-258147C58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30E25E-6F03-47CB-B9CE-90816E434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DD5A32F-3764-4EF9-A2BB-FD2FB5D57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27AA-2403-45C8-858E-E46436DAA8A4}" type="datetimeFigureOut">
              <a:rPr lang="sv-SE" smtClean="0"/>
              <a:t>2024-09-21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FDBDA4F-843D-419D-A91A-9B88A511F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8581A68-DA26-4CB8-8F87-D253FAB8F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CB87-107C-401F-A8FF-55CE7B3A98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0819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EFB96A-0561-4DDE-B5B7-5FD9C2CA6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BEB7C96-396C-402F-A6AC-5928AF3B26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50ADA49-F786-4C5B-9803-1A29631ECF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AD871C-5FFE-4D1A-81B1-EDC718A2B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D27AA-2403-45C8-858E-E46436DAA8A4}" type="datetimeFigureOut">
              <a:rPr lang="sv-SE" smtClean="0"/>
              <a:t>2024-09-21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48484A8-C284-4F23-8C7C-FD35A0309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D1F4350-D6C9-4839-8129-C1B0A966C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CB87-107C-401F-A8FF-55CE7B3A98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2259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DB012D1-E30D-43FD-A249-1F2D5935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405661-495D-4E30-A0C1-868712AE05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2A1218-1791-4681-A65A-DCCC289CAD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D27AA-2403-45C8-858E-E46436DAA8A4}" type="datetimeFigureOut">
              <a:rPr lang="sv-SE" smtClean="0"/>
              <a:t>2024-09-21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D5AC3-C6F5-4452-9D3B-82B870A870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3D6EB3A-E2C6-4015-97B0-77A4E96297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0CB87-107C-401F-A8FF-55CE7B3A98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367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ortal.newbodyfamily.com/reg/TFLUMFV/start?utm_source=sellerportal&amp;utm_medium=webpage&amp;utm_campaign=share-reglink-cop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lubbmärke">
            <a:extLst>
              <a:ext uri="{FF2B5EF4-FFF2-40B4-BE49-F238E27FC236}">
                <a16:creationId xmlns:a16="http://schemas.microsoft.com/office/drawing/2014/main" id="{83CB1D43-4BE4-4EC4-ABCF-7F56441E45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8480"/>
            <a:ext cx="12192000" cy="6894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B33404D4-2691-4751-9973-8387B4094A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21685" y="174407"/>
            <a:ext cx="7519332" cy="1109109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HU15 Föräldramöte 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35838F0F-CCA4-45E0-BE4E-DB8ABAE633ED}"/>
              </a:ext>
            </a:extLst>
          </p:cNvPr>
          <p:cNvSpPr txBox="1"/>
          <p:nvPr/>
        </p:nvSpPr>
        <p:spPr>
          <a:xfrm>
            <a:off x="5503179" y="5905849"/>
            <a:ext cx="2801923" cy="377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2024-09-22</a:t>
            </a:r>
          </a:p>
        </p:txBody>
      </p:sp>
    </p:spTree>
    <p:extLst>
      <p:ext uri="{BB962C8B-B14F-4D97-AF65-F5344CB8AC3E}">
        <p14:creationId xmlns:p14="http://schemas.microsoft.com/office/powerpoint/2010/main" val="454055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30D16D-D427-4985-A672-CC33169A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Pengar in till 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8B8017A-A1D3-4DCD-AA78-58425FE46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Inventering City Gross</a:t>
            </a:r>
          </a:p>
          <a:p>
            <a:pPr lvl="1"/>
            <a:r>
              <a:rPr lang="sv-SE" dirty="0"/>
              <a:t>9265 sek in till laget. Grymt jobbat alla som ställde upp!!</a:t>
            </a:r>
          </a:p>
          <a:p>
            <a:r>
              <a:rPr lang="sv-SE" dirty="0"/>
              <a:t>Plastpåsar</a:t>
            </a:r>
          </a:p>
          <a:p>
            <a:pPr lvl="1"/>
            <a:r>
              <a:rPr lang="sv-SE" dirty="0"/>
              <a:t>100 förpackningar utdelade och många har redan betalt med. Superbra jobbat!!</a:t>
            </a:r>
          </a:p>
          <a:p>
            <a:pPr lvl="1"/>
            <a:r>
              <a:rPr lang="sv-SE" dirty="0"/>
              <a:t>Ni som inte har betalat kom ihåg att betala innan 30/9</a:t>
            </a:r>
          </a:p>
          <a:p>
            <a:pPr lvl="1"/>
            <a:r>
              <a:rPr lang="sv-SE" dirty="0"/>
              <a:t> = 4610 SEK till laget</a:t>
            </a:r>
          </a:p>
          <a:p>
            <a:r>
              <a:rPr lang="sv-SE" dirty="0"/>
              <a:t>New Body</a:t>
            </a:r>
          </a:p>
          <a:p>
            <a:pPr lvl="1"/>
            <a:r>
              <a:rPr lang="sv-SE" dirty="0"/>
              <a:t>Helt </a:t>
            </a:r>
            <a:r>
              <a:rPr lang="sv-SE" b="1" dirty="0"/>
              <a:t>frivillig</a:t>
            </a:r>
            <a:r>
              <a:rPr lang="sv-SE" dirty="0"/>
              <a:t> försäljning. De som vill sälja säljer fram till 15/10. </a:t>
            </a:r>
            <a:r>
              <a:rPr lang="sv-SE" dirty="0">
                <a:hlinkClick r:id="rId2"/>
              </a:rPr>
              <a:t>Länken</a:t>
            </a:r>
            <a:r>
              <a:rPr lang="sv-SE" dirty="0"/>
              <a:t> har kommunicerats ut på laget  </a:t>
            </a:r>
          </a:p>
          <a:p>
            <a:r>
              <a:rPr lang="sv-SE" dirty="0"/>
              <a:t>Bingolotto </a:t>
            </a:r>
            <a:r>
              <a:rPr lang="sv-SE"/>
              <a:t>(uppesittarkvällen 23/12)</a:t>
            </a:r>
            <a:endParaRPr lang="sv-SE" dirty="0"/>
          </a:p>
          <a:p>
            <a:pPr lvl="1"/>
            <a:r>
              <a:rPr lang="sv-SE" dirty="0"/>
              <a:t>Alla ska sälja för minst 600sek. T.ex. 4 enkellotter och 2 kalendrar. En enkellott eller en kalender kostar 100 sek styck. </a:t>
            </a:r>
          </a:p>
          <a:p>
            <a:pPr lvl="1"/>
            <a:r>
              <a:rPr lang="sv-SE" dirty="0"/>
              <a:t>Nyhet kommer på laget där man får ange hur många lotter/kalendrar man vill ha</a:t>
            </a:r>
          </a:p>
          <a:p>
            <a:pPr lvl="2"/>
            <a:endParaRPr lang="sv-SE" dirty="0"/>
          </a:p>
          <a:p>
            <a:pPr lvl="1"/>
            <a:endParaRPr lang="sv-SE" dirty="0"/>
          </a:p>
        </p:txBody>
      </p:sp>
      <p:pic>
        <p:nvPicPr>
          <p:cNvPr id="5" name="Bild 4" descr="Bock">
            <a:extLst>
              <a:ext uri="{FF2B5EF4-FFF2-40B4-BE49-F238E27FC236}">
                <a16:creationId xmlns:a16="http://schemas.microsoft.com/office/drawing/2014/main" id="{25301A7A-1AD2-4A91-A3DA-0DB59B81A8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70728" y="1825625"/>
            <a:ext cx="391472" cy="391472"/>
          </a:xfrm>
          <a:prstGeom prst="rect">
            <a:avLst/>
          </a:prstGeom>
        </p:spPr>
      </p:pic>
      <p:pic>
        <p:nvPicPr>
          <p:cNvPr id="6" name="Bild 5" descr="Bock">
            <a:extLst>
              <a:ext uri="{FF2B5EF4-FFF2-40B4-BE49-F238E27FC236}">
                <a16:creationId xmlns:a16="http://schemas.microsoft.com/office/drawing/2014/main" id="{ADE8FC66-2FC0-4B74-BBD4-C810984FE7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71196" y="2608976"/>
            <a:ext cx="398886" cy="398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014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97C5B2-32A9-4078-B755-7061FAE0F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Pengar in till laget forts.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95C7BBD-9EE7-4A3C-9E33-C054A599C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Kiosk på vissa av a-lagets matcher?</a:t>
            </a:r>
          </a:p>
          <a:p>
            <a:pPr lvl="1"/>
            <a:r>
              <a:rPr lang="sv-SE" dirty="0"/>
              <a:t>Förra året drog Familjen Ljung/Brännström in ca 5000 sek till laget på detta. </a:t>
            </a:r>
          </a:p>
          <a:p>
            <a:pPr lvl="1"/>
            <a:r>
              <a:rPr lang="sv-SE" dirty="0"/>
              <a:t>Vill vi ha kiosk på a-lagets matcher i år behöver fler gå in och hjälpa till.</a:t>
            </a:r>
          </a:p>
          <a:p>
            <a:pPr lvl="1"/>
            <a:r>
              <a:rPr lang="sv-SE" dirty="0"/>
              <a:t>Ja vi sätter upp ett schema för matcherna som vi kan stå på. Kommuniceras via laget. </a:t>
            </a:r>
          </a:p>
          <a:p>
            <a:pPr marL="457200" lvl="1" indent="0">
              <a:buNone/>
            </a:pPr>
            <a:endParaRPr lang="sv-SE" dirty="0"/>
          </a:p>
          <a:p>
            <a:r>
              <a:rPr lang="sv-SE" dirty="0"/>
              <a:t>Andra förslag??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8015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CD2330-E094-4032-997C-4892E5DD6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Ansvarsområden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A4ACDD-ACC0-4857-8154-9D023F7EC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Tränare (Astrid </a:t>
            </a:r>
            <a:r>
              <a:rPr lang="sv-SE" dirty="0" err="1"/>
              <a:t>Sällvin</a:t>
            </a:r>
            <a:r>
              <a:rPr lang="sv-SE" dirty="0"/>
              <a:t>, Hasse Forsman, Erik Johansson)</a:t>
            </a:r>
          </a:p>
          <a:p>
            <a:pPr lvl="1"/>
            <a:r>
              <a:rPr lang="sv-SE" dirty="0"/>
              <a:t>Hanterar allt som rör träning och match spelmässigt. Frågor gällande detta ställs direkt till tränarna. </a:t>
            </a:r>
          </a:p>
          <a:p>
            <a:r>
              <a:rPr lang="sv-SE" dirty="0"/>
              <a:t>Lagledare/kassör (Susanne Selin)</a:t>
            </a:r>
          </a:p>
          <a:p>
            <a:pPr lvl="1"/>
            <a:r>
              <a:rPr lang="sv-SE" dirty="0"/>
              <a:t>Administration och kommunikation kring laget, försäljning, schema för sekretariat och kiosk</a:t>
            </a:r>
          </a:p>
          <a:p>
            <a:r>
              <a:rPr lang="sv-SE" dirty="0"/>
              <a:t>Kioskansvarig (Sara Brännström)</a:t>
            </a:r>
          </a:p>
          <a:p>
            <a:pPr lvl="1"/>
            <a:r>
              <a:rPr lang="sv-SE" dirty="0"/>
              <a:t>Ser över vad vi har kvar och sköter inhandling, förvarar alla kioskgrejer. </a:t>
            </a:r>
          </a:p>
          <a:p>
            <a:r>
              <a:rPr lang="sv-SE" i="1" dirty="0">
                <a:solidFill>
                  <a:schemeClr val="bg2">
                    <a:lumMod val="75000"/>
                  </a:schemeClr>
                </a:solidFill>
              </a:rPr>
              <a:t>Bilpoolsansvarig?</a:t>
            </a:r>
          </a:p>
          <a:p>
            <a:r>
              <a:rPr lang="sv-SE" i="1" dirty="0">
                <a:solidFill>
                  <a:schemeClr val="bg2">
                    <a:lumMod val="75000"/>
                  </a:schemeClr>
                </a:solidFill>
              </a:rPr>
              <a:t>Försäljningsansvarig?</a:t>
            </a:r>
          </a:p>
          <a:p>
            <a:r>
              <a:rPr lang="sv-SE" i="1" dirty="0">
                <a:solidFill>
                  <a:schemeClr val="bg2">
                    <a:lumMod val="75000"/>
                  </a:schemeClr>
                </a:solidFill>
              </a:rPr>
              <a:t>Övriga </a:t>
            </a:r>
            <a:r>
              <a:rPr lang="sv-SE" i="1" dirty="0" err="1">
                <a:solidFill>
                  <a:schemeClr val="bg2">
                    <a:lumMod val="75000"/>
                  </a:schemeClr>
                </a:solidFill>
              </a:rPr>
              <a:t>ideér</a:t>
            </a:r>
            <a:r>
              <a:rPr lang="sv-SE" i="1" dirty="0">
                <a:solidFill>
                  <a:schemeClr val="bg2">
                    <a:lumMod val="75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19469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2C9CB3-163A-4B91-9A73-82274A099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Träningsavgift/medlemsavgift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A43EEBD-7A87-4EED-A783-6818B7537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Skickas ut från föreningen inom kort. </a:t>
            </a:r>
          </a:p>
          <a:p>
            <a:pPr lvl="1"/>
            <a:r>
              <a:rPr lang="sv-SE" dirty="0"/>
              <a:t>Är baserad på antalet träningstimmar. </a:t>
            </a:r>
          </a:p>
          <a:p>
            <a:r>
              <a:rPr lang="sv-SE" dirty="0"/>
              <a:t>Medlemsavgiften behövs för att vara försäkrad på träning och match. </a:t>
            </a:r>
          </a:p>
          <a:p>
            <a:r>
              <a:rPr lang="sv-SE" dirty="0"/>
              <a:t>Vid problem att betala hela avgiften kan avbetalningsplan sättas upp. Kontakta </a:t>
            </a:r>
            <a:r>
              <a:rPr lang="sv-SE" dirty="0" err="1"/>
              <a:t>isf</a:t>
            </a:r>
            <a:r>
              <a:rPr lang="sv-SE" dirty="0"/>
              <a:t>. lagledare eller Susanne Edholm (kassör i föreningen) för detta. </a:t>
            </a:r>
          </a:p>
        </p:txBody>
      </p:sp>
    </p:spTree>
    <p:extLst>
      <p:ext uri="{BB962C8B-B14F-4D97-AF65-F5344CB8AC3E}">
        <p14:creationId xmlns:p14="http://schemas.microsoft.com/office/powerpoint/2010/main" val="2239231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E6AD78-AC0F-474C-8E34-13A89E53B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Övrigt?  Frågor??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A57B7F-5879-4019-AD68-B355B8DA7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Övrig fråga som kom upp var hur grabbarna beter sig mot varandra. Viktigt att vara schysst och tänka på vad man gör/säger mot varandra.</a:t>
            </a:r>
          </a:p>
          <a:p>
            <a:pPr marL="0" indent="0">
              <a:buNone/>
            </a:pPr>
            <a:r>
              <a:rPr lang="sv-SE" dirty="0"/>
              <a:t>Prata med era barn hemma om detta!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Förslag: Ta hit gäst som kan prata om ”spelregler” i gruppen för att sätta ramarna för hur man ska bete sig och vad som är ok/inte ok. </a:t>
            </a:r>
          </a:p>
        </p:txBody>
      </p:sp>
    </p:spTree>
    <p:extLst>
      <p:ext uri="{BB962C8B-B14F-4D97-AF65-F5344CB8AC3E}">
        <p14:creationId xmlns:p14="http://schemas.microsoft.com/office/powerpoint/2010/main" val="817331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13FEBE-8F53-44F9-95C2-307BA952F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 och USM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CC90B34-4907-4CC8-899C-9BE8EC2D1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Anmälda i två serier</a:t>
            </a:r>
          </a:p>
          <a:p>
            <a:pPr lvl="1"/>
            <a:r>
              <a:rPr lang="sv-SE" dirty="0"/>
              <a:t>HU14 </a:t>
            </a:r>
          </a:p>
          <a:p>
            <a:pPr lvl="2"/>
            <a:r>
              <a:rPr lang="sv-SE" dirty="0"/>
              <a:t>10 matcher (6 hemmamatcher +2 ansvarigmatcher) </a:t>
            </a:r>
          </a:p>
          <a:p>
            <a:pPr lvl="2"/>
            <a:r>
              <a:rPr lang="sv-SE" dirty="0"/>
              <a:t>Första matchen borta i Åre/Hammerdal 12/10</a:t>
            </a:r>
          </a:p>
          <a:p>
            <a:pPr lvl="1"/>
            <a:r>
              <a:rPr lang="sv-SE" dirty="0"/>
              <a:t>HU16 (HU15 som vi var med i förra året har slagits ihop med HU16)</a:t>
            </a:r>
          </a:p>
          <a:p>
            <a:pPr lvl="2"/>
            <a:r>
              <a:rPr lang="sv-SE" dirty="0"/>
              <a:t>14 matcher (~7 hemma) (schemat ej satt riktigt än)</a:t>
            </a:r>
          </a:p>
          <a:p>
            <a:pPr lvl="1"/>
            <a:r>
              <a:rPr lang="sv-SE" dirty="0"/>
              <a:t>Tränarna tar ut spelare till matcherna</a:t>
            </a:r>
          </a:p>
          <a:p>
            <a:pPr lvl="2"/>
            <a:r>
              <a:rPr lang="sv-SE" dirty="0"/>
              <a:t>HU14 – Erik matchansvarig</a:t>
            </a:r>
          </a:p>
          <a:p>
            <a:pPr lvl="2"/>
            <a:r>
              <a:rPr lang="sv-SE" dirty="0"/>
              <a:t>HU16 – Astrid matchansvarig</a:t>
            </a:r>
          </a:p>
          <a:p>
            <a:pPr marL="336042" lvl="1" indent="0">
              <a:buNone/>
            </a:pPr>
            <a:endParaRPr lang="sv-SE" dirty="0"/>
          </a:p>
          <a:p>
            <a:pPr marL="914400" lvl="2" indent="0">
              <a:buNone/>
            </a:pPr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53859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721C1F-DC67-4C9B-B382-16D8B85E6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Hemmamatcher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E0960D3-1BDB-4C97-8BC2-6E20EEE0F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64867"/>
          </a:xfrm>
        </p:spPr>
        <p:txBody>
          <a:bodyPr>
            <a:normAutofit fontScale="55000" lnSpcReduction="20000"/>
          </a:bodyPr>
          <a:lstStyle/>
          <a:p>
            <a:pPr marL="409194" indent="-457200"/>
            <a:r>
              <a:rPr lang="sv-SE" dirty="0"/>
              <a:t>Sekretariat</a:t>
            </a:r>
          </a:p>
          <a:p>
            <a:pPr lvl="1"/>
            <a:r>
              <a:rPr lang="sv-SE" dirty="0"/>
              <a:t>1 person - </a:t>
            </a:r>
            <a:r>
              <a:rPr lang="sv-SE" dirty="0" err="1"/>
              <a:t>Profixio</a:t>
            </a:r>
            <a:r>
              <a:rPr lang="sv-SE" dirty="0"/>
              <a:t> (matchprotokoll)</a:t>
            </a:r>
          </a:p>
          <a:p>
            <a:pPr lvl="1"/>
            <a:r>
              <a:rPr lang="sv-SE" dirty="0"/>
              <a:t>1 person - Matchklocka</a:t>
            </a:r>
          </a:p>
          <a:p>
            <a:pPr lvl="1"/>
            <a:r>
              <a:rPr lang="sv-SE" dirty="0" err="1"/>
              <a:t>Ev</a:t>
            </a:r>
            <a:r>
              <a:rPr lang="sv-SE" dirty="0"/>
              <a:t> 1 person - 24 sek klocka ?</a:t>
            </a:r>
          </a:p>
          <a:p>
            <a:pPr lvl="1"/>
            <a:r>
              <a:rPr lang="sv-SE" dirty="0"/>
              <a:t>Övningspass </a:t>
            </a:r>
            <a:r>
              <a:rPr lang="sv-SE" dirty="0" err="1"/>
              <a:t>profixio</a:t>
            </a:r>
            <a:r>
              <a:rPr lang="sv-SE" dirty="0"/>
              <a:t> och match/24-klocka vid träningar/träningsmatcher. Några intresserade? </a:t>
            </a:r>
          </a:p>
          <a:p>
            <a:pPr marL="409194" indent="-457200"/>
            <a:r>
              <a:rPr lang="sv-SE" dirty="0"/>
              <a:t>Kiosk (</a:t>
            </a:r>
            <a:r>
              <a:rPr lang="sv-SE" sz="2700" dirty="0"/>
              <a:t>vi tjänade 6000 sek på detta förra året)</a:t>
            </a:r>
          </a:p>
          <a:p>
            <a:pPr lvl="1"/>
            <a:r>
              <a:rPr lang="sv-SE" dirty="0"/>
              <a:t>X personer Kioskpass</a:t>
            </a:r>
          </a:p>
          <a:p>
            <a:pPr lvl="1"/>
            <a:r>
              <a:rPr lang="sv-SE" dirty="0"/>
              <a:t>X personer Baka</a:t>
            </a:r>
          </a:p>
          <a:p>
            <a:pPr lvl="1"/>
            <a:r>
              <a:rPr lang="sv-SE" dirty="0"/>
              <a:t>X personer Toaströr</a:t>
            </a:r>
          </a:p>
          <a:p>
            <a:pPr marL="0" indent="0">
              <a:buNone/>
            </a:pPr>
            <a:r>
              <a:rPr lang="sv-SE" sz="2700" dirty="0"/>
              <a:t>Inför hemmamatcher kommer ett schema på vem som gör vad onsdag samma vecka, detta i ett försök att lägga schemat utifrån de som kommer vara med på matchen. </a:t>
            </a:r>
          </a:p>
          <a:p>
            <a:pPr marL="0" indent="0">
              <a:buNone/>
            </a:pPr>
            <a:r>
              <a:rPr lang="sv-SE" sz="2700" dirty="0"/>
              <a:t>Kan man inte så måste man byta med varandra och kommunicera bytet. </a:t>
            </a:r>
          </a:p>
          <a:p>
            <a:pPr marL="0" indent="0">
              <a:buNone/>
            </a:pPr>
            <a:endParaRPr lang="sv-SE" sz="2700" dirty="0"/>
          </a:p>
          <a:p>
            <a:pPr marL="0" indent="0">
              <a:buNone/>
            </a:pPr>
            <a:r>
              <a:rPr lang="sv-SE" sz="6300" dirty="0"/>
              <a:t>Det behövs engagemang från föräldrar för att detta ska funka!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9822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081BEF-2ACB-4DF3-B68C-8D1655F78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Bortamatcher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86AEE9-20D5-4DB1-8F79-AA51B905A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Skjuts till matcher</a:t>
            </a:r>
          </a:p>
          <a:p>
            <a:pPr lvl="1"/>
            <a:r>
              <a:rPr lang="sv-SE" dirty="0"/>
              <a:t>Alla kommer behöva ställa upp och skjutsa någon match</a:t>
            </a:r>
          </a:p>
          <a:p>
            <a:pPr lvl="1"/>
            <a:r>
              <a:rPr lang="sv-SE" dirty="0"/>
              <a:t>Man svarar på kallelsen med om man har bil samt hur många platser man har i bilen för andra att åka med. </a:t>
            </a:r>
          </a:p>
          <a:p>
            <a:pPr lvl="1"/>
            <a:r>
              <a:rPr lang="sv-SE" dirty="0"/>
              <a:t>Man ansvarar själv för att ens eget barn kommer med i en bil till matcherna. Kör man inte själv kollar man med andra i laget via laget/</a:t>
            </a:r>
            <a:r>
              <a:rPr lang="sv-SE" dirty="0" err="1"/>
              <a:t>supertext</a:t>
            </a:r>
            <a:r>
              <a:rPr lang="sv-SE" dirty="0"/>
              <a:t> så att det finns en bil där barnet kan åka med. </a:t>
            </a:r>
          </a:p>
          <a:p>
            <a:pPr lvl="1"/>
            <a:r>
              <a:rPr lang="sv-SE" dirty="0"/>
              <a:t>Vi vill inte köra med onödigt många bilar heller så kommunikationen är viktig. </a:t>
            </a:r>
          </a:p>
          <a:p>
            <a:pPr marL="457200" lvl="1" indent="0">
              <a:buNone/>
            </a:pPr>
            <a:r>
              <a:rPr lang="sv-SE" dirty="0"/>
              <a:t> </a:t>
            </a:r>
          </a:p>
          <a:p>
            <a:pPr marL="457200" lvl="1" indent="0">
              <a:buNone/>
            </a:pPr>
            <a:endParaRPr lang="sv-SE" sz="4400" dirty="0"/>
          </a:p>
          <a:p>
            <a:pPr marL="0" indent="0">
              <a:buNone/>
            </a:pPr>
            <a:r>
              <a:rPr lang="sv-SE" sz="3600" dirty="0"/>
              <a:t>Det behövs engagemang från föräldrar för att detta ska funka!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38584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9F1CBF-0268-4872-9032-6819EA218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USM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10AAD9E-9264-4B0E-A20C-9F9E8B7CF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USM (Troligtvis i Stockholm) </a:t>
            </a:r>
          </a:p>
          <a:p>
            <a:pPr lvl="1"/>
            <a:r>
              <a:rPr lang="sv-SE" dirty="0"/>
              <a:t>Minst två sammandrag men kan bli fler beroende på hur det går</a:t>
            </a:r>
          </a:p>
          <a:p>
            <a:pPr lvl="2"/>
            <a:r>
              <a:rPr lang="sv-SE" dirty="0"/>
              <a:t>18-20/10</a:t>
            </a:r>
          </a:p>
          <a:p>
            <a:pPr lvl="2"/>
            <a:r>
              <a:rPr lang="sv-SE" dirty="0"/>
              <a:t>15-17/11</a:t>
            </a:r>
          </a:p>
          <a:p>
            <a:pPr lvl="1"/>
            <a:r>
              <a:rPr lang="sv-SE" dirty="0"/>
              <a:t>Uttagning av laget (till 18-20/10) kommer i slutet av september så vi hinner bestämma hur laget tar sig ner och fixa boende. </a:t>
            </a:r>
          </a:p>
          <a:p>
            <a:pPr lvl="1"/>
            <a:r>
              <a:rPr lang="sv-SE" dirty="0"/>
              <a:t>Varje spelare som åker kommer få stå för en kostnad på ca 350?? sek själva. Föreningen står för övriga kostnader gällande anmälning, resa och boende.</a:t>
            </a:r>
          </a:p>
          <a:p>
            <a:pPr lvl="1"/>
            <a:r>
              <a:rPr lang="sv-SE" dirty="0"/>
              <a:t>Troligtvis måste föräldrar skjutsa till USM men mer info kommer närmare.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9327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5E1D39-163E-4979-97BB-EA308F9A0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Basketshop</a:t>
            </a:r>
            <a:r>
              <a:rPr lang="sv-SE" dirty="0"/>
              <a:t> </a:t>
            </a:r>
            <a:r>
              <a:rPr lang="sv-SE" dirty="0" err="1"/>
              <a:t>Open</a:t>
            </a:r>
            <a:r>
              <a:rPr lang="sv-SE" dirty="0"/>
              <a:t> 29/5-1/6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F47D9A-985B-4B27-B904-C68C00F3D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Spelas i Stockholm</a:t>
            </a:r>
          </a:p>
          <a:p>
            <a:pPr lvl="1"/>
            <a:r>
              <a:rPr lang="sv-SE" dirty="0"/>
              <a:t>Tåg ner och hem</a:t>
            </a:r>
          </a:p>
          <a:p>
            <a:pPr lvl="1"/>
            <a:r>
              <a:rPr lang="sv-SE" dirty="0"/>
              <a:t>Matcher torsdag-lördag</a:t>
            </a:r>
          </a:p>
          <a:p>
            <a:pPr lvl="1"/>
            <a:r>
              <a:rPr lang="sv-SE" dirty="0"/>
              <a:t>Hemresa söndag efter lunch </a:t>
            </a:r>
          </a:p>
          <a:p>
            <a:pPr lvl="1"/>
            <a:r>
              <a:rPr lang="sv-SE" dirty="0"/>
              <a:t>Bor/äter på skola</a:t>
            </a:r>
          </a:p>
          <a:p>
            <a:pPr lvl="1"/>
            <a:r>
              <a:rPr lang="sv-SE" dirty="0"/>
              <a:t>Deltagaravgift:  Ifjol kostade cupen 2000 sek/deltagare men lagkassan subventionerade så vi endast betalade 500 sek. Hoppas på att vi kan göra något liknande </a:t>
            </a:r>
            <a:r>
              <a:rPr lang="sv-SE" dirty="0" err="1"/>
              <a:t>iår</a:t>
            </a:r>
            <a:r>
              <a:rPr lang="sv-SE" dirty="0"/>
              <a:t>. 		</a:t>
            </a:r>
          </a:p>
        </p:txBody>
      </p:sp>
    </p:spTree>
    <p:extLst>
      <p:ext uri="{BB962C8B-B14F-4D97-AF65-F5344CB8AC3E}">
        <p14:creationId xmlns:p14="http://schemas.microsoft.com/office/powerpoint/2010/main" val="1092511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729E6B-ACE2-47FB-B38F-8F1E77270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Kallelser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6DC132E-D54F-4BC7-A8B6-D229C88E4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Svara på kallelserna som kommer, ja/nej. </a:t>
            </a:r>
          </a:p>
          <a:p>
            <a:r>
              <a:rPr lang="sv-SE" dirty="0"/>
              <a:t>Inget svar är inte ok!  Då kan vi inte planera träningar, matcher eller övrigt.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2065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D91E80-E214-4471-BEFA-8532DAD34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Pizzahäng</a:t>
            </a:r>
            <a:r>
              <a:rPr lang="sv-SE" dirty="0"/>
              <a:t> med 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D7EF242-0A5C-4457-9505-C97331858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Söndag 6/10 </a:t>
            </a:r>
          </a:p>
          <a:p>
            <a:r>
              <a:rPr lang="sv-SE" dirty="0"/>
              <a:t>Laget samlas och ser på när A-laget spelar hemma på Sporthallen </a:t>
            </a:r>
            <a:r>
              <a:rPr lang="sv-SE" dirty="0" err="1"/>
              <a:t>kl</a:t>
            </a:r>
            <a:r>
              <a:rPr lang="sv-SE" dirty="0"/>
              <a:t> 14. </a:t>
            </a:r>
          </a:p>
          <a:p>
            <a:r>
              <a:rPr lang="sv-SE" dirty="0"/>
              <a:t>Föräldrar skjutsar upp laget till </a:t>
            </a:r>
            <a:r>
              <a:rPr lang="sv-SE" dirty="0" err="1"/>
              <a:t>balders</a:t>
            </a:r>
            <a:r>
              <a:rPr lang="sv-SE" dirty="0"/>
              <a:t>. </a:t>
            </a:r>
          </a:p>
          <a:p>
            <a:r>
              <a:rPr lang="sv-SE" dirty="0"/>
              <a:t>Vi hyr ”kvarten” och köper dit lite pizza så får de äta pizza tillsammans och hänga tills träningen börjar </a:t>
            </a:r>
            <a:r>
              <a:rPr lang="sv-SE" dirty="0" err="1"/>
              <a:t>kl</a:t>
            </a:r>
            <a:r>
              <a:rPr lang="sv-SE" dirty="0"/>
              <a:t> 18. </a:t>
            </a:r>
          </a:p>
          <a:p>
            <a:r>
              <a:rPr lang="sv-SE" dirty="0"/>
              <a:t>Kallelse kommer!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2290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A9B480-6D57-4A58-B075-2B2C9F093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Föreningens jobb/försäljningar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CDCCA67-7617-44D1-A9FB-912A8C297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Jobb</a:t>
            </a:r>
          </a:p>
          <a:p>
            <a:pPr lvl="1"/>
            <a:r>
              <a:rPr lang="sv-SE" dirty="0"/>
              <a:t>Inventering City Gross (2ggr per år)</a:t>
            </a:r>
          </a:p>
          <a:p>
            <a:pPr lvl="1"/>
            <a:r>
              <a:rPr lang="sv-SE" dirty="0"/>
              <a:t>Norrplant/SCA (X ggr per sommar med kort varsel)</a:t>
            </a:r>
          </a:p>
          <a:p>
            <a:pPr lvl="1"/>
            <a:endParaRPr lang="sv-SE" dirty="0"/>
          </a:p>
          <a:p>
            <a:r>
              <a:rPr lang="sv-SE" dirty="0"/>
              <a:t>Försäljningar</a:t>
            </a:r>
          </a:p>
          <a:p>
            <a:pPr lvl="1"/>
            <a:r>
              <a:rPr lang="sv-SE" dirty="0"/>
              <a:t>RC (mer info kommer från föreningen inom kort) </a:t>
            </a:r>
          </a:p>
        </p:txBody>
      </p:sp>
    </p:spTree>
    <p:extLst>
      <p:ext uri="{BB962C8B-B14F-4D97-AF65-F5344CB8AC3E}">
        <p14:creationId xmlns:p14="http://schemas.microsoft.com/office/powerpoint/2010/main" val="4107238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5184</TotalTime>
  <Words>928</Words>
  <Application>Microsoft Office PowerPoint</Application>
  <PresentationFormat>Bredbild</PresentationFormat>
  <Paragraphs>108</Paragraphs>
  <Slides>14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  <vt:variant>
        <vt:lpstr>Anpassade bildspel</vt:lpstr>
      </vt:variant>
      <vt:variant>
        <vt:i4>1</vt:i4>
      </vt:variant>
    </vt:vector>
  </HeadingPairs>
  <TitlesOfParts>
    <vt:vector size="19" baseType="lpstr">
      <vt:lpstr>Arial</vt:lpstr>
      <vt:lpstr>Calibri</vt:lpstr>
      <vt:lpstr>Calibri Light</vt:lpstr>
      <vt:lpstr>Office-tema</vt:lpstr>
      <vt:lpstr>HU15 Föräldramöte </vt:lpstr>
      <vt:lpstr>Seriespel och USM</vt:lpstr>
      <vt:lpstr>Hemmamatcher</vt:lpstr>
      <vt:lpstr>Bortamatcher</vt:lpstr>
      <vt:lpstr>USM</vt:lpstr>
      <vt:lpstr>Basketshop Open 29/5-1/6</vt:lpstr>
      <vt:lpstr>Kallelser</vt:lpstr>
      <vt:lpstr>Pizzahäng med laget</vt:lpstr>
      <vt:lpstr>Föreningens jobb/försäljningar</vt:lpstr>
      <vt:lpstr>Pengar in till laget</vt:lpstr>
      <vt:lpstr>Pengar in till laget forts.</vt:lpstr>
      <vt:lpstr>Ansvarsområden</vt:lpstr>
      <vt:lpstr>Träningsavgift/medlemsavgift</vt:lpstr>
      <vt:lpstr>Övrigt?  Frågor?? </vt:lpstr>
      <vt:lpstr>Anpassat bildspel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HU15 Föräldramöte</dc:title>
  <dc:creator>Selin Susanne (Konsult)</dc:creator>
  <cp:lastModifiedBy>Selin Susanne (Konsult)</cp:lastModifiedBy>
  <cp:revision>31</cp:revision>
  <dcterms:created xsi:type="dcterms:W3CDTF">2024-09-06T15:56:11Z</dcterms:created>
  <dcterms:modified xsi:type="dcterms:W3CDTF">2024-09-22T19:12:00Z</dcterms:modified>
</cp:coreProperties>
</file>