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00" r:id="rId5"/>
  </p:sldIdLst>
  <p:sldSz cx="12192000" cy="6858000"/>
  <p:notesSz cx="6858000" cy="9144000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3" autoAdjust="0"/>
    <p:restoredTop sz="94673" autoAdjust="0"/>
  </p:normalViewPr>
  <p:slideViewPr>
    <p:cSldViewPr>
      <p:cViewPr varScale="1">
        <p:scale>
          <a:sx n="79" d="100"/>
          <a:sy n="79" d="100"/>
        </p:scale>
        <p:origin x="60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06345F-D622-4952-9DC4-EC0CABA63366}" type="datetime1">
              <a:rPr lang="sv-SE" smtClean="0"/>
              <a:t>2023-08-06</a:t>
            </a:fld>
            <a:endParaRPr lang="sv-SE" dirty="0"/>
          </a:p>
        </p:txBody>
      </p:sp>
      <p:sp>
        <p:nvSpPr>
          <p:cNvPr id="4" name="Platshållare 3 för sidfot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ECB32D8-F2D2-4D01-80A9-88F3B128AE7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F44292F-2696-44EF-860C-D881E8AF589B}" type="datetime1">
              <a:rPr lang="sv-SE" noProof="0" smtClean="0"/>
              <a:t>2023-08-06</a:t>
            </a:fld>
            <a:endParaRPr lang="sv-SE" noProof="0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v-SE" noProof="0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5C1D8F7-2BDD-4C56-98AF-2E212EF349F3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25000"/>
                    <a:lumOff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-SE" noProof="0"/>
              <a:t>Klicka här för att ändra mall för underrubrikformat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rtlCol="0"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rtlCol="0"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2 för bild" descr="En tom platshållare för att lägga till en bild. Klicka på platshållaren och markera bilden du vill lägga till.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8" name="Rektangel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v-SE" noProof="0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9043838-BFF5-400C-B067-3DF4A5F395D6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Kalkyl%20tr&#228;ningsavgift.xlsx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C0B157-292B-619B-1D31-CBB325616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Förslag på verksamhetens omfattning och</a:t>
            </a:r>
            <a:br>
              <a:rPr lang="sv-SE" dirty="0"/>
            </a:br>
            <a:r>
              <a:rPr lang="sv-SE" dirty="0"/>
              <a:t>Förslag på medlems och träningsavgifter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8260432-0CFC-71AB-5E36-B98855B23F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 dirty="0"/>
              <a:t>Styrelsen anser att föreningen kan ändra på 2 saker</a:t>
            </a:r>
          </a:p>
          <a:p>
            <a:pPr lvl="1"/>
            <a:r>
              <a:rPr lang="sv-SE" dirty="0"/>
              <a:t>Verksamhetens omfattning</a:t>
            </a:r>
          </a:p>
          <a:p>
            <a:pPr lvl="1"/>
            <a:r>
              <a:rPr lang="sv-SE" dirty="0"/>
              <a:t>Medlems och träningsavgifter</a:t>
            </a:r>
          </a:p>
          <a:p>
            <a:r>
              <a:rPr lang="sv-SE" dirty="0"/>
              <a:t>Thomas tog fram ett underlag som visade på olika omfattningar som föreningen kunde bedrivas på, hur det skulle kunna finansieras och lämnade ett förslag på en rimlig lösning till styrelsen</a:t>
            </a:r>
          </a:p>
          <a:p>
            <a:r>
              <a:rPr lang="sv-SE" dirty="0"/>
              <a:t>Styrelsen förfinade förslaget som finns </a:t>
            </a:r>
            <a:r>
              <a:rPr lang="sv-SE" dirty="0">
                <a:solidFill>
                  <a:srgbClr val="0070C0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här</a:t>
            </a:r>
            <a:r>
              <a:rPr lang="sv-SE" dirty="0"/>
              <a:t> för demonstration</a:t>
            </a:r>
          </a:p>
          <a:p>
            <a:r>
              <a:rPr lang="sv-SE" dirty="0"/>
              <a:t>Styrelsen föreslår att:</a:t>
            </a:r>
          </a:p>
          <a:p>
            <a:pPr lvl="1"/>
            <a:r>
              <a:rPr lang="sv-SE" dirty="0"/>
              <a:t>verksamhetens omfattningen ska vara minimal + anställd och att</a:t>
            </a:r>
          </a:p>
          <a:p>
            <a:pPr lvl="1"/>
            <a:r>
              <a:rPr lang="sv-SE" dirty="0"/>
              <a:t>medlemsavgiften sätts till 500 kr samt träningsavgiften sätts till 1 600 kr / antal erbjudna träningstillfällen under en vecka</a:t>
            </a:r>
          </a:p>
          <a:p>
            <a:r>
              <a:rPr lang="sv-SE" dirty="0"/>
              <a:t>Vilket skulle ge en budget i balans och en vinst på ungefär 17 000 kr</a:t>
            </a:r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CF5D64AA-2741-74A1-47F4-2CB4805305D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44996199"/>
              </p:ext>
            </p:extLst>
          </p:nvPr>
        </p:nvGraphicFramePr>
        <p:xfrm>
          <a:off x="6278562" y="1676400"/>
          <a:ext cx="4846320" cy="175260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615440">
                  <a:extLst>
                    <a:ext uri="{9D8B030D-6E8A-4147-A177-3AD203B41FA5}">
                      <a16:colId xmlns:a16="http://schemas.microsoft.com/office/drawing/2014/main" val="4177459107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3024488598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4286380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Träningar per vecka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Avgift hösttermin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Avgift</a:t>
                      </a:r>
                    </a:p>
                    <a:p>
                      <a:r>
                        <a:rPr lang="sv-SE" dirty="0"/>
                        <a:t>vårtermin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943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2 900 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2 400 kr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361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2 100 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1 600 kr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229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1 300 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800 kr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645096"/>
                  </a:ext>
                </a:extLst>
              </a:tr>
            </a:tbl>
          </a:graphicData>
        </a:graphic>
      </p:graphicFrame>
      <p:pic>
        <p:nvPicPr>
          <p:cNvPr id="4" name="Bildobjekt 3">
            <a:extLst>
              <a:ext uri="{FF2B5EF4-FFF2-40B4-BE49-F238E27FC236}">
                <a16:creationId xmlns:a16="http://schemas.microsoft.com/office/drawing/2014/main" id="{A94976C2-B8AD-32B0-742B-F48A17DA0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3138" y="6134067"/>
            <a:ext cx="893542" cy="751317"/>
          </a:xfrm>
          <a:prstGeom prst="rect">
            <a:avLst/>
          </a:prstGeom>
        </p:spPr>
      </p:pic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E56C18B-E0D1-5ECA-C72B-45B92759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043838-BFF5-400C-B067-3DF4A5F395D6}" type="slidenum">
              <a:rPr lang="sv-SE" noProof="0" smtClean="0"/>
              <a:t>1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74868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ket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646_TF04001173" id="{8174713C-F347-4F01-9122-23B3322C941F}" vid="{E12416F7-7E4C-4633-96D9-F1F1F57EDAE2}"/>
    </a:ext>
  </a:extLst>
</a:theme>
</file>

<file path=ppt/theme/theme2.xml><?xml version="1.0" encoding="utf-8"?>
<a:theme xmlns:a="http://schemas.openxmlformats.org/drawingml/2006/main" name="Office-tema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DDEFBA-1D7E-4587-9763-EBF5A6740E9A}">
  <ds:schemaRefs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40262f94-9f35-4ac3-9a90-690165a166b7"/>
    <ds:schemaRef ds:uri="http://schemas.microsoft.com/office/2006/documentManagement/types"/>
    <ds:schemaRef ds:uri="a4f35948-e619-41b3-aa29-22878b09cfd2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8E42578-9CD4-4AFF-AA5E-F33052F6B6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30E8E9-C5F6-40D8-943C-DA5B4196A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Basketpresentation (bredbild)</Template>
  <TotalTime>416</TotalTime>
  <Words>139</Words>
  <Application>Microsoft Office PowerPoint</Application>
  <PresentationFormat>Bredbild</PresentationFormat>
  <Paragraphs>24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Basket 16x9</vt:lpstr>
      <vt:lpstr>Förslag på verksamhetens omfattning och Förslag på medlems och träningsavgifter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Informationsmöte</dc:title>
  <dc:creator>André Nilsson</dc:creator>
  <cp:lastModifiedBy>André Nilsson</cp:lastModifiedBy>
  <cp:revision>42</cp:revision>
  <dcterms:created xsi:type="dcterms:W3CDTF">2023-07-07T07:17:10Z</dcterms:created>
  <dcterms:modified xsi:type="dcterms:W3CDTF">2023-08-06T06:38:45Z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