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6" r:id="rId6"/>
    <p:sldId id="260" r:id="rId7"/>
    <p:sldId id="268" r:id="rId8"/>
    <p:sldId id="269" r:id="rId9"/>
    <p:sldId id="261" r:id="rId10"/>
    <p:sldId id="262" r:id="rId11"/>
    <p:sldId id="25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307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3101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346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5151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85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39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153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473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40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50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516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A7B19-D8BC-43AC-9AC5-140F3C7CA7CC}" type="datetimeFigureOut">
              <a:rPr lang="sv-SE" smtClean="0"/>
              <a:t>2023-02-10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37797-0418-47CB-BF1F-7AFA20D595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258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sesport.se/klubben-1/orebro-kfum-volle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0451" y="2666624"/>
            <a:ext cx="10515600" cy="1325563"/>
          </a:xfrm>
        </p:spPr>
        <p:txBody>
          <a:bodyPr/>
          <a:lstStyle/>
          <a:p>
            <a:r>
              <a:rPr lang="sv-SE" dirty="0"/>
              <a:t>Föräldramöte 20230201</a:t>
            </a:r>
            <a:br>
              <a:rPr lang="sv-SE" dirty="0"/>
            </a:b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996" y="4952623"/>
            <a:ext cx="1125187" cy="1205804"/>
          </a:xfrm>
        </p:spPr>
      </p:pic>
    </p:spTree>
    <p:extLst>
      <p:ext uri="{BB962C8B-B14F-4D97-AF65-F5344CB8AC3E}">
        <p14:creationId xmlns:p14="http://schemas.microsoft.com/office/powerpoint/2010/main" val="1189252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Sammandrag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7" name="textruta 6"/>
          <p:cNvSpPr txBox="1"/>
          <p:nvPr/>
        </p:nvSpPr>
        <p:spPr>
          <a:xfrm>
            <a:off x="970670" y="1690688"/>
            <a:ext cx="87923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Levelgrupperna spelar turnering i form av sammandrag ca 1 gång/månad.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Föräldrar hjälper till att skjutsa.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Reseersättning. Alla som skjutsar till matcher eller sammandrag kan lämna in en reseersättningslapp i receptionen på TB. Det ligger på eget ansvar att redovisa.</a:t>
            </a:r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Seriespel finns på https://svbf-web.dataproject.com/MainHome.aspx#</a:t>
            </a:r>
          </a:p>
        </p:txBody>
      </p:sp>
    </p:spTree>
    <p:extLst>
      <p:ext uri="{BB962C8B-B14F-4D97-AF65-F5344CB8AC3E}">
        <p14:creationId xmlns:p14="http://schemas.microsoft.com/office/powerpoint/2010/main" val="1375314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4932611" y="323873"/>
            <a:ext cx="2266681" cy="798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MEDLEMMAR</a:t>
            </a:r>
          </a:p>
        </p:txBody>
      </p:sp>
      <p:sp>
        <p:nvSpPr>
          <p:cNvPr id="5" name="Rektangel 4"/>
          <p:cNvSpPr/>
          <p:nvPr/>
        </p:nvSpPr>
        <p:spPr>
          <a:xfrm>
            <a:off x="4932607" y="1680574"/>
            <a:ext cx="2266681" cy="798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ÅRSMÖTE</a:t>
            </a:r>
          </a:p>
        </p:txBody>
      </p:sp>
      <p:sp>
        <p:nvSpPr>
          <p:cNvPr id="8" name="Rektangel 7"/>
          <p:cNvSpPr/>
          <p:nvPr/>
        </p:nvSpPr>
        <p:spPr>
          <a:xfrm>
            <a:off x="4906852" y="3017950"/>
            <a:ext cx="2266681" cy="798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STYRELSE</a:t>
            </a:r>
          </a:p>
        </p:txBody>
      </p:sp>
      <p:sp>
        <p:nvSpPr>
          <p:cNvPr id="9" name="Rektangel 8"/>
          <p:cNvSpPr/>
          <p:nvPr/>
        </p:nvSpPr>
        <p:spPr>
          <a:xfrm>
            <a:off x="81566" y="4919662"/>
            <a:ext cx="1740792" cy="601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UTBILDNING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209769" y="4908704"/>
            <a:ext cx="1601274" cy="583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TRÄNING</a:t>
            </a:r>
          </a:p>
        </p:txBody>
      </p:sp>
      <p:sp>
        <p:nvSpPr>
          <p:cNvPr id="13" name="Rektangel 12"/>
          <p:cNvSpPr/>
          <p:nvPr/>
        </p:nvSpPr>
        <p:spPr>
          <a:xfrm>
            <a:off x="2118575" y="4909892"/>
            <a:ext cx="1715036" cy="596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GEMENSKAP</a:t>
            </a:r>
          </a:p>
        </p:txBody>
      </p:sp>
      <p:sp>
        <p:nvSpPr>
          <p:cNvPr id="14" name="Rektangel 13"/>
          <p:cNvSpPr/>
          <p:nvPr/>
        </p:nvSpPr>
        <p:spPr>
          <a:xfrm>
            <a:off x="4142705" y="4909894"/>
            <a:ext cx="1631326" cy="596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FÖRÄLDRAR</a:t>
            </a:r>
          </a:p>
        </p:txBody>
      </p:sp>
      <p:sp>
        <p:nvSpPr>
          <p:cNvPr id="15" name="Rektangel 14"/>
          <p:cNvSpPr/>
          <p:nvPr/>
        </p:nvSpPr>
        <p:spPr>
          <a:xfrm>
            <a:off x="8199548" y="4917287"/>
            <a:ext cx="1732211" cy="575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TÄVLING</a:t>
            </a:r>
          </a:p>
        </p:txBody>
      </p:sp>
      <p:sp>
        <p:nvSpPr>
          <p:cNvPr id="16" name="Rektangel 15"/>
          <p:cNvSpPr/>
          <p:nvPr/>
        </p:nvSpPr>
        <p:spPr>
          <a:xfrm>
            <a:off x="10343883" y="4908698"/>
            <a:ext cx="1749383" cy="583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TRÄNARE</a:t>
            </a:r>
          </a:p>
        </p:txBody>
      </p:sp>
      <p:sp>
        <p:nvSpPr>
          <p:cNvPr id="17" name="Rektangel 16"/>
          <p:cNvSpPr/>
          <p:nvPr/>
        </p:nvSpPr>
        <p:spPr>
          <a:xfrm>
            <a:off x="9770767" y="802537"/>
            <a:ext cx="1884613" cy="665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KOMMUNKATION</a:t>
            </a:r>
          </a:p>
        </p:txBody>
      </p:sp>
      <p:sp>
        <p:nvSpPr>
          <p:cNvPr id="18" name="Rektangel 17"/>
          <p:cNvSpPr/>
          <p:nvPr/>
        </p:nvSpPr>
        <p:spPr>
          <a:xfrm>
            <a:off x="9910290" y="2079819"/>
            <a:ext cx="1605565" cy="639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MARKNAD</a:t>
            </a:r>
          </a:p>
        </p:txBody>
      </p:sp>
      <p:cxnSp>
        <p:nvCxnSpPr>
          <p:cNvPr id="20" name="Rak 19"/>
          <p:cNvCxnSpPr>
            <a:stCxn id="4" idx="2"/>
            <a:endCxn id="5" idx="0"/>
          </p:cNvCxnSpPr>
          <p:nvPr/>
        </p:nvCxnSpPr>
        <p:spPr>
          <a:xfrm flipH="1">
            <a:off x="6065948" y="1122363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H="1">
            <a:off x="6065943" y="2469402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/>
          <p:cNvCxnSpPr/>
          <p:nvPr/>
        </p:nvCxnSpPr>
        <p:spPr>
          <a:xfrm flipH="1">
            <a:off x="6065939" y="3816440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 flipH="1" flipV="1">
            <a:off x="951963" y="4355327"/>
            <a:ext cx="10266611" cy="1932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27"/>
          <p:cNvCxnSpPr/>
          <p:nvPr/>
        </p:nvCxnSpPr>
        <p:spPr>
          <a:xfrm flipH="1">
            <a:off x="969196" y="4355327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31"/>
          <p:cNvCxnSpPr/>
          <p:nvPr/>
        </p:nvCxnSpPr>
        <p:spPr>
          <a:xfrm flipH="1">
            <a:off x="11206938" y="4398031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32"/>
          <p:cNvCxnSpPr/>
          <p:nvPr/>
        </p:nvCxnSpPr>
        <p:spPr>
          <a:xfrm flipH="1">
            <a:off x="9043162" y="4362572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33"/>
          <p:cNvCxnSpPr/>
          <p:nvPr/>
        </p:nvCxnSpPr>
        <p:spPr>
          <a:xfrm flipH="1">
            <a:off x="6983569" y="4348560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34"/>
          <p:cNvCxnSpPr/>
          <p:nvPr/>
        </p:nvCxnSpPr>
        <p:spPr>
          <a:xfrm flipH="1">
            <a:off x="5000223" y="4374651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35"/>
          <p:cNvCxnSpPr/>
          <p:nvPr/>
        </p:nvCxnSpPr>
        <p:spPr>
          <a:xfrm flipH="1">
            <a:off x="2976093" y="4348561"/>
            <a:ext cx="4" cy="55821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ruta 36"/>
          <p:cNvSpPr txBox="1"/>
          <p:nvPr/>
        </p:nvSpPr>
        <p:spPr>
          <a:xfrm>
            <a:off x="951962" y="802537"/>
            <a:ext cx="27291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b="1" dirty="0">
                <a:solidFill>
                  <a:srgbClr val="0070C0"/>
                </a:solidFill>
              </a:rPr>
              <a:t>ORGANISATION</a:t>
            </a:r>
          </a:p>
        </p:txBody>
      </p:sp>
      <p:pic>
        <p:nvPicPr>
          <p:cNvPr id="38" name="Bildobjekt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502" y="1428727"/>
            <a:ext cx="1458591" cy="156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615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Föreningen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har 11 grupper.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Damer A, B, 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Herrar A,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err="1"/>
              <a:t>Volleybompa</a:t>
            </a:r>
            <a:r>
              <a:rPr lang="sv-SE" sz="2400" dirty="0"/>
              <a:t>, </a:t>
            </a:r>
            <a:r>
              <a:rPr lang="sv-SE" sz="2400" dirty="0" err="1"/>
              <a:t>Level</a:t>
            </a:r>
            <a:r>
              <a:rPr lang="sv-SE" sz="2400" dirty="0"/>
              <a:t> 1-3, 4-7, U16,  U16-18, Veteran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Medlemsantalet  171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Ledare 13 st</a:t>
            </a:r>
            <a:r>
              <a:rPr lang="sv-SE" sz="240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/>
              <a:t>Styrelsen </a:t>
            </a:r>
            <a:r>
              <a:rPr lang="sv-SE" sz="2400" dirty="0"/>
              <a:t>5 </a:t>
            </a:r>
            <a:r>
              <a:rPr lang="sv-SE" sz="2400" dirty="0" err="1"/>
              <a:t>st</a:t>
            </a:r>
            <a:r>
              <a:rPr lang="sv-SE" sz="2400" dirty="0"/>
              <a:t> (ledare och spelare),  varje lag behöver en representant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10185010" y="6330462"/>
            <a:ext cx="1800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Anvarig</a:t>
            </a:r>
            <a:r>
              <a:rPr lang="sv-SE" dirty="0"/>
              <a:t>: Tobias</a:t>
            </a:r>
          </a:p>
        </p:txBody>
      </p:sp>
    </p:spTree>
    <p:extLst>
      <p:ext uri="{BB962C8B-B14F-4D97-AF65-F5344CB8AC3E}">
        <p14:creationId xmlns:p14="http://schemas.microsoft.com/office/powerpoint/2010/main" val="39884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Medlemskap 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Medlemsavgift 200 kr betalas per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Träningsavgift betalas per termin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/>
              <a:t>1 gång/v 500 kr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/>
              <a:t>2 ggr/v 800 kr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/>
              <a:t>3 ggr/v eller fler ggr= 1000 kr</a:t>
            </a:r>
          </a:p>
          <a:p>
            <a:pPr lvl="1"/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Medlemskap ger gratis inträde på elitmatcherna.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Licens krävs om man ska tävla. Det kostar 160 kr och ingår i träningsavgiften. 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9952893" y="6085946"/>
            <a:ext cx="1983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Anvarig</a:t>
            </a:r>
            <a:r>
              <a:rPr lang="sv-S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9749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Medlemskap 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Träningsavgiften ska betalas senast 30 september eller 31 januari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Olycksfallsförsäkring ingår för alla medlemmar. Meddela om något händer till kfumorebrovolley@gmail.com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Funktionering. Alla spelare och även föräldrar berörs av funktionering under säsong. Coacherna meddelar spelare, mejl går ut till föräldrar för de yngre.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Restaurangchansen sälja 5 </a:t>
            </a:r>
            <a:r>
              <a:rPr lang="sv-SE" sz="2400" dirty="0" err="1"/>
              <a:t>st</a:t>
            </a:r>
            <a:r>
              <a:rPr lang="sv-SE" sz="2400" dirty="0"/>
              <a:t> häften (260 kr) eller köpa sig fri 640 kr</a:t>
            </a:r>
          </a:p>
        </p:txBody>
      </p:sp>
    </p:spTree>
    <p:extLst>
      <p:ext uri="{BB962C8B-B14F-4D97-AF65-F5344CB8AC3E}">
        <p14:creationId xmlns:p14="http://schemas.microsoft.com/office/powerpoint/2010/main" val="32828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Tränare/Ledare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har 13 ledare.  </a:t>
            </a:r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Är man ledare får du eller ditt barn 100% reducerad träningsavgift/år/barn.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följer volleybollförbundets stegutbildningar.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Mål 2 ledare/ grupp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63154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utbildar inte bara volleybollspelare utan individer.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Samarbete med SISU Idrottsutbildarna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Utbildningssteg finns framtagen för domare och sek.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  <p:sp>
        <p:nvSpPr>
          <p:cNvPr id="6" name="textruta 5"/>
          <p:cNvSpPr txBox="1"/>
          <p:nvPr/>
        </p:nvSpPr>
        <p:spPr>
          <a:xfrm>
            <a:off x="10564837" y="6358597"/>
            <a:ext cx="1800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Anvarig</a:t>
            </a:r>
            <a:r>
              <a:rPr lang="sv-SE" dirty="0"/>
              <a:t>: Tobias</a:t>
            </a:r>
          </a:p>
        </p:txBody>
      </p:sp>
    </p:spTree>
    <p:extLst>
      <p:ext uri="{BB962C8B-B14F-4D97-AF65-F5344CB8AC3E}">
        <p14:creationId xmlns:p14="http://schemas.microsoft.com/office/powerpoint/2010/main" val="185444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Funktionering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Spelare och föräldrar funktionerar vid föreningens arrangemang och matcher.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har 1 arrangemang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b="1" dirty="0"/>
              <a:t>Mikas Challenge 6-8 maj</a:t>
            </a:r>
            <a:r>
              <a:rPr lang="sv-SE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  <p:sp>
        <p:nvSpPr>
          <p:cNvPr id="6" name="textruta 5"/>
          <p:cNvSpPr txBox="1"/>
          <p:nvPr/>
        </p:nvSpPr>
        <p:spPr>
          <a:xfrm>
            <a:off x="10564837" y="6358597"/>
            <a:ext cx="1800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Anvarig</a:t>
            </a:r>
            <a:r>
              <a:rPr lang="sv-SE" dirty="0"/>
              <a:t>: Tobias</a:t>
            </a:r>
          </a:p>
        </p:txBody>
      </p:sp>
    </p:spTree>
    <p:extLst>
      <p:ext uri="{BB962C8B-B14F-4D97-AF65-F5344CB8AC3E}">
        <p14:creationId xmlns:p14="http://schemas.microsoft.com/office/powerpoint/2010/main" val="4249778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Klädkollektion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665" y="250043"/>
            <a:ext cx="1041009" cy="1116001"/>
          </a:xfrm>
        </p:spPr>
      </p:pic>
      <p:sp>
        <p:nvSpPr>
          <p:cNvPr id="5" name="textruta 4"/>
          <p:cNvSpPr txBox="1"/>
          <p:nvPr/>
        </p:nvSpPr>
        <p:spPr>
          <a:xfrm>
            <a:off x="970670" y="1690688"/>
            <a:ext cx="87923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Basesport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hlinkClick r:id="rId3"/>
              </a:rPr>
              <a:t>https://www.basesport.se/klubben-1/orebro-kfum-volley</a:t>
            </a:r>
            <a:endParaRPr lang="sv-SE" sz="2400" dirty="0"/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Inget måste.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Matchtröja står klubben för.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  <p:sp>
        <p:nvSpPr>
          <p:cNvPr id="6" name="textruta 5"/>
          <p:cNvSpPr txBox="1"/>
          <p:nvPr/>
        </p:nvSpPr>
        <p:spPr>
          <a:xfrm>
            <a:off x="10564837" y="6358597"/>
            <a:ext cx="1800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Anvarig</a:t>
            </a:r>
            <a:r>
              <a:rPr lang="sv-SE" dirty="0"/>
              <a:t>: Tobias</a:t>
            </a:r>
          </a:p>
        </p:txBody>
      </p:sp>
    </p:spTree>
    <p:extLst>
      <p:ext uri="{BB962C8B-B14F-4D97-AF65-F5344CB8AC3E}">
        <p14:creationId xmlns:p14="http://schemas.microsoft.com/office/powerpoint/2010/main" val="3770731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TÄVLING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013" y="230188"/>
            <a:ext cx="1183574" cy="1268375"/>
          </a:xfrm>
        </p:spPr>
      </p:pic>
      <p:sp>
        <p:nvSpPr>
          <p:cNvPr id="3" name="Platshållare för innehåll 2"/>
          <p:cNvSpPr>
            <a:spLocks noGrp="1"/>
          </p:cNvSpPr>
          <p:nvPr>
            <p:ph sz="half" idx="2"/>
          </p:nvPr>
        </p:nvSpPr>
        <p:spPr>
          <a:xfrm>
            <a:off x="3217985" y="1690688"/>
            <a:ext cx="35456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Övrigt</a:t>
            </a:r>
          </a:p>
          <a:p>
            <a:r>
              <a:rPr lang="sv-SE" sz="2400" dirty="0" err="1"/>
              <a:t>Mikasa</a:t>
            </a:r>
            <a:r>
              <a:rPr lang="sv-SE" sz="2400" dirty="0"/>
              <a:t> 6-7/5</a:t>
            </a:r>
          </a:p>
          <a:p>
            <a:r>
              <a:rPr lang="sv-SE" sz="2400" dirty="0"/>
              <a:t>DM</a:t>
            </a:r>
          </a:p>
          <a:p>
            <a:r>
              <a:rPr lang="sv-SE" sz="2400" dirty="0"/>
              <a:t>U16 Falköping 22-23/4</a:t>
            </a:r>
          </a:p>
          <a:p>
            <a:r>
              <a:rPr lang="sv-SE" sz="2400" dirty="0"/>
              <a:t>USM Jönköping 13-14/5</a:t>
            </a:r>
          </a:p>
          <a:p>
            <a:r>
              <a:rPr lang="sv-SE" sz="2400" dirty="0"/>
              <a:t>JSM Södertälje 20-21/5</a:t>
            </a:r>
          </a:p>
          <a:p>
            <a:r>
              <a:rPr lang="sv-SE" sz="2400" dirty="0"/>
              <a:t>U23</a:t>
            </a:r>
          </a:p>
          <a:p>
            <a:r>
              <a:rPr lang="sv-SE" sz="2400" dirty="0"/>
              <a:t>Veteran</a:t>
            </a:r>
          </a:p>
          <a:p>
            <a:r>
              <a:rPr lang="sv-SE" sz="2400" dirty="0"/>
              <a:t>Övriga turneringar</a:t>
            </a:r>
          </a:p>
        </p:txBody>
      </p:sp>
      <p:sp>
        <p:nvSpPr>
          <p:cNvPr id="7" name="Platshållare för innehåll 2"/>
          <p:cNvSpPr txBox="1">
            <a:spLocks/>
          </p:cNvSpPr>
          <p:nvPr/>
        </p:nvSpPr>
        <p:spPr>
          <a:xfrm>
            <a:off x="6170443" y="1690688"/>
            <a:ext cx="33516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v-SE" sz="2400" dirty="0"/>
          </a:p>
        </p:txBody>
      </p:sp>
      <p:sp>
        <p:nvSpPr>
          <p:cNvPr id="8" name="Platshållare för innehåll 2"/>
          <p:cNvSpPr txBox="1">
            <a:spLocks/>
          </p:cNvSpPr>
          <p:nvPr/>
        </p:nvSpPr>
        <p:spPr>
          <a:xfrm>
            <a:off x="6569614" y="1863042"/>
            <a:ext cx="33516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dirty="0"/>
              <a:t>Riktlinjer</a:t>
            </a:r>
          </a:p>
          <a:p>
            <a:r>
              <a:rPr lang="sv-SE" sz="2400" dirty="0"/>
              <a:t>Uttagningar U, JSM</a:t>
            </a:r>
          </a:p>
        </p:txBody>
      </p:sp>
      <p:sp>
        <p:nvSpPr>
          <p:cNvPr id="10" name="Platshållare för innehåll 2"/>
          <p:cNvSpPr txBox="1">
            <a:spLocks/>
          </p:cNvSpPr>
          <p:nvPr/>
        </p:nvSpPr>
        <p:spPr>
          <a:xfrm>
            <a:off x="352279" y="1690688"/>
            <a:ext cx="33516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dirty="0"/>
              <a:t>Tävling</a:t>
            </a:r>
          </a:p>
          <a:p>
            <a:r>
              <a:rPr lang="sv-SE" sz="2400" dirty="0" err="1"/>
              <a:t>Volleybompa</a:t>
            </a:r>
            <a:endParaRPr lang="sv-SE" sz="2400" dirty="0"/>
          </a:p>
          <a:p>
            <a:r>
              <a:rPr lang="sv-SE" sz="2400" dirty="0"/>
              <a:t>Kidsvolley</a:t>
            </a:r>
          </a:p>
          <a:p>
            <a:r>
              <a:rPr lang="sv-SE" sz="2400" dirty="0" err="1"/>
              <a:t>Level</a:t>
            </a:r>
            <a:r>
              <a:rPr lang="sv-SE" sz="2400" dirty="0"/>
              <a:t> </a:t>
            </a:r>
          </a:p>
          <a:p>
            <a:r>
              <a:rPr lang="sv-SE" sz="2400" dirty="0"/>
              <a:t>6-manna nybörjare</a:t>
            </a:r>
          </a:p>
          <a:p>
            <a:r>
              <a:rPr lang="sv-SE" sz="2400" dirty="0" err="1"/>
              <a:t>Div</a:t>
            </a:r>
            <a:r>
              <a:rPr lang="sv-SE" sz="2400" dirty="0"/>
              <a:t> 3</a:t>
            </a:r>
          </a:p>
          <a:p>
            <a:r>
              <a:rPr lang="sv-SE" sz="2400" dirty="0" err="1"/>
              <a:t>Div</a:t>
            </a:r>
            <a:r>
              <a:rPr lang="sv-SE" sz="2400" dirty="0"/>
              <a:t> 2</a:t>
            </a:r>
          </a:p>
          <a:p>
            <a:r>
              <a:rPr lang="sv-SE" sz="2400" dirty="0" err="1"/>
              <a:t>Div</a:t>
            </a:r>
            <a:r>
              <a:rPr lang="sv-SE" sz="2400" dirty="0"/>
              <a:t> 1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584394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393</Words>
  <Application>Microsoft Office PowerPoint</Application>
  <PresentationFormat>Bredbild</PresentationFormat>
  <Paragraphs>99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Föräldramöte 20230201 </vt:lpstr>
      <vt:lpstr>Föreningen</vt:lpstr>
      <vt:lpstr>Medlemskap </vt:lpstr>
      <vt:lpstr>Medlemskap </vt:lpstr>
      <vt:lpstr>Tränare/Ledare</vt:lpstr>
      <vt:lpstr>Utbildning</vt:lpstr>
      <vt:lpstr>Funktionering</vt:lpstr>
      <vt:lpstr>Klädkollektion</vt:lpstr>
      <vt:lpstr>TÄVLING</vt:lpstr>
      <vt:lpstr>Sammandrag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Madeleine Eriksson (SISU Idrottsutbildarna)</dc:creator>
  <cp:lastModifiedBy>Gabriel Holgersson</cp:lastModifiedBy>
  <cp:revision>20</cp:revision>
  <dcterms:created xsi:type="dcterms:W3CDTF">2016-06-02T13:16:02Z</dcterms:created>
  <dcterms:modified xsi:type="dcterms:W3CDTF">2023-02-10T18:37:42Z</dcterms:modified>
</cp:coreProperties>
</file>