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383D"/>
    <a:srgbClr val="004B8D"/>
    <a:srgbClr val="00478B"/>
    <a:srgbClr val="2563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72366A-9298-46DD-B6C3-D4F49EA33131}" v="317" dt="2022-07-07T04:16:16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er Broberg" userId="0e1a9e917d38eae5" providerId="LiveId" clId="{AF72366A-9298-46DD-B6C3-D4F49EA33131}"/>
    <pc:docChg chg="undo custSel addSld delSld modSld sldOrd modMainMaster">
      <pc:chgData name="Christofer Broberg" userId="0e1a9e917d38eae5" providerId="LiveId" clId="{AF72366A-9298-46DD-B6C3-D4F49EA33131}" dt="2022-07-07T04:17:12.854" v="940" actId="680"/>
      <pc:docMkLst>
        <pc:docMk/>
      </pc:docMkLst>
      <pc:sldChg chg="del">
        <pc:chgData name="Christofer Broberg" userId="0e1a9e917d38eae5" providerId="LiveId" clId="{AF72366A-9298-46DD-B6C3-D4F49EA33131}" dt="2022-07-07T03:59:21.791" v="223" actId="47"/>
        <pc:sldMkLst>
          <pc:docMk/>
          <pc:sldMk cId="553367518" sldId="256"/>
        </pc:sldMkLst>
      </pc:sldChg>
      <pc:sldChg chg="del">
        <pc:chgData name="Christofer Broberg" userId="0e1a9e917d38eae5" providerId="LiveId" clId="{AF72366A-9298-46DD-B6C3-D4F49EA33131}" dt="2022-07-07T03:59:21.791" v="223" actId="47"/>
        <pc:sldMkLst>
          <pc:docMk/>
          <pc:sldMk cId="231523496" sldId="257"/>
        </pc:sldMkLst>
      </pc:sldChg>
      <pc:sldChg chg="delSp new del mod ord">
        <pc:chgData name="Christofer Broberg" userId="0e1a9e917d38eae5" providerId="LiveId" clId="{AF72366A-9298-46DD-B6C3-D4F49EA33131}" dt="2022-07-07T04:03:35.769" v="343" actId="47"/>
        <pc:sldMkLst>
          <pc:docMk/>
          <pc:sldMk cId="1245871221" sldId="258"/>
        </pc:sldMkLst>
        <pc:spChg chg="del">
          <ac:chgData name="Christofer Broberg" userId="0e1a9e917d38eae5" providerId="LiveId" clId="{AF72366A-9298-46DD-B6C3-D4F49EA33131}" dt="2022-07-07T04:03:18.364" v="335" actId="478"/>
          <ac:spMkLst>
            <pc:docMk/>
            <pc:sldMk cId="1245871221" sldId="258"/>
            <ac:spMk id="4" creationId="{58B3B1CC-AA40-197A-035E-C02F1DF59E40}"/>
          </ac:spMkLst>
        </pc:spChg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1955629254" sldId="258"/>
        </pc:sldMkLst>
      </pc:sldChg>
      <pc:sldChg chg="new del">
        <pc:chgData name="Christofer Broberg" userId="0e1a9e917d38eae5" providerId="LiveId" clId="{AF72366A-9298-46DD-B6C3-D4F49EA33131}" dt="2022-07-07T03:48:55.161" v="2" actId="2696"/>
        <pc:sldMkLst>
          <pc:docMk/>
          <pc:sldMk cId="3346430014" sldId="258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429836123" sldId="259"/>
        </pc:sldMkLst>
      </pc:sldChg>
      <pc:sldChg chg="addSp delSp modSp new del mod">
        <pc:chgData name="Christofer Broberg" userId="0e1a9e917d38eae5" providerId="LiveId" clId="{AF72366A-9298-46DD-B6C3-D4F49EA33131}" dt="2022-07-07T04:11:04.314" v="668" actId="47"/>
        <pc:sldMkLst>
          <pc:docMk/>
          <pc:sldMk cId="2472645531" sldId="259"/>
        </pc:sldMkLst>
        <pc:spChg chg="del">
          <ac:chgData name="Christofer Broberg" userId="0e1a9e917d38eae5" providerId="LiveId" clId="{AF72366A-9298-46DD-B6C3-D4F49EA33131}" dt="2022-07-07T04:08:55.837" v="344" actId="478"/>
          <ac:spMkLst>
            <pc:docMk/>
            <pc:sldMk cId="2472645531" sldId="259"/>
            <ac:spMk id="2" creationId="{F2D3291C-E607-B37A-BCD8-BBA49BDC5306}"/>
          </ac:spMkLst>
        </pc:spChg>
        <pc:spChg chg="mod">
          <ac:chgData name="Christofer Broberg" userId="0e1a9e917d38eae5" providerId="LiveId" clId="{AF72366A-9298-46DD-B6C3-D4F49EA33131}" dt="2022-07-07T04:03:25.212" v="341" actId="20577"/>
          <ac:spMkLst>
            <pc:docMk/>
            <pc:sldMk cId="2472645531" sldId="259"/>
            <ac:spMk id="3" creationId="{F046601E-5C04-A674-1199-7615ECD1F8A3}"/>
          </ac:spMkLst>
        </pc:spChg>
        <pc:spChg chg="add mod">
          <ac:chgData name="Christofer Broberg" userId="0e1a9e917d38eae5" providerId="LiveId" clId="{AF72366A-9298-46DD-B6C3-D4F49EA33131}" dt="2022-07-07T04:10:28.198" v="662" actId="404"/>
          <ac:spMkLst>
            <pc:docMk/>
            <pc:sldMk cId="2472645531" sldId="259"/>
            <ac:spMk id="4" creationId="{9AC91A13-3DC2-9521-5D30-1C164FEC854F}"/>
          </ac:spMkLst>
        </pc:spChg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143892022" sldId="260"/>
        </pc:sldMkLst>
      </pc:sldChg>
      <pc:sldChg chg="addSp delSp modSp new del mod">
        <pc:chgData name="Christofer Broberg" userId="0e1a9e917d38eae5" providerId="LiveId" clId="{AF72366A-9298-46DD-B6C3-D4F49EA33131}" dt="2022-07-07T04:11:04.939" v="669" actId="47"/>
        <pc:sldMkLst>
          <pc:docMk/>
          <pc:sldMk cId="2451909767" sldId="260"/>
        </pc:sldMkLst>
        <pc:spChg chg="del">
          <ac:chgData name="Christofer Broberg" userId="0e1a9e917d38eae5" providerId="LiveId" clId="{AF72366A-9298-46DD-B6C3-D4F49EA33131}" dt="2022-07-07T04:08:57.684" v="345" actId="478"/>
          <ac:spMkLst>
            <pc:docMk/>
            <pc:sldMk cId="2451909767" sldId="260"/>
            <ac:spMk id="2" creationId="{DC4CB9D9-51D6-93ED-FEE0-F670E9BFA3A5}"/>
          </ac:spMkLst>
        </pc:spChg>
        <pc:spChg chg="add mod">
          <ac:chgData name="Christofer Broberg" userId="0e1a9e917d38eae5" providerId="LiveId" clId="{AF72366A-9298-46DD-B6C3-D4F49EA33131}" dt="2022-07-07T04:10:31.507" v="663"/>
          <ac:spMkLst>
            <pc:docMk/>
            <pc:sldMk cId="2451909767" sldId="260"/>
            <ac:spMk id="4" creationId="{96EB0C52-C6A7-1BF5-3391-F5D4EF43F7AF}"/>
          </ac:spMkLst>
        </pc:spChg>
      </pc:sldChg>
      <pc:sldChg chg="new">
        <pc:chgData name="Christofer Broberg" userId="0e1a9e917d38eae5" providerId="LiveId" clId="{AF72366A-9298-46DD-B6C3-D4F49EA33131}" dt="2022-07-07T04:03:32.680" v="342" actId="680"/>
        <pc:sldMkLst>
          <pc:docMk/>
          <pc:sldMk cId="297867172" sldId="261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1639919054" sldId="261"/>
        </pc:sldMkLst>
      </pc:sldChg>
      <pc:sldChg chg="new del">
        <pc:chgData name="Christofer Broberg" userId="0e1a9e917d38eae5" providerId="LiveId" clId="{AF72366A-9298-46DD-B6C3-D4F49EA33131}" dt="2022-07-07T04:14:56.726" v="798" actId="47"/>
        <pc:sldMkLst>
          <pc:docMk/>
          <pc:sldMk cId="184073379" sldId="262"/>
        </pc:sldMkLst>
      </pc:sldChg>
      <pc:sldChg chg="new del">
        <pc:chgData name="Christofer Broberg" userId="0e1a9e917d38eae5" providerId="LiveId" clId="{AF72366A-9298-46DD-B6C3-D4F49EA33131}" dt="2022-07-07T04:14:41.359" v="794" actId="47"/>
        <pc:sldMkLst>
          <pc:docMk/>
          <pc:sldMk cId="419778458" sldId="262"/>
        </pc:sldMkLst>
      </pc:sldChg>
      <pc:sldChg chg="modSp new del mod">
        <pc:chgData name="Christofer Broberg" userId="0e1a9e917d38eae5" providerId="LiveId" clId="{AF72366A-9298-46DD-B6C3-D4F49EA33131}" dt="2022-07-07T04:17:10.173" v="939" actId="680"/>
        <pc:sldMkLst>
          <pc:docMk/>
          <pc:sldMk cId="736445436" sldId="262"/>
        </pc:sldMkLst>
        <pc:spChg chg="mod">
          <ac:chgData name="Christofer Broberg" userId="0e1a9e917d38eae5" providerId="LiveId" clId="{AF72366A-9298-46DD-B6C3-D4F49EA33131}" dt="2022-07-07T04:17:09.775" v="938" actId="20577"/>
          <ac:spMkLst>
            <pc:docMk/>
            <pc:sldMk cId="736445436" sldId="262"/>
            <ac:spMk id="3" creationId="{2EC706F3-0B4A-027A-22F3-07C9B05AB51E}"/>
          </ac:spMkLst>
        </pc:spChg>
      </pc:sldChg>
      <pc:sldChg chg="new">
        <pc:chgData name="Christofer Broberg" userId="0e1a9e917d38eae5" providerId="LiveId" clId="{AF72366A-9298-46DD-B6C3-D4F49EA33131}" dt="2022-07-07T04:17:12.854" v="940" actId="680"/>
        <pc:sldMkLst>
          <pc:docMk/>
          <pc:sldMk cId="1623787694" sldId="262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025789416" sldId="262"/>
        </pc:sldMkLst>
      </pc:sldChg>
      <pc:sldChg chg="new del">
        <pc:chgData name="Christofer Broberg" userId="0e1a9e917d38eae5" providerId="LiveId" clId="{AF72366A-9298-46DD-B6C3-D4F49EA33131}" dt="2022-07-07T04:11:20.236" v="674" actId="47"/>
        <pc:sldMkLst>
          <pc:docMk/>
          <pc:sldMk cId="3839430193" sldId="262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511826229" sldId="263"/>
        </pc:sldMkLst>
      </pc:sldChg>
      <pc:sldChg chg="new del">
        <pc:chgData name="Christofer Broberg" userId="0e1a9e917d38eae5" providerId="LiveId" clId="{AF72366A-9298-46DD-B6C3-D4F49EA33131}" dt="2022-07-07T04:14:55.507" v="797" actId="47"/>
        <pc:sldMkLst>
          <pc:docMk/>
          <pc:sldMk cId="2170070291" sldId="263"/>
        </pc:sldMkLst>
      </pc:sldChg>
      <pc:sldChg chg="new del">
        <pc:chgData name="Christofer Broberg" userId="0e1a9e917d38eae5" providerId="LiveId" clId="{AF72366A-9298-46DD-B6C3-D4F49EA33131}" dt="2022-07-07T04:11:12.681" v="673" actId="47"/>
        <pc:sldMkLst>
          <pc:docMk/>
          <pc:sldMk cId="4031946677" sldId="263"/>
        </pc:sldMkLst>
      </pc:sldChg>
      <pc:sldChg chg="new del">
        <pc:chgData name="Christofer Broberg" userId="0e1a9e917d38eae5" providerId="LiveId" clId="{AF72366A-9298-46DD-B6C3-D4F49EA33131}" dt="2022-07-07T04:11:20.852" v="675" actId="47"/>
        <pc:sldMkLst>
          <pc:docMk/>
          <pc:sldMk cId="2562606595" sldId="264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3867825722" sldId="264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927197895" sldId="265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2865335066" sldId="266"/>
        </pc:sldMkLst>
      </pc:sldChg>
      <pc:sldChg chg="del">
        <pc:chgData name="Christofer Broberg" userId="0e1a9e917d38eae5" providerId="LiveId" clId="{AF72366A-9298-46DD-B6C3-D4F49EA33131}" dt="2022-07-07T03:48:32.756" v="0" actId="47"/>
        <pc:sldMkLst>
          <pc:docMk/>
          <pc:sldMk cId="3291179907" sldId="267"/>
        </pc:sldMkLst>
      </pc:sldChg>
      <pc:sldMasterChg chg="delSldLayout modSldLayout sldLayoutOrd">
        <pc:chgData name="Christofer Broberg" userId="0e1a9e917d38eae5" providerId="LiveId" clId="{AF72366A-9298-46DD-B6C3-D4F49EA33131}" dt="2022-07-07T04:16:23.178" v="905" actId="478"/>
        <pc:sldMasterMkLst>
          <pc:docMk/>
          <pc:sldMasterMk cId="247567526" sldId="2147483648"/>
        </pc:sldMasterMkLst>
        <pc:sldLayoutChg chg="modSp del">
          <pc:chgData name="Christofer Broberg" userId="0e1a9e917d38eae5" providerId="LiveId" clId="{AF72366A-9298-46DD-B6C3-D4F49EA33131}" dt="2022-07-07T03:54:33.709" v="26" actId="2696"/>
          <pc:sldLayoutMkLst>
            <pc:docMk/>
            <pc:sldMasterMk cId="247567526" sldId="2147483648"/>
            <pc:sldLayoutMk cId="3890244452" sldId="2147483649"/>
          </pc:sldLayoutMkLst>
          <pc:spChg chg="mod">
            <ac:chgData name="Christofer Broberg" userId="0e1a9e917d38eae5" providerId="LiveId" clId="{AF72366A-9298-46DD-B6C3-D4F49EA33131}" dt="2022-07-07T03:52:25.859" v="8" actId="2711"/>
            <ac:spMkLst>
              <pc:docMk/>
              <pc:sldMasterMk cId="247567526" sldId="2147483648"/>
              <pc:sldLayoutMk cId="3890244452" sldId="2147483649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3:52:29.391" v="9" actId="2711"/>
            <ac:spMkLst>
              <pc:docMk/>
              <pc:sldMasterMk cId="247567526" sldId="2147483648"/>
              <pc:sldLayoutMk cId="3890244452" sldId="2147483649"/>
              <ac:spMk id="3" creationId="{156142A0-0B63-4B4E-8528-8BE1A0DE172B}"/>
            </ac:spMkLst>
          </pc:spChg>
        </pc:sldLayoutChg>
        <pc:sldLayoutChg chg="del">
          <pc:chgData name="Christofer Broberg" userId="0e1a9e917d38eae5" providerId="LiveId" clId="{AF72366A-9298-46DD-B6C3-D4F49EA33131}" dt="2022-07-07T03:54:45.226" v="28" actId="2696"/>
          <pc:sldLayoutMkLst>
            <pc:docMk/>
            <pc:sldMasterMk cId="247567526" sldId="2147483648"/>
            <pc:sldLayoutMk cId="1138152358" sldId="2147483650"/>
          </pc:sldLayoutMkLst>
        </pc:sldLayoutChg>
        <pc:sldLayoutChg chg="del">
          <pc:chgData name="Christofer Broberg" userId="0e1a9e917d38eae5" providerId="LiveId" clId="{AF72366A-9298-46DD-B6C3-D4F49EA33131}" dt="2022-07-07T03:54:47.834" v="29" actId="2696"/>
          <pc:sldLayoutMkLst>
            <pc:docMk/>
            <pc:sldMasterMk cId="247567526" sldId="2147483648"/>
            <pc:sldLayoutMk cId="3053631178" sldId="2147483651"/>
          </pc:sldLayoutMkLst>
        </pc:sldLayoutChg>
        <pc:sldLayoutChg chg="del">
          <pc:chgData name="Christofer Broberg" userId="0e1a9e917d38eae5" providerId="LiveId" clId="{AF72366A-9298-46DD-B6C3-D4F49EA33131}" dt="2022-07-07T03:54:51.392" v="30" actId="2696"/>
          <pc:sldLayoutMkLst>
            <pc:docMk/>
            <pc:sldMasterMk cId="247567526" sldId="2147483648"/>
            <pc:sldLayoutMk cId="4180422877" sldId="2147483652"/>
          </pc:sldLayoutMkLst>
        </pc:sldLayoutChg>
        <pc:sldLayoutChg chg="del">
          <pc:chgData name="Christofer Broberg" userId="0e1a9e917d38eae5" providerId="LiveId" clId="{AF72366A-9298-46DD-B6C3-D4F49EA33131}" dt="2022-07-07T03:54:53.032" v="31" actId="2696"/>
          <pc:sldLayoutMkLst>
            <pc:docMk/>
            <pc:sldMasterMk cId="247567526" sldId="2147483648"/>
            <pc:sldLayoutMk cId="1659339038" sldId="2147483653"/>
          </pc:sldLayoutMkLst>
        </pc:sldLayoutChg>
        <pc:sldLayoutChg chg="del">
          <pc:chgData name="Christofer Broberg" userId="0e1a9e917d38eae5" providerId="LiveId" clId="{AF72366A-9298-46DD-B6C3-D4F49EA33131}" dt="2022-07-07T03:54:54.379" v="32" actId="2696"/>
          <pc:sldLayoutMkLst>
            <pc:docMk/>
            <pc:sldMasterMk cId="247567526" sldId="2147483648"/>
            <pc:sldLayoutMk cId="3534478829" sldId="2147483654"/>
          </pc:sldLayoutMkLst>
        </pc:sldLayoutChg>
        <pc:sldLayoutChg chg="del">
          <pc:chgData name="Christofer Broberg" userId="0e1a9e917d38eae5" providerId="LiveId" clId="{AF72366A-9298-46DD-B6C3-D4F49EA33131}" dt="2022-07-07T03:54:56.080" v="33" actId="2696"/>
          <pc:sldLayoutMkLst>
            <pc:docMk/>
            <pc:sldMasterMk cId="247567526" sldId="2147483648"/>
            <pc:sldLayoutMk cId="2546523855" sldId="2147483655"/>
          </pc:sldLayoutMkLst>
        </pc:sldLayoutChg>
        <pc:sldLayoutChg chg="del">
          <pc:chgData name="Christofer Broberg" userId="0e1a9e917d38eae5" providerId="LiveId" clId="{AF72366A-9298-46DD-B6C3-D4F49EA33131}" dt="2022-07-07T03:55:14.784" v="35" actId="2696"/>
          <pc:sldLayoutMkLst>
            <pc:docMk/>
            <pc:sldMasterMk cId="247567526" sldId="2147483648"/>
            <pc:sldLayoutMk cId="599260818" sldId="2147483656"/>
          </pc:sldLayoutMkLst>
        </pc:sldLayoutChg>
        <pc:sldLayoutChg chg="del">
          <pc:chgData name="Christofer Broberg" userId="0e1a9e917d38eae5" providerId="LiveId" clId="{AF72366A-9298-46DD-B6C3-D4F49EA33131}" dt="2022-07-07T03:55:13.464" v="34" actId="2696"/>
          <pc:sldLayoutMkLst>
            <pc:docMk/>
            <pc:sldMasterMk cId="247567526" sldId="2147483648"/>
            <pc:sldLayoutMk cId="2646335586" sldId="2147483657"/>
          </pc:sldLayoutMkLst>
        </pc:sldLayoutChg>
        <pc:sldLayoutChg chg="del">
          <pc:chgData name="Christofer Broberg" userId="0e1a9e917d38eae5" providerId="LiveId" clId="{AF72366A-9298-46DD-B6C3-D4F49EA33131}" dt="2022-07-07T03:55:16.826" v="36" actId="2696"/>
          <pc:sldLayoutMkLst>
            <pc:docMk/>
            <pc:sldMasterMk cId="247567526" sldId="2147483648"/>
            <pc:sldLayoutMk cId="1699871768" sldId="2147483658"/>
          </pc:sldLayoutMkLst>
        </pc:sldLayoutChg>
        <pc:sldLayoutChg chg="del">
          <pc:chgData name="Christofer Broberg" userId="0e1a9e917d38eae5" providerId="LiveId" clId="{AF72366A-9298-46DD-B6C3-D4F49EA33131}" dt="2022-07-07T03:55:18.200" v="37" actId="2696"/>
          <pc:sldLayoutMkLst>
            <pc:docMk/>
            <pc:sldMasterMk cId="247567526" sldId="2147483648"/>
            <pc:sldLayoutMk cId="3187562391" sldId="2147483659"/>
          </pc:sldLayoutMkLst>
        </pc:sldLayoutChg>
        <pc:sldLayoutChg chg="addSp delSp modSp mod ord">
          <pc:chgData name="Christofer Broberg" userId="0e1a9e917d38eae5" providerId="LiveId" clId="{AF72366A-9298-46DD-B6C3-D4F49EA33131}" dt="2022-07-07T04:02:39.353" v="332" actId="478"/>
          <pc:sldLayoutMkLst>
            <pc:docMk/>
            <pc:sldMasterMk cId="247567526" sldId="2147483648"/>
            <pc:sldLayoutMk cId="364839880" sldId="2147483661"/>
          </pc:sldLayoutMkLst>
          <pc:spChg chg="mod">
            <ac:chgData name="Christofer Broberg" userId="0e1a9e917d38eae5" providerId="LiveId" clId="{AF72366A-9298-46DD-B6C3-D4F49EA33131}" dt="2022-07-07T04:02:01.897" v="318" actId="20577"/>
            <ac:spMkLst>
              <pc:docMk/>
              <pc:sldMasterMk cId="247567526" sldId="2147483648"/>
              <pc:sldLayoutMk cId="364839880" sldId="2147483661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3:57:33.077" v="145" actId="20577"/>
            <ac:spMkLst>
              <pc:docMk/>
              <pc:sldMasterMk cId="247567526" sldId="2147483648"/>
              <pc:sldLayoutMk cId="364839880" sldId="2147483661"/>
              <ac:spMk id="3" creationId="{156142A0-0B63-4B4E-8528-8BE1A0DE172B}"/>
            </ac:spMkLst>
          </pc:spChg>
          <pc:spChg chg="add del mod">
            <ac:chgData name="Christofer Broberg" userId="0e1a9e917d38eae5" providerId="LiveId" clId="{AF72366A-9298-46DD-B6C3-D4F49EA33131}" dt="2022-07-07T04:02:39.353" v="332" actId="478"/>
            <ac:spMkLst>
              <pc:docMk/>
              <pc:sldMasterMk cId="247567526" sldId="2147483648"/>
              <pc:sldLayoutMk cId="364839880" sldId="2147483661"/>
              <ac:spMk id="10" creationId="{AC488718-EC03-12C8-A674-7A0B1959443E}"/>
            </ac:spMkLst>
          </pc:spChg>
        </pc:sldLayoutChg>
        <pc:sldLayoutChg chg="addSp delSp modSp mod">
          <pc:chgData name="Christofer Broberg" userId="0e1a9e917d38eae5" providerId="LiveId" clId="{AF72366A-9298-46DD-B6C3-D4F49EA33131}" dt="2022-07-07T04:16:23.178" v="905" actId="478"/>
          <pc:sldLayoutMkLst>
            <pc:docMk/>
            <pc:sldMasterMk cId="247567526" sldId="2147483648"/>
            <pc:sldLayoutMk cId="2969993923" sldId="2147483662"/>
          </pc:sldLayoutMkLst>
          <pc:spChg chg="del mod">
            <ac:chgData name="Christofer Broberg" userId="0e1a9e917d38eae5" providerId="LiveId" clId="{AF72366A-9298-46DD-B6C3-D4F49EA33131}" dt="2022-07-07T03:53:30.169" v="16" actId="478"/>
            <ac:spMkLst>
              <pc:docMk/>
              <pc:sldMasterMk cId="247567526" sldId="2147483648"/>
              <pc:sldLayoutMk cId="2969993923" sldId="2147483662"/>
              <ac:spMk id="2" creationId="{0051B16C-880E-478D-A2E3-0F99F842842D}"/>
            </ac:spMkLst>
          </pc:spChg>
          <pc:spChg chg="add del mod">
            <ac:chgData name="Christofer Broberg" userId="0e1a9e917d38eae5" providerId="LiveId" clId="{AF72366A-9298-46DD-B6C3-D4F49EA33131}" dt="2022-07-07T04:10:55.505" v="664" actId="478"/>
            <ac:spMkLst>
              <pc:docMk/>
              <pc:sldMasterMk cId="247567526" sldId="2147483648"/>
              <pc:sldLayoutMk cId="2969993923" sldId="2147483662"/>
              <ac:spMk id="7" creationId="{F71E571C-B555-E8F9-D9E4-79EC126263FB}"/>
            </ac:spMkLst>
          </pc:spChg>
          <pc:spChg chg="add mod">
            <ac:chgData name="Christofer Broberg" userId="0e1a9e917d38eae5" providerId="LiveId" clId="{AF72366A-9298-46DD-B6C3-D4F49EA33131}" dt="2022-07-07T04:02:41.771" v="333"/>
            <ac:spMkLst>
              <pc:docMk/>
              <pc:sldMasterMk cId="247567526" sldId="2147483648"/>
              <pc:sldLayoutMk cId="2969993923" sldId="2147483662"/>
              <ac:spMk id="10" creationId="{76215B07-AD92-81D3-5F4E-6843E04999CE}"/>
            </ac:spMkLst>
          </pc:spChg>
          <pc:spChg chg="add del mod ord">
            <ac:chgData name="Christofer Broberg" userId="0e1a9e917d38eae5" providerId="LiveId" clId="{AF72366A-9298-46DD-B6C3-D4F49EA33131}" dt="2022-07-07T04:15:07.465" v="799" actId="478"/>
            <ac:spMkLst>
              <pc:docMk/>
              <pc:sldMasterMk cId="247567526" sldId="2147483648"/>
              <pc:sldLayoutMk cId="2969993923" sldId="2147483662"/>
              <ac:spMk id="11" creationId="{6BB367FA-5813-BC5E-CCEC-7378A3406E4E}"/>
            </ac:spMkLst>
          </pc:spChg>
          <pc:spChg chg="add mod">
            <ac:chgData name="Christofer Broberg" userId="0e1a9e917d38eae5" providerId="LiveId" clId="{AF72366A-9298-46DD-B6C3-D4F49EA33131}" dt="2022-07-07T04:16:17.481" v="904" actId="20577"/>
            <ac:spMkLst>
              <pc:docMk/>
              <pc:sldMasterMk cId="247567526" sldId="2147483648"/>
              <pc:sldLayoutMk cId="2969993923" sldId="2147483662"/>
              <ac:spMk id="12" creationId="{7AEDF964-4A5F-CC1A-BE37-8AECD71DD193}"/>
            </ac:spMkLst>
          </pc:spChg>
          <pc:spChg chg="add del mod">
            <ac:chgData name="Christofer Broberg" userId="0e1a9e917d38eae5" providerId="LiveId" clId="{AF72366A-9298-46DD-B6C3-D4F49EA33131}" dt="2022-07-07T04:15:24.315" v="806"/>
            <ac:spMkLst>
              <pc:docMk/>
              <pc:sldMasterMk cId="247567526" sldId="2147483648"/>
              <pc:sldLayoutMk cId="2969993923" sldId="2147483662"/>
              <ac:spMk id="13" creationId="{CA5BAA6F-DCA3-9376-606E-04DC3A5B3ACB}"/>
            </ac:spMkLst>
          </pc:spChg>
          <pc:spChg chg="add del mod">
            <ac:chgData name="Christofer Broberg" userId="0e1a9e917d38eae5" providerId="LiveId" clId="{AF72366A-9298-46DD-B6C3-D4F49EA33131}" dt="2022-07-07T04:16:23.178" v="905" actId="478"/>
            <ac:spMkLst>
              <pc:docMk/>
              <pc:sldMasterMk cId="247567526" sldId="2147483648"/>
              <pc:sldLayoutMk cId="2969993923" sldId="2147483662"/>
              <ac:spMk id="14" creationId="{52BDA39C-211E-7C7E-B480-D1519EF24A7B}"/>
            </ac:spMkLst>
          </pc:spChg>
        </pc:sldLayoutChg>
        <pc:sldLayoutChg chg="addSp delSp modSp del mod ord">
          <pc:chgData name="Christofer Broberg" userId="0e1a9e917d38eae5" providerId="LiveId" clId="{AF72366A-9298-46DD-B6C3-D4F49EA33131}" dt="2022-07-07T04:15:10.426" v="800" actId="2696"/>
          <pc:sldLayoutMkLst>
            <pc:docMk/>
            <pc:sldMasterMk cId="247567526" sldId="2147483648"/>
            <pc:sldLayoutMk cId="3096119831" sldId="2147483663"/>
          </pc:sldLayoutMkLst>
          <pc:spChg chg="del mod">
            <ac:chgData name="Christofer Broberg" userId="0e1a9e917d38eae5" providerId="LiveId" clId="{AF72366A-9298-46DD-B6C3-D4F49EA33131}" dt="2022-07-07T04:10:57.117" v="665" actId="478"/>
            <ac:spMkLst>
              <pc:docMk/>
              <pc:sldMasterMk cId="247567526" sldId="2147483648"/>
              <pc:sldLayoutMk cId="3096119831" sldId="2147483663"/>
              <ac:spMk id="2" creationId="{0051B16C-880E-478D-A2E3-0F99F842842D}"/>
            </ac:spMkLst>
          </pc:spChg>
          <pc:spChg chg="mod">
            <ac:chgData name="Christofer Broberg" userId="0e1a9e917d38eae5" providerId="LiveId" clId="{AF72366A-9298-46DD-B6C3-D4F49EA33131}" dt="2022-07-07T04:02:44.335" v="334"/>
            <ac:spMkLst>
              <pc:docMk/>
              <pc:sldMasterMk cId="247567526" sldId="2147483648"/>
              <pc:sldLayoutMk cId="3096119831" sldId="2147483663"/>
              <ac:spMk id="6" creationId="{DC9A9FD9-1C88-4B04-AC82-647D74BE14DA}"/>
            </ac:spMkLst>
          </pc:spChg>
          <pc:spChg chg="add mod ord">
            <ac:chgData name="Christofer Broberg" userId="0e1a9e917d38eae5" providerId="LiveId" clId="{AF72366A-9298-46DD-B6C3-D4F49EA33131}" dt="2022-07-07T04:12:00.883" v="680"/>
            <ac:spMkLst>
              <pc:docMk/>
              <pc:sldMasterMk cId="247567526" sldId="2147483648"/>
              <pc:sldLayoutMk cId="3096119831" sldId="2147483663"/>
              <ac:spMk id="10" creationId="{16A7FEB4-5F5D-F205-0FF7-4C2D3E2AE4A7}"/>
            </ac:spMkLst>
          </pc:spChg>
        </pc:sldLayoutChg>
      </pc:sldMasterChg>
    </pc:docChg>
  </pc:docChgLst>
  <pc:docChgLst>
    <pc:chgData name="Christofer Broberg" userId="0e1a9e917d38eae5" providerId="LiveId" clId="{EEE9F706-59B2-4531-8E28-AE49ACEA439F}"/>
    <pc:docChg chg="custSel modSld">
      <pc:chgData name="Christofer Broberg" userId="0e1a9e917d38eae5" providerId="LiveId" clId="{EEE9F706-59B2-4531-8E28-AE49ACEA439F}" dt="2022-07-07T03:46:46.217" v="64" actId="20577"/>
      <pc:docMkLst>
        <pc:docMk/>
      </pc:docMkLst>
      <pc:sldChg chg="modSp mod">
        <pc:chgData name="Christofer Broberg" userId="0e1a9e917d38eae5" providerId="LiveId" clId="{EEE9F706-59B2-4531-8E28-AE49ACEA439F}" dt="2022-07-07T03:44:59.224" v="16" actId="20577"/>
        <pc:sldMkLst>
          <pc:docMk/>
          <pc:sldMk cId="553367518" sldId="256"/>
        </pc:sldMkLst>
        <pc:spChg chg="mod">
          <ac:chgData name="Christofer Broberg" userId="0e1a9e917d38eae5" providerId="LiveId" clId="{EEE9F706-59B2-4531-8E28-AE49ACEA439F}" dt="2022-07-07T03:44:59.224" v="16" actId="20577"/>
          <ac:spMkLst>
            <pc:docMk/>
            <pc:sldMk cId="553367518" sldId="256"/>
            <ac:spMk id="2" creationId="{245DD70C-EF8F-44EE-8C68-3480DF540287}"/>
          </ac:spMkLst>
        </pc:spChg>
      </pc:sldChg>
      <pc:sldChg chg="modSp mod">
        <pc:chgData name="Christofer Broberg" userId="0e1a9e917d38eae5" providerId="LiveId" clId="{EEE9F706-59B2-4531-8E28-AE49ACEA439F}" dt="2022-07-07T03:46:46.217" v="64" actId="20577"/>
        <pc:sldMkLst>
          <pc:docMk/>
          <pc:sldMk cId="231523496" sldId="257"/>
        </pc:sldMkLst>
        <pc:spChg chg="mod">
          <ac:chgData name="Christofer Broberg" userId="0e1a9e917d38eae5" providerId="LiveId" clId="{EEE9F706-59B2-4531-8E28-AE49ACEA439F}" dt="2022-07-07T03:46:46.217" v="64" actId="20577"/>
          <ac:spMkLst>
            <pc:docMk/>
            <pc:sldMk cId="231523496" sldId="257"/>
            <ac:spMk id="2" creationId="{96ACE7C6-1D06-4E34-8CA7-6BA5B3D0E696}"/>
          </ac:spMkLst>
        </pc:spChg>
        <pc:spChg chg="mod">
          <ac:chgData name="Christofer Broberg" userId="0e1a9e917d38eae5" providerId="LiveId" clId="{EEE9F706-59B2-4531-8E28-AE49ACEA439F}" dt="2022-07-07T03:45:19.102" v="54" actId="20577"/>
          <ac:spMkLst>
            <pc:docMk/>
            <pc:sldMk cId="231523496" sldId="257"/>
            <ac:spMk id="3" creationId="{C170574D-2531-4A21-A902-1A5F3BBD76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DDB90-8937-4D18-A634-D8229E4D3D54}" type="datetimeFigureOut">
              <a:rPr lang="sv-SE" smtClean="0"/>
              <a:t>2022-07-07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DE08-3768-4576-8BC9-7125C44C7B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6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>
            <a:extLst>
              <a:ext uri="{FF2B5EF4-FFF2-40B4-BE49-F238E27FC236}">
                <a16:creationId xmlns:a16="http://schemas.microsoft.com/office/drawing/2014/main" id="{2E41C574-EC4A-4621-A3BB-991FC119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0680">
            <a:off x="6178447" y="1312468"/>
            <a:ext cx="5794872" cy="501871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051B16C-880E-478D-A2E3-0F99F84284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223" y="1816330"/>
            <a:ext cx="11251474" cy="2387600"/>
          </a:xfrm>
        </p:spPr>
        <p:txBody>
          <a:bodyPr anchor="ctr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56142A0-0B63-4B4E-8528-8BE1A0DE17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9085" y="4543893"/>
            <a:ext cx="10615749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underrubriken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3840666-008F-488F-8F3B-3AA71F48CEC2}"/>
              </a:ext>
            </a:extLst>
          </p:cNvPr>
          <p:cNvSpPr/>
          <p:nvPr userDrawn="1"/>
        </p:nvSpPr>
        <p:spPr>
          <a:xfrm>
            <a:off x="-108065" y="-107950"/>
            <a:ext cx="12401665" cy="794213"/>
          </a:xfrm>
          <a:prstGeom prst="rect">
            <a:avLst/>
          </a:prstGeom>
          <a:gradFill flip="none" rotWithShape="1">
            <a:gsLst>
              <a:gs pos="1400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034C1B5-373F-4337-8660-A34553C2607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85" y="126208"/>
            <a:ext cx="1182353" cy="126752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C5950BA-8D88-4A35-A66C-DBA65D15E7D7}"/>
              </a:ext>
            </a:extLst>
          </p:cNvPr>
          <p:cNvSpPr/>
          <p:nvPr userDrawn="1"/>
        </p:nvSpPr>
        <p:spPr>
          <a:xfrm>
            <a:off x="-108065" y="6457325"/>
            <a:ext cx="12401665" cy="48216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8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>
            <a:extLst>
              <a:ext uri="{FF2B5EF4-FFF2-40B4-BE49-F238E27FC236}">
                <a16:creationId xmlns:a16="http://schemas.microsoft.com/office/drawing/2014/main" id="{2E41C574-EC4A-4621-A3BB-991FC119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0680">
            <a:off x="6178447" y="1312468"/>
            <a:ext cx="5794872" cy="5018717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840666-008F-488F-8F3B-3AA71F48CEC2}"/>
              </a:ext>
            </a:extLst>
          </p:cNvPr>
          <p:cNvSpPr/>
          <p:nvPr userDrawn="1"/>
        </p:nvSpPr>
        <p:spPr>
          <a:xfrm>
            <a:off x="-108065" y="-107950"/>
            <a:ext cx="12401665" cy="794213"/>
          </a:xfrm>
          <a:prstGeom prst="rect">
            <a:avLst/>
          </a:prstGeom>
          <a:gradFill flip="none" rotWithShape="1">
            <a:gsLst>
              <a:gs pos="1400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034C1B5-373F-4337-8660-A34553C2607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85" y="126208"/>
            <a:ext cx="1182353" cy="126752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C5950BA-8D88-4A35-A66C-DBA65D15E7D7}"/>
              </a:ext>
            </a:extLst>
          </p:cNvPr>
          <p:cNvSpPr/>
          <p:nvPr userDrawn="1"/>
        </p:nvSpPr>
        <p:spPr>
          <a:xfrm>
            <a:off x="-108065" y="6457325"/>
            <a:ext cx="12401665" cy="48216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0"/>
                  <a:lumOff val="100000"/>
                </a:schemeClr>
              </a:gs>
              <a:gs pos="40000">
                <a:srgbClr val="EB383D"/>
              </a:gs>
              <a:gs pos="88000">
                <a:srgbClr val="00478B">
                  <a:shade val="100000"/>
                  <a:satMod val="115000"/>
                </a:srgbClr>
              </a:gs>
            </a:gsLst>
            <a:lin ang="12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76215B07-AD92-81D3-5F4E-6843E04999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29601" y="0"/>
            <a:ext cx="3962400" cy="590550"/>
          </a:xfrm>
        </p:spPr>
        <p:txBody>
          <a:bodyPr anchor="ctr"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Beskrivande text för aktuell bild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7AEDF964-4A5F-CC1A-BE37-8AECD71DD1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7863" y="1627893"/>
            <a:ext cx="11708673" cy="4702032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Skriv din text här, förslagsvis i punktform eller löpande text.</a:t>
            </a:r>
          </a:p>
        </p:txBody>
      </p:sp>
    </p:spTree>
    <p:extLst>
      <p:ext uri="{BB962C8B-B14F-4D97-AF65-F5344CB8AC3E}">
        <p14:creationId xmlns:p14="http://schemas.microsoft.com/office/powerpoint/2010/main" val="296999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C216585-59A6-431E-B49A-9D31DCA5C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27CE29-062D-4D0B-A064-523B57D21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96931E-B51B-4261-83FA-75482A8A7A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DD6F7-0D36-4B14-948F-9F4C9B1DB706}" type="datetimeFigureOut">
              <a:rPr lang="sv-SE" smtClean="0"/>
              <a:t>2022-07-07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82A292-B17F-4669-8533-7AEA498BC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6E43C2-4C34-4150-AD56-FA5026E1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1FACD-5501-4186-B815-C169C11A14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6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5DF18-4E05-E041-EB58-A65EE55C18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72004DD-4D37-D157-A669-474B1329A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86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22186A72-2F3E-7176-7A6B-244D195316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1AAD60-CBE0-D599-AAA8-D367112136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378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>
            <a:latin typeface="Verdana" panose="020B0604030504040204" pitchFamily="34" charset="0"/>
            <a:ea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0</Words>
  <Application>Microsoft Office PowerPoint</Application>
  <PresentationFormat>Bredbild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Christofer Broberg</dc:creator>
  <cp:lastModifiedBy>Christofer Broberg</cp:lastModifiedBy>
  <cp:revision>19</cp:revision>
  <dcterms:created xsi:type="dcterms:W3CDTF">2021-05-16T20:19:10Z</dcterms:created>
  <dcterms:modified xsi:type="dcterms:W3CDTF">2022-07-07T04:17:14Z</dcterms:modified>
</cp:coreProperties>
</file>