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61" r:id="rId4"/>
    <p:sldId id="266" r:id="rId5"/>
    <p:sldId id="262" r:id="rId6"/>
    <p:sldId id="264" r:id="rId7"/>
    <p:sldId id="263" r:id="rId8"/>
    <p:sldId id="265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5878"/>
  </p:normalViewPr>
  <p:slideViewPr>
    <p:cSldViewPr snapToGrid="0">
      <p:cViewPr varScale="1">
        <p:scale>
          <a:sx n="71" d="100"/>
          <a:sy n="71" d="100"/>
        </p:scale>
        <p:origin x="49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55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02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8077" y="1401097"/>
            <a:ext cx="2155722" cy="477586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01097"/>
            <a:ext cx="8232058" cy="477586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43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1709738"/>
            <a:ext cx="9214884" cy="31599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8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849526"/>
            <a:ext cx="5105400" cy="32104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49526"/>
            <a:ext cx="5105400" cy="3210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50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371599"/>
            <a:ext cx="10442760" cy="9397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2311353"/>
            <a:ext cx="5084947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628" y="3006725"/>
            <a:ext cx="5084947" cy="3182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11353"/>
            <a:ext cx="5183188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064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52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736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30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1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0"/>
            <a:ext cx="10363200" cy="13144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399" y="2853369"/>
            <a:ext cx="10363200" cy="3088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62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0D4E46AA-1EC0-4433-9956-E798E94A6FB7}" type="datetimeFigureOut">
              <a:rPr lang="en-US" smtClean="0"/>
              <a:pPr/>
              <a:t>10/4/2023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38C08-47C7-4847-B0BE-B9D8DEEB3D1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09B62C-3402-4623-9A7C-AA048B56F8C3}"/>
              </a:ext>
            </a:extLst>
          </p:cNvPr>
          <p:cNvCxnSpPr>
            <a:cxnSpLocks/>
          </p:cNvCxnSpPr>
          <p:nvPr/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971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SzPct val="87000"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SzPct val="87000"/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sket.se/wp-content/uploads/2022/12/manual-digitalt-protokoll-profixio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tobbe@blackebergbasket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aget.se/KFUMBlackebergBasket-F10Vi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DE1F4381-ECC1-467E-9196-F560213AF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3" descr="Basket bollen lätt">
            <a:extLst>
              <a:ext uri="{FF2B5EF4-FFF2-40B4-BE49-F238E27FC236}">
                <a16:creationId xmlns:a16="http://schemas.microsoft.com/office/drawing/2014/main" id="{0A0C6619-D00F-1ADA-3820-2BA9749E1DF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b="15732"/>
          <a:stretch/>
        </p:blipFill>
        <p:spPr>
          <a:xfrm>
            <a:off x="1" y="152"/>
            <a:ext cx="12192000" cy="685784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A615CF4-0C19-4456-B401-AA293957FF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5525" y="1371600"/>
            <a:ext cx="7461752" cy="2696866"/>
          </a:xfrm>
        </p:spPr>
        <p:txBody>
          <a:bodyPr anchor="t">
            <a:normAutofit/>
          </a:bodyPr>
          <a:lstStyle/>
          <a:p>
            <a:pPr algn="r"/>
            <a:r>
              <a:rPr lang="sv-SE" dirty="0" err="1">
                <a:solidFill>
                  <a:srgbClr val="FFFFFF"/>
                </a:solidFill>
              </a:rPr>
              <a:t>Blackeberg</a:t>
            </a:r>
            <a:r>
              <a:rPr lang="sv-SE" dirty="0">
                <a:solidFill>
                  <a:srgbClr val="FFFFFF"/>
                </a:solidFill>
              </a:rPr>
              <a:t> Basket F10 Vit 2023-2024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E2E0E1-C9C1-2154-9034-522DAF9BC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58649" y="4584879"/>
            <a:ext cx="5758628" cy="1287887"/>
          </a:xfrm>
        </p:spPr>
        <p:txBody>
          <a:bodyPr anchor="b">
            <a:normAutofit/>
          </a:bodyPr>
          <a:lstStyle/>
          <a:p>
            <a:pPr algn="r"/>
            <a:endParaRPr lang="sv-SE">
              <a:solidFill>
                <a:srgbClr val="FFFFFF"/>
              </a:solidFill>
            </a:endParaRPr>
          </a:p>
        </p:txBody>
      </p:sp>
      <p:cxnSp>
        <p:nvCxnSpPr>
          <p:cNvPr id="18" name="Straight Connector 12">
            <a:extLst>
              <a:ext uri="{FF2B5EF4-FFF2-40B4-BE49-F238E27FC236}">
                <a16:creationId xmlns:a16="http://schemas.microsoft.com/office/drawing/2014/main" id="{F0CE0765-E93C-4D37-9D5F-D464EFB10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222043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2242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1371600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Serier</a:t>
            </a:r>
            <a:r>
              <a:rPr lang="en-US" dirty="0"/>
              <a:t>/matcher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53FE100-D0AB-4AE2-824B-60CFA31EC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853369"/>
            <a:ext cx="3943762" cy="3088460"/>
          </a:xfrm>
        </p:spPr>
        <p:txBody>
          <a:bodyPr>
            <a:normAutofit/>
          </a:bodyPr>
          <a:lstStyle/>
          <a:p>
            <a:r>
              <a:rPr lang="en-US" dirty="0"/>
              <a:t>FU14 </a:t>
            </a:r>
            <a:r>
              <a:rPr lang="en-US" dirty="0" err="1"/>
              <a:t>nivå</a:t>
            </a:r>
            <a:r>
              <a:rPr lang="en-US" dirty="0"/>
              <a:t> 2 </a:t>
            </a:r>
            <a:r>
              <a:rPr lang="en-US" dirty="0" err="1"/>
              <a:t>syd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Seriespel</a:t>
            </a:r>
            <a:r>
              <a:rPr lang="en-US" dirty="0"/>
              <a:t> </a:t>
            </a:r>
            <a:r>
              <a:rPr lang="en-US" dirty="0" err="1"/>
              <a:t>september</a:t>
            </a:r>
            <a:r>
              <a:rPr lang="en-US" dirty="0"/>
              <a:t> – </a:t>
            </a:r>
            <a:r>
              <a:rPr lang="en-US" dirty="0" err="1"/>
              <a:t>februari</a:t>
            </a:r>
            <a:r>
              <a:rPr lang="en-US" dirty="0"/>
              <a:t>, </a:t>
            </a:r>
            <a:r>
              <a:rPr lang="en-US" dirty="0" err="1"/>
              <a:t>därefter</a:t>
            </a:r>
            <a:r>
              <a:rPr lang="en-US" dirty="0"/>
              <a:t> </a:t>
            </a:r>
            <a:r>
              <a:rPr lang="en-US" dirty="0" err="1"/>
              <a:t>slutspel</a:t>
            </a:r>
            <a:r>
              <a:rPr lang="en-US" dirty="0"/>
              <a:t> under mars-</a:t>
            </a:r>
            <a:r>
              <a:rPr lang="en-US" dirty="0" err="1"/>
              <a:t>april</a:t>
            </a:r>
            <a:endParaRPr lang="en-US" dirty="0"/>
          </a:p>
          <a:p>
            <a:endParaRPr lang="en-US" dirty="0"/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283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Serier</a:t>
            </a:r>
            <a:r>
              <a:rPr lang="en-US" dirty="0"/>
              <a:t>/matcher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088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b="1" i="1" dirty="0">
                <a:effectLst/>
                <a:latin typeface="Grandview Display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b="1" i="1" dirty="0">
              <a:latin typeface="Grandview Display" panose="020B0502040204020203" pitchFamily="34" charset="0"/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62A4F001-99EB-DFE6-79CA-FD8456BCE26D}"/>
              </a:ext>
            </a:extLst>
          </p:cNvPr>
          <p:cNvSpPr txBox="1"/>
          <p:nvPr/>
        </p:nvSpPr>
        <p:spPr>
          <a:xfrm>
            <a:off x="805542" y="2173012"/>
            <a:ext cx="38020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Behövs hjälp med sekretariat, två personer till våra hemmamatcher (protokollförare + tidtagare)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Manual för det digitala matchprotokollet: </a:t>
            </a:r>
            <a:r>
              <a:rPr lang="sv-SE" dirty="0">
                <a:hlinkClick r:id="rId3"/>
              </a:rPr>
              <a:t>https://www.basket.se/wp-content/uploads/2022/12/manual-digitalt-protokoll-profixio.pdf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132653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Serier</a:t>
            </a:r>
            <a:r>
              <a:rPr lang="en-US" dirty="0"/>
              <a:t>/matcher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088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b="1" i="1" dirty="0">
                <a:effectLst/>
                <a:latin typeface="Grandview Display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b="1" i="1" dirty="0">
              <a:latin typeface="Grandview Display" panose="020B0502040204020203" pitchFamily="34" charset="0"/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62A4F001-99EB-DFE6-79CA-FD8456BCE26D}"/>
              </a:ext>
            </a:extLst>
          </p:cNvPr>
          <p:cNvSpPr txBox="1"/>
          <p:nvPr/>
        </p:nvSpPr>
        <p:spPr>
          <a:xfrm>
            <a:off x="805542" y="2173012"/>
            <a:ext cx="38020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12 spelare tas ut till varje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Det viktigaste </a:t>
            </a:r>
            <a:r>
              <a:rPr lang="sv-SE" dirty="0" err="1"/>
              <a:t>kriterieret</a:t>
            </a:r>
            <a:r>
              <a:rPr lang="sv-SE" dirty="0"/>
              <a:t> för att bli uttagen till match är träningsnärvaron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12251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Övriga</a:t>
            </a:r>
            <a:r>
              <a:rPr lang="en-US" dirty="0"/>
              <a:t> </a:t>
            </a:r>
            <a:r>
              <a:rPr lang="en-US" dirty="0" err="1"/>
              <a:t>turneringar</a:t>
            </a:r>
            <a:endParaRPr lang="en-US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826572"/>
          </a:xfrm>
        </p:spPr>
        <p:txBody>
          <a:bodyPr>
            <a:normAutofit/>
          </a:bodyPr>
          <a:lstStyle/>
          <a:p>
            <a:r>
              <a:rPr lang="en-US" dirty="0">
                <a:latin typeface="Grandview Display" panose="020B0502040204020203" pitchFamily="34" charset="0"/>
              </a:rPr>
              <a:t>3-5 </a:t>
            </a:r>
            <a:r>
              <a:rPr lang="en-US" dirty="0" err="1">
                <a:latin typeface="Grandview Display" panose="020B0502040204020203" pitchFamily="34" charset="0"/>
              </a:rPr>
              <a:t>november</a:t>
            </a:r>
            <a:r>
              <a:rPr lang="en-US" dirty="0">
                <a:latin typeface="Grandview Display" panose="020B0502040204020203" pitchFamily="34" charset="0"/>
              </a:rPr>
              <a:t> – </a:t>
            </a:r>
            <a:r>
              <a:rPr lang="en-US" dirty="0" err="1">
                <a:latin typeface="Grandview Display" panose="020B0502040204020203" pitchFamily="34" charset="0"/>
              </a:rPr>
              <a:t>Södertälje</a:t>
            </a:r>
            <a:r>
              <a:rPr lang="en-US" dirty="0">
                <a:latin typeface="Grandview Display" panose="020B0502040204020203" pitchFamily="34" charset="0"/>
              </a:rPr>
              <a:t> Open. </a:t>
            </a:r>
            <a:r>
              <a:rPr lang="en-US" dirty="0" err="1">
                <a:latin typeface="Grandview Display" panose="020B0502040204020203" pitchFamily="34" charset="0"/>
              </a:rPr>
              <a:t>Kostnad</a:t>
            </a:r>
            <a:r>
              <a:rPr lang="en-US" dirty="0">
                <a:latin typeface="Grandview Display" panose="020B0502040204020203" pitchFamily="34" charset="0"/>
              </a:rPr>
              <a:t>: 300 </a:t>
            </a:r>
            <a:r>
              <a:rPr lang="en-US" dirty="0" err="1">
                <a:latin typeface="Grandview Display" panose="020B0502040204020203" pitchFamily="34" charset="0"/>
              </a:rPr>
              <a:t>kr</a:t>
            </a:r>
            <a:r>
              <a:rPr lang="en-US" dirty="0">
                <a:latin typeface="Grandview Display" panose="020B0502040204020203" pitchFamily="34" charset="0"/>
              </a:rPr>
              <a:t>/</a:t>
            </a:r>
            <a:r>
              <a:rPr lang="en-US" dirty="0" err="1">
                <a:latin typeface="Grandview Display" panose="020B0502040204020203" pitchFamily="34" charset="0"/>
              </a:rPr>
              <a:t>spelare</a:t>
            </a:r>
            <a:endParaRPr lang="en-US" dirty="0">
              <a:latin typeface="Grandview Display" panose="020B0502040204020203" pitchFamily="34" charset="0"/>
            </a:endParaRPr>
          </a:p>
          <a:p>
            <a:r>
              <a:rPr lang="en-US" dirty="0">
                <a:latin typeface="Grandview Display" panose="020B0502040204020203" pitchFamily="34" charset="0"/>
              </a:rPr>
              <a:t>8-12 </a:t>
            </a:r>
            <a:r>
              <a:rPr lang="en-US" dirty="0" err="1">
                <a:latin typeface="Grandview Display" panose="020B0502040204020203" pitchFamily="34" charset="0"/>
              </a:rPr>
              <a:t>maj</a:t>
            </a:r>
            <a:r>
              <a:rPr lang="en-US" dirty="0">
                <a:latin typeface="Grandview Display" panose="020B0502040204020203" pitchFamily="34" charset="0"/>
              </a:rPr>
              <a:t> – </a:t>
            </a:r>
            <a:r>
              <a:rPr lang="en-US" dirty="0" err="1">
                <a:latin typeface="Grandview Display" panose="020B0502040204020203" pitchFamily="34" charset="0"/>
              </a:rPr>
              <a:t>Göteborgs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Basketfestival</a:t>
            </a:r>
            <a:r>
              <a:rPr lang="en-US" dirty="0">
                <a:latin typeface="Grandview Display" panose="020B0502040204020203" pitchFamily="34" charset="0"/>
              </a:rPr>
              <a:t>. </a:t>
            </a:r>
            <a:r>
              <a:rPr lang="en-US" dirty="0" err="1">
                <a:latin typeface="Grandview Display" panose="020B0502040204020203" pitchFamily="34" charset="0"/>
              </a:rPr>
              <a:t>Kostnad</a:t>
            </a:r>
            <a:r>
              <a:rPr lang="en-US" dirty="0">
                <a:latin typeface="Grandview Display" panose="020B0502040204020203" pitchFamily="34" charset="0"/>
              </a:rPr>
              <a:t>: </a:t>
            </a:r>
            <a:r>
              <a:rPr lang="en-US" dirty="0" err="1">
                <a:latin typeface="Grandview Display" panose="020B0502040204020203" pitchFamily="34" charset="0"/>
              </a:rPr>
              <a:t>cirka</a:t>
            </a:r>
            <a:r>
              <a:rPr lang="en-US" dirty="0">
                <a:latin typeface="Grandview Display" panose="020B0502040204020203" pitchFamily="34" charset="0"/>
              </a:rPr>
              <a:t> 2975 </a:t>
            </a:r>
            <a:r>
              <a:rPr lang="en-US" dirty="0" err="1">
                <a:latin typeface="Grandview Display" panose="020B0502040204020203" pitchFamily="34" charset="0"/>
              </a:rPr>
              <a:t>kr</a:t>
            </a:r>
            <a:r>
              <a:rPr lang="en-US" dirty="0">
                <a:latin typeface="Grandview Display" panose="020B0502040204020203" pitchFamily="34" charset="0"/>
              </a:rPr>
              <a:t>/</a:t>
            </a:r>
            <a:r>
              <a:rPr lang="en-US" dirty="0" err="1">
                <a:latin typeface="Grandview Display" panose="020B0502040204020203" pitchFamily="34" charset="0"/>
              </a:rPr>
              <a:t>spelare</a:t>
            </a:r>
            <a:endParaRPr lang="en-US" dirty="0">
              <a:latin typeface="Grandview Display" panose="020B0502040204020203" pitchFamily="34" charset="0"/>
            </a:endParaRPr>
          </a:p>
          <a:p>
            <a:r>
              <a:rPr lang="en-US" dirty="0" err="1">
                <a:latin typeface="Grandview Display" panose="020B0502040204020203" pitchFamily="34" charset="0"/>
              </a:rPr>
              <a:t>Ev</a:t>
            </a:r>
            <a:r>
              <a:rPr lang="en-US" dirty="0">
                <a:latin typeface="Grandview Display" panose="020B0502040204020203" pitchFamily="34" charset="0"/>
              </a:rPr>
              <a:t>. </a:t>
            </a:r>
            <a:r>
              <a:rPr lang="en-US" dirty="0" err="1">
                <a:latin typeface="Grandview Display" panose="020B0502040204020203" pitchFamily="34" charset="0"/>
              </a:rPr>
              <a:t>Litauenresa</a:t>
            </a:r>
            <a:r>
              <a:rPr lang="en-US" dirty="0">
                <a:latin typeface="Grandview Display" panose="020B0502040204020203" pitchFamily="34" charset="0"/>
              </a:rPr>
              <a:t> under </a:t>
            </a:r>
            <a:r>
              <a:rPr lang="en-US" dirty="0" err="1">
                <a:latin typeface="Grandview Display" panose="020B0502040204020203" pitchFamily="34" charset="0"/>
              </a:rPr>
              <a:t>jul</a:t>
            </a:r>
            <a:r>
              <a:rPr lang="en-US" dirty="0">
                <a:latin typeface="Grandview Display" panose="020B0502040204020203" pitchFamily="34" charset="0"/>
              </a:rPr>
              <a:t>-, sport- </a:t>
            </a:r>
            <a:r>
              <a:rPr lang="en-US" dirty="0" err="1">
                <a:latin typeface="Grandview Display" panose="020B0502040204020203" pitchFamily="34" charset="0"/>
              </a:rPr>
              <a:t>eller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påsklov</a:t>
            </a:r>
            <a:r>
              <a:rPr lang="en-US" dirty="0">
                <a:latin typeface="Grandview Display" panose="020B0502040204020203" pitchFamily="34" charset="0"/>
              </a:rPr>
              <a:t>? </a:t>
            </a:r>
            <a:r>
              <a:rPr lang="en-US" dirty="0" err="1">
                <a:latin typeface="Grandview Display" panose="020B0502040204020203" pitchFamily="34" charset="0"/>
              </a:rPr>
              <a:t>Kostnad</a:t>
            </a:r>
            <a:r>
              <a:rPr lang="en-US" dirty="0">
                <a:latin typeface="Grandview Display" panose="020B0502040204020203" pitchFamily="34" charset="0"/>
              </a:rPr>
              <a:t>: </a:t>
            </a:r>
            <a:r>
              <a:rPr lang="en-US" dirty="0" err="1">
                <a:latin typeface="Grandview Display" panose="020B0502040204020203" pitchFamily="34" charset="0"/>
              </a:rPr>
              <a:t>cirka</a:t>
            </a:r>
            <a:r>
              <a:rPr lang="en-US" dirty="0">
                <a:latin typeface="Grandview Display" panose="020B0502040204020203" pitchFamily="34" charset="0"/>
              </a:rPr>
              <a:t> 5500 </a:t>
            </a:r>
            <a:r>
              <a:rPr lang="en-US" dirty="0" err="1">
                <a:latin typeface="Grandview Display" panose="020B0502040204020203" pitchFamily="34" charset="0"/>
              </a:rPr>
              <a:t>kr</a:t>
            </a:r>
            <a:r>
              <a:rPr lang="en-US" dirty="0">
                <a:latin typeface="Grandview Display" panose="020B0502040204020203" pitchFamily="34" charset="0"/>
              </a:rPr>
              <a:t>/</a:t>
            </a:r>
            <a:r>
              <a:rPr lang="en-US" dirty="0" err="1">
                <a:latin typeface="Grandview Display" panose="020B0502040204020203" pitchFamily="34" charset="0"/>
              </a:rPr>
              <a:t>spelare</a:t>
            </a:r>
            <a:r>
              <a:rPr lang="en-US" dirty="0">
                <a:latin typeface="Grandview Display" panose="020B0502040204020203" pitchFamily="34" charset="0"/>
              </a:rPr>
              <a:t> + </a:t>
            </a:r>
            <a:r>
              <a:rPr lang="en-US" dirty="0" err="1">
                <a:latin typeface="Grandview Display" panose="020B0502040204020203" pitchFamily="34" charset="0"/>
              </a:rPr>
              <a:t>flyg</a:t>
            </a:r>
            <a:endParaRPr lang="en-US" dirty="0">
              <a:latin typeface="Grandview Display" panose="020B0502040204020203" pitchFamily="34" charset="0"/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253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4271086" cy="1346694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r>
              <a:rPr lang="en-US" dirty="0" err="1"/>
              <a:t>Lagkassa</a:t>
            </a:r>
            <a:r>
              <a:rPr lang="en-US" dirty="0"/>
              <a:t>/in-</a:t>
            </a:r>
            <a:r>
              <a:rPr lang="en-US" dirty="0" err="1"/>
              <a:t>samlingsaktiviteter</a:t>
            </a:r>
            <a:endParaRPr lang="en-US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8265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latin typeface="Grandview Display" panose="020B0502040204020203" pitchFamily="34" charset="0"/>
              </a:rPr>
              <a:t>Förslag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på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aktiviteter</a:t>
            </a:r>
            <a:r>
              <a:rPr lang="en-US" dirty="0">
                <a:latin typeface="Grandview Display" panose="020B0502040204020203" pitchFamily="34" charset="0"/>
              </a:rPr>
              <a:t>:</a:t>
            </a:r>
          </a:p>
          <a:p>
            <a:r>
              <a:rPr lang="en-US" dirty="0">
                <a:latin typeface="Grandview Display" panose="020B0502040204020203" pitchFamily="34" charset="0"/>
              </a:rPr>
              <a:t>Kiosk</a:t>
            </a:r>
          </a:p>
          <a:p>
            <a:r>
              <a:rPr lang="en-US" dirty="0" err="1">
                <a:latin typeface="Grandview Display" panose="020B0502040204020203" pitchFamily="34" charset="0"/>
              </a:rPr>
              <a:t>Filmning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på</a:t>
            </a:r>
            <a:r>
              <a:rPr lang="en-US" dirty="0">
                <a:latin typeface="Grandview Display" panose="020B0502040204020203" pitchFamily="34" charset="0"/>
              </a:rPr>
              <a:t> USM-</a:t>
            </a:r>
            <a:r>
              <a:rPr lang="en-US" dirty="0" err="1">
                <a:latin typeface="Grandview Display" panose="020B0502040204020203" pitchFamily="34" charset="0"/>
              </a:rPr>
              <a:t>arrangemang</a:t>
            </a:r>
            <a:endParaRPr lang="en-US" dirty="0">
              <a:latin typeface="Grandview Display" panose="020B0502040204020203" pitchFamily="34" charset="0"/>
            </a:endParaRPr>
          </a:p>
          <a:p>
            <a:r>
              <a:rPr lang="en-US" dirty="0" err="1">
                <a:latin typeface="Grandview Display" panose="020B0502040204020203" pitchFamily="34" charset="0"/>
              </a:rPr>
              <a:t>Loppmarknad</a:t>
            </a:r>
            <a:endParaRPr lang="en-US" dirty="0">
              <a:latin typeface="Grandview Display" panose="020B0502040204020203" pitchFamily="34" charset="0"/>
            </a:endParaRPr>
          </a:p>
          <a:p>
            <a:r>
              <a:rPr lang="en-US" dirty="0" err="1">
                <a:latin typeface="Grandview Display" panose="020B0502040204020203" pitchFamily="34" charset="0"/>
              </a:rPr>
              <a:t>Tulpanförsäljning</a:t>
            </a:r>
            <a:endParaRPr lang="en-US" dirty="0">
              <a:latin typeface="Grandview Display" panose="020B0502040204020203" pitchFamily="34" charset="0"/>
            </a:endParaRPr>
          </a:p>
          <a:p>
            <a:r>
              <a:rPr lang="en-US" dirty="0" err="1">
                <a:latin typeface="Grandview Display" panose="020B0502040204020203" pitchFamily="34" charset="0"/>
              </a:rPr>
              <a:t>Försäljning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Ravelli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</a:p>
          <a:p>
            <a:r>
              <a:rPr lang="en-US" dirty="0" err="1">
                <a:latin typeface="Grandview Display" panose="020B0502040204020203" pitchFamily="34" charset="0"/>
              </a:rPr>
              <a:t>Övriga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förslag</a:t>
            </a:r>
            <a:r>
              <a:rPr lang="en-US" dirty="0">
                <a:latin typeface="Grandview Display" panose="020B0502040204020203" pitchFamily="34" charset="0"/>
              </a:rPr>
              <a:t>…</a:t>
            </a:r>
          </a:p>
          <a:p>
            <a:endParaRPr lang="en-US" dirty="0">
              <a:latin typeface="Grandview Display" panose="020B0502040204020203" pitchFamily="34" charset="0"/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8872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Kontakt</a:t>
            </a:r>
            <a:r>
              <a:rPr lang="en-US" dirty="0"/>
              <a:t> &amp; </a:t>
            </a:r>
            <a:r>
              <a:rPr lang="en-US" dirty="0" err="1"/>
              <a:t>kommunikation</a:t>
            </a:r>
            <a:endParaRPr lang="en-US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7671318" cy="38265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Grandview Display" panose="020B0502040204020203" pitchFamily="34" charset="0"/>
              </a:rPr>
              <a:t>.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6820203" y="1201270"/>
            <a:ext cx="5371795" cy="5656729"/>
          </a:xfrm>
          <a:prstGeom prst="rect">
            <a:avLst/>
          </a:prstGeom>
        </p:spPr>
      </p:pic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CFF82E0D-3AD4-1A96-561D-DC91F9D95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542385"/>
              </p:ext>
            </p:extLst>
          </p:nvPr>
        </p:nvGraphicFramePr>
        <p:xfrm>
          <a:off x="757333" y="2553879"/>
          <a:ext cx="6293407" cy="9335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6434">
                  <a:extLst>
                    <a:ext uri="{9D8B030D-6E8A-4147-A177-3AD203B41FA5}">
                      <a16:colId xmlns:a16="http://schemas.microsoft.com/office/drawing/2014/main" val="1880735153"/>
                    </a:ext>
                  </a:extLst>
                </a:gridCol>
                <a:gridCol w="2047049">
                  <a:extLst>
                    <a:ext uri="{9D8B030D-6E8A-4147-A177-3AD203B41FA5}">
                      <a16:colId xmlns:a16="http://schemas.microsoft.com/office/drawing/2014/main" val="1629452356"/>
                    </a:ext>
                  </a:extLst>
                </a:gridCol>
                <a:gridCol w="2689924">
                  <a:extLst>
                    <a:ext uri="{9D8B030D-6E8A-4147-A177-3AD203B41FA5}">
                      <a16:colId xmlns:a16="http://schemas.microsoft.com/office/drawing/2014/main" val="2095292618"/>
                    </a:ext>
                  </a:extLst>
                </a:gridCol>
              </a:tblGrid>
              <a:tr h="48195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  <a:effectLst/>
                        </a:rPr>
                        <a:t>Tobias Jäppinen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  <a:effectLst/>
                        </a:rPr>
                        <a:t>0704-932502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u="none" strike="noStrike" dirty="0">
                          <a:solidFill>
                            <a:schemeClr val="tx1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tobbe@blackebergbasket.com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517735"/>
                  </a:ext>
                </a:extLst>
              </a:tr>
              <a:tr h="22580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sv-S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sv-S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sv-S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05490"/>
                  </a:ext>
                </a:extLst>
              </a:tr>
              <a:tr h="22580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sv-SE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sv-SE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sv-S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55485"/>
                  </a:ext>
                </a:extLst>
              </a:tr>
            </a:tbl>
          </a:graphicData>
        </a:graphic>
      </p:graphicFrame>
      <p:sp>
        <p:nvSpPr>
          <p:cNvPr id="6" name="textruta 5">
            <a:extLst>
              <a:ext uri="{FF2B5EF4-FFF2-40B4-BE49-F238E27FC236}">
                <a16:creationId xmlns:a16="http://schemas.microsoft.com/office/drawing/2014/main" id="{B5A59724-FE48-3CF6-1386-6AF3AFB8D640}"/>
              </a:ext>
            </a:extLst>
          </p:cNvPr>
          <p:cNvSpPr txBox="1"/>
          <p:nvPr/>
        </p:nvSpPr>
        <p:spPr>
          <a:xfrm>
            <a:off x="692799" y="3788229"/>
            <a:ext cx="56100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hlinkClick r:id="rId4"/>
              </a:rPr>
              <a:t>https://www.laget.se/KFUMBlackebergBasket-F10Vit</a:t>
            </a:r>
            <a:endParaRPr lang="sv-SE" b="1" dirty="0"/>
          </a:p>
          <a:p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20312934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Frågor</a:t>
            </a:r>
            <a:r>
              <a:rPr lang="en-US" dirty="0"/>
              <a:t>?</a:t>
            </a:r>
          </a:p>
        </p:txBody>
      </p:sp>
      <p:pic>
        <p:nvPicPr>
          <p:cNvPr id="4" name="Platshållare för innehåll 3" descr="Frågor med hel fyllning">
            <a:extLst>
              <a:ext uri="{FF2B5EF4-FFF2-40B4-BE49-F238E27FC236}">
                <a16:creationId xmlns:a16="http://schemas.microsoft.com/office/drawing/2014/main" id="{D70732DF-17DE-C820-B98F-3E3E7ADD21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1324" y="1999139"/>
            <a:ext cx="1861766" cy="1861766"/>
          </a:xfrm>
        </p:spPr>
      </p:pic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7159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ashVTI">
  <a:themeElements>
    <a:clrScheme name="AnalogousFromLightSeedRightStep">
      <a:dk1>
        <a:srgbClr val="000000"/>
      </a:dk1>
      <a:lt1>
        <a:srgbClr val="FFFFFF"/>
      </a:lt1>
      <a:dk2>
        <a:srgbClr val="383620"/>
      </a:dk2>
      <a:lt2>
        <a:srgbClr val="E2E5E8"/>
      </a:lt2>
      <a:accent1>
        <a:srgbClr val="D39558"/>
      </a:accent1>
      <a:accent2>
        <a:srgbClr val="ADA550"/>
      </a:accent2>
      <a:accent3>
        <a:srgbClr val="93AA62"/>
      </a:accent3>
      <a:accent4>
        <a:srgbClr val="6CB453"/>
      </a:accent4>
      <a:accent5>
        <a:srgbClr val="57B566"/>
      </a:accent5>
      <a:accent6>
        <a:srgbClr val="52B28A"/>
      </a:accent6>
      <a:hlink>
        <a:srgbClr val="5F84A9"/>
      </a:hlink>
      <a:folHlink>
        <a:srgbClr val="7F7F7F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42B0E7C6-1071-483F-A575-9AF7EE1B96AC}" vid="{E18014FF-B132-4F63-9D72-5B85E99D64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172</Words>
  <Application>Microsoft Office PowerPoint</Application>
  <PresentationFormat>Bredbild</PresentationFormat>
  <Paragraphs>31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Grandview Display</vt:lpstr>
      <vt:lpstr>DashVTI</vt:lpstr>
      <vt:lpstr>Blackeberg Basket F10 Vit 2023-2024</vt:lpstr>
      <vt:lpstr>Serier/matcher</vt:lpstr>
      <vt:lpstr>Serier/matcher</vt:lpstr>
      <vt:lpstr>Serier/matcher</vt:lpstr>
      <vt:lpstr>Övriga turneringar</vt:lpstr>
      <vt:lpstr>Lagkassa/in-samlingsaktiviteter</vt:lpstr>
      <vt:lpstr>Kontakt &amp; kommunikation</vt:lpstr>
      <vt:lpstr>Frågor?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Blackeberg Basket F06-07</dc:title>
  <dc:creator>Tobias Jäppinen</dc:creator>
  <cp:lastModifiedBy>Tobias Jäppinen</cp:lastModifiedBy>
  <cp:revision>5</cp:revision>
  <dcterms:created xsi:type="dcterms:W3CDTF">2022-10-04T12:26:38Z</dcterms:created>
  <dcterms:modified xsi:type="dcterms:W3CDTF">2023-10-04T10:34:33Z</dcterms:modified>
</cp:coreProperties>
</file>