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61" r:id="rId3"/>
    <p:sldId id="279" r:id="rId4"/>
    <p:sldId id="280" r:id="rId5"/>
    <p:sldId id="281" r:id="rId6"/>
    <p:sldId id="282" r:id="rId7"/>
    <p:sldId id="289" r:id="rId8"/>
    <p:sldId id="292" r:id="rId9"/>
    <p:sldId id="291" r:id="rId10"/>
    <p:sldId id="283" r:id="rId11"/>
    <p:sldId id="290" r:id="rId12"/>
    <p:sldId id="286" r:id="rId13"/>
    <p:sldId id="278" r:id="rId14"/>
    <p:sldId id="277" r:id="rId15"/>
  </p:sldIdLst>
  <p:sldSz cx="19969163" cy="11231563"/>
  <p:notesSz cx="6858000" cy="9144000"/>
  <p:defaultTextStyle>
    <a:defPPr>
      <a:defRPr lang="sv-SE"/>
    </a:defPPr>
    <a:lvl1pPr marL="0" algn="l" defTabSz="1497604" rtl="0" eaLnBrk="1" latinLnBrk="0" hangingPunct="1">
      <a:defRPr sz="2948" kern="1200">
        <a:solidFill>
          <a:schemeClr val="tx1"/>
        </a:solidFill>
        <a:latin typeface="+mn-lt"/>
        <a:ea typeface="+mn-ea"/>
        <a:cs typeface="+mn-cs"/>
      </a:defRPr>
    </a:lvl1pPr>
    <a:lvl2pPr marL="748802" algn="l" defTabSz="1497604" rtl="0" eaLnBrk="1" latinLnBrk="0" hangingPunct="1">
      <a:defRPr sz="2948" kern="1200">
        <a:solidFill>
          <a:schemeClr val="tx1"/>
        </a:solidFill>
        <a:latin typeface="+mn-lt"/>
        <a:ea typeface="+mn-ea"/>
        <a:cs typeface="+mn-cs"/>
      </a:defRPr>
    </a:lvl2pPr>
    <a:lvl3pPr marL="1497604" algn="l" defTabSz="1497604" rtl="0" eaLnBrk="1" latinLnBrk="0" hangingPunct="1">
      <a:defRPr sz="2948" kern="1200">
        <a:solidFill>
          <a:schemeClr val="tx1"/>
        </a:solidFill>
        <a:latin typeface="+mn-lt"/>
        <a:ea typeface="+mn-ea"/>
        <a:cs typeface="+mn-cs"/>
      </a:defRPr>
    </a:lvl3pPr>
    <a:lvl4pPr marL="2246406" algn="l" defTabSz="1497604" rtl="0" eaLnBrk="1" latinLnBrk="0" hangingPunct="1">
      <a:defRPr sz="2948" kern="1200">
        <a:solidFill>
          <a:schemeClr val="tx1"/>
        </a:solidFill>
        <a:latin typeface="+mn-lt"/>
        <a:ea typeface="+mn-ea"/>
        <a:cs typeface="+mn-cs"/>
      </a:defRPr>
    </a:lvl4pPr>
    <a:lvl5pPr marL="2995209" algn="l" defTabSz="1497604" rtl="0" eaLnBrk="1" latinLnBrk="0" hangingPunct="1">
      <a:defRPr sz="2948" kern="1200">
        <a:solidFill>
          <a:schemeClr val="tx1"/>
        </a:solidFill>
        <a:latin typeface="+mn-lt"/>
        <a:ea typeface="+mn-ea"/>
        <a:cs typeface="+mn-cs"/>
      </a:defRPr>
    </a:lvl5pPr>
    <a:lvl6pPr marL="3744011" algn="l" defTabSz="1497604" rtl="0" eaLnBrk="1" latinLnBrk="0" hangingPunct="1">
      <a:defRPr sz="2948" kern="1200">
        <a:solidFill>
          <a:schemeClr val="tx1"/>
        </a:solidFill>
        <a:latin typeface="+mn-lt"/>
        <a:ea typeface="+mn-ea"/>
        <a:cs typeface="+mn-cs"/>
      </a:defRPr>
    </a:lvl6pPr>
    <a:lvl7pPr marL="4492813" algn="l" defTabSz="1497604" rtl="0" eaLnBrk="1" latinLnBrk="0" hangingPunct="1">
      <a:defRPr sz="2948" kern="1200">
        <a:solidFill>
          <a:schemeClr val="tx1"/>
        </a:solidFill>
        <a:latin typeface="+mn-lt"/>
        <a:ea typeface="+mn-ea"/>
        <a:cs typeface="+mn-cs"/>
      </a:defRPr>
    </a:lvl7pPr>
    <a:lvl8pPr marL="5241615" algn="l" defTabSz="1497604" rtl="0" eaLnBrk="1" latinLnBrk="0" hangingPunct="1">
      <a:defRPr sz="2948" kern="1200">
        <a:solidFill>
          <a:schemeClr val="tx1"/>
        </a:solidFill>
        <a:latin typeface="+mn-lt"/>
        <a:ea typeface="+mn-ea"/>
        <a:cs typeface="+mn-cs"/>
      </a:defRPr>
    </a:lvl8pPr>
    <a:lvl9pPr marL="5990417" algn="l" defTabSz="1497604" rtl="0" eaLnBrk="1" latinLnBrk="0" hangingPunct="1">
      <a:defRPr sz="294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537">
          <p15:clr>
            <a:srgbClr val="A4A3A4"/>
          </p15:clr>
        </p15:guide>
        <p15:guide id="2" pos="628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0069B2"/>
    <a:srgbClr val="E3E3E3"/>
    <a:srgbClr val="0A1B3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C73EF9-1B74-4B3D-BE7A-E92CCAFD6F5E}" v="1478" dt="2025-01-11T07:54:05.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63309" autoAdjust="0"/>
  </p:normalViewPr>
  <p:slideViewPr>
    <p:cSldViewPr snapToGrid="0">
      <p:cViewPr varScale="1">
        <p:scale>
          <a:sx n="29" d="100"/>
          <a:sy n="29" d="100"/>
        </p:scale>
        <p:origin x="1376" y="48"/>
      </p:cViewPr>
      <p:guideLst>
        <p:guide orient="horz" pos="3537"/>
        <p:guide pos="6289"/>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lin Blomgren" userId="7f450e0e-c505-4e7d-aaa4-c4b82daafb57" providerId="ADAL" clId="{96C73EF9-1B74-4B3D-BE7A-E92CCAFD6F5E}"/>
    <pc:docChg chg="undo redo custSel addSld delSld modSld">
      <pc:chgData name="Malin Blomgren" userId="7f450e0e-c505-4e7d-aaa4-c4b82daafb57" providerId="ADAL" clId="{96C73EF9-1B74-4B3D-BE7A-E92CCAFD6F5E}" dt="2025-01-11T08:03:24.660" v="5888" actId="20577"/>
      <pc:docMkLst>
        <pc:docMk/>
      </pc:docMkLst>
      <pc:sldChg chg="modSp mod">
        <pc:chgData name="Malin Blomgren" userId="7f450e0e-c505-4e7d-aaa4-c4b82daafb57" providerId="ADAL" clId="{96C73EF9-1B74-4B3D-BE7A-E92CCAFD6F5E}" dt="2025-01-09T14:00:13.398" v="4247" actId="20577"/>
        <pc:sldMkLst>
          <pc:docMk/>
          <pc:sldMk cId="92634027" sldId="256"/>
        </pc:sldMkLst>
        <pc:spChg chg="mod">
          <ac:chgData name="Malin Blomgren" userId="7f450e0e-c505-4e7d-aaa4-c4b82daafb57" providerId="ADAL" clId="{96C73EF9-1B74-4B3D-BE7A-E92CCAFD6F5E}" dt="2025-01-09T14:00:13.398" v="4247" actId="20577"/>
          <ac:spMkLst>
            <pc:docMk/>
            <pc:sldMk cId="92634027" sldId="256"/>
            <ac:spMk id="2" creationId="{0138C8E3-079A-49BE-B314-B21BFE26B337}"/>
          </ac:spMkLst>
        </pc:spChg>
        <pc:spChg chg="mod">
          <ac:chgData name="Malin Blomgren" userId="7f450e0e-c505-4e7d-aaa4-c4b82daafb57" providerId="ADAL" clId="{96C73EF9-1B74-4B3D-BE7A-E92CCAFD6F5E}" dt="2025-01-09T14:00:02.193" v="4232" actId="20577"/>
          <ac:spMkLst>
            <pc:docMk/>
            <pc:sldMk cId="92634027" sldId="256"/>
            <ac:spMk id="3" creationId="{79B74390-C8F7-426C-B43B-4C9E31990AA2}"/>
          </ac:spMkLst>
        </pc:spChg>
      </pc:sldChg>
      <pc:sldChg chg="modSp mod modNotesTx">
        <pc:chgData name="Malin Blomgren" userId="7f450e0e-c505-4e7d-aaa4-c4b82daafb57" providerId="ADAL" clId="{96C73EF9-1B74-4B3D-BE7A-E92CCAFD6F5E}" dt="2025-01-09T14:11:20.792" v="4496" actId="255"/>
        <pc:sldMkLst>
          <pc:docMk/>
          <pc:sldMk cId="1508674033" sldId="261"/>
        </pc:sldMkLst>
        <pc:spChg chg="mod">
          <ac:chgData name="Malin Blomgren" userId="7f450e0e-c505-4e7d-aaa4-c4b82daafb57" providerId="ADAL" clId="{96C73EF9-1B74-4B3D-BE7A-E92CCAFD6F5E}" dt="2025-01-09T14:11:20.792" v="4496" actId="255"/>
          <ac:spMkLst>
            <pc:docMk/>
            <pc:sldMk cId="1508674033" sldId="261"/>
            <ac:spMk id="3" creationId="{A8D063B9-699F-47F9-A9A6-A6EAAF4009BA}"/>
          </ac:spMkLst>
        </pc:spChg>
      </pc:sldChg>
      <pc:sldChg chg="modSp new mod modNotesTx">
        <pc:chgData name="Malin Blomgren" userId="7f450e0e-c505-4e7d-aaa4-c4b82daafb57" providerId="ADAL" clId="{96C73EF9-1B74-4B3D-BE7A-E92CCAFD6F5E}" dt="2025-01-09T12:27:59.752" v="1221" actId="20577"/>
        <pc:sldMkLst>
          <pc:docMk/>
          <pc:sldMk cId="152967595" sldId="279"/>
        </pc:sldMkLst>
        <pc:spChg chg="mod">
          <ac:chgData name="Malin Blomgren" userId="7f450e0e-c505-4e7d-aaa4-c4b82daafb57" providerId="ADAL" clId="{96C73EF9-1B74-4B3D-BE7A-E92CCAFD6F5E}" dt="2025-01-09T12:06:09.305" v="6" actId="20577"/>
          <ac:spMkLst>
            <pc:docMk/>
            <pc:sldMk cId="152967595" sldId="279"/>
            <ac:spMk id="2" creationId="{F0B33BDE-4346-5D68-CFA9-3FF116A33A4C}"/>
          </ac:spMkLst>
        </pc:spChg>
        <pc:spChg chg="mod">
          <ac:chgData name="Malin Blomgren" userId="7f450e0e-c505-4e7d-aaa4-c4b82daafb57" providerId="ADAL" clId="{96C73EF9-1B74-4B3D-BE7A-E92CCAFD6F5E}" dt="2025-01-09T12:27:37.726" v="1177" actId="20577"/>
          <ac:spMkLst>
            <pc:docMk/>
            <pc:sldMk cId="152967595" sldId="279"/>
            <ac:spMk id="3" creationId="{7D7D12A8-0688-D42C-1E94-55C7E92A213A}"/>
          </ac:spMkLst>
        </pc:spChg>
      </pc:sldChg>
      <pc:sldChg chg="modSp new mod modTransition modNotesTx">
        <pc:chgData name="Malin Blomgren" userId="7f450e0e-c505-4e7d-aaa4-c4b82daafb57" providerId="ADAL" clId="{96C73EF9-1B74-4B3D-BE7A-E92CCAFD6F5E}" dt="2025-01-11T08:00:35.344" v="5579" actId="20577"/>
        <pc:sldMkLst>
          <pc:docMk/>
          <pc:sldMk cId="3208299827" sldId="280"/>
        </pc:sldMkLst>
        <pc:spChg chg="mod">
          <ac:chgData name="Malin Blomgren" userId="7f450e0e-c505-4e7d-aaa4-c4b82daafb57" providerId="ADAL" clId="{96C73EF9-1B74-4B3D-BE7A-E92CCAFD6F5E}" dt="2025-01-09T12:17:44.808" v="400" actId="20577"/>
          <ac:spMkLst>
            <pc:docMk/>
            <pc:sldMk cId="3208299827" sldId="280"/>
            <ac:spMk id="2" creationId="{DD60A047-8445-15A1-BE62-408567DBBFA4}"/>
          </ac:spMkLst>
        </pc:spChg>
        <pc:spChg chg="mod">
          <ac:chgData name="Malin Blomgren" userId="7f450e0e-c505-4e7d-aaa4-c4b82daafb57" providerId="ADAL" clId="{96C73EF9-1B74-4B3D-BE7A-E92CCAFD6F5E}" dt="2025-01-11T07:33:09.947" v="4535" actId="20577"/>
          <ac:spMkLst>
            <pc:docMk/>
            <pc:sldMk cId="3208299827" sldId="280"/>
            <ac:spMk id="3" creationId="{B5AB80CC-1823-0CF3-604A-A69364578623}"/>
          </ac:spMkLst>
        </pc:spChg>
      </pc:sldChg>
      <pc:sldChg chg="modSp modAnim modNotesTx">
        <pc:chgData name="Malin Blomgren" userId="7f450e0e-c505-4e7d-aaa4-c4b82daafb57" providerId="ADAL" clId="{96C73EF9-1B74-4B3D-BE7A-E92CCAFD6F5E}" dt="2025-01-11T07:54:05.558" v="4950" actId="20577"/>
        <pc:sldMkLst>
          <pc:docMk/>
          <pc:sldMk cId="3706637" sldId="281"/>
        </pc:sldMkLst>
        <pc:spChg chg="mod">
          <ac:chgData name="Malin Blomgren" userId="7f450e0e-c505-4e7d-aaa4-c4b82daafb57" providerId="ADAL" clId="{96C73EF9-1B74-4B3D-BE7A-E92CCAFD6F5E}" dt="2025-01-11T07:54:05.558" v="4950" actId="20577"/>
          <ac:spMkLst>
            <pc:docMk/>
            <pc:sldMk cId="3706637" sldId="281"/>
            <ac:spMk id="3" creationId="{210F83BF-84B0-BE5C-80C6-097EB962F34A}"/>
          </ac:spMkLst>
        </pc:spChg>
      </pc:sldChg>
      <pc:sldChg chg="modSp add del mod modAnim modNotesTx">
        <pc:chgData name="Malin Blomgren" userId="7f450e0e-c505-4e7d-aaa4-c4b82daafb57" providerId="ADAL" clId="{96C73EF9-1B74-4B3D-BE7A-E92CCAFD6F5E}" dt="2025-01-09T14:02:32.574" v="4277" actId="20577"/>
        <pc:sldMkLst>
          <pc:docMk/>
          <pc:sldMk cId="1917450420" sldId="282"/>
        </pc:sldMkLst>
        <pc:spChg chg="mod">
          <ac:chgData name="Malin Blomgren" userId="7f450e0e-c505-4e7d-aaa4-c4b82daafb57" providerId="ADAL" clId="{96C73EF9-1B74-4B3D-BE7A-E92CCAFD6F5E}" dt="2025-01-09T14:02:32.574" v="4277" actId="20577"/>
          <ac:spMkLst>
            <pc:docMk/>
            <pc:sldMk cId="1917450420" sldId="282"/>
            <ac:spMk id="3" creationId="{A4AC6B4F-6BF6-6BB4-C64A-6FFAF5C36D17}"/>
          </ac:spMkLst>
        </pc:spChg>
      </pc:sldChg>
      <pc:sldChg chg="modSp mod modAnim modNotesTx">
        <pc:chgData name="Malin Blomgren" userId="7f450e0e-c505-4e7d-aaa4-c4b82daafb57" providerId="ADAL" clId="{96C73EF9-1B74-4B3D-BE7A-E92CCAFD6F5E}" dt="2025-01-09T14:06:01.900" v="4337" actId="20577"/>
        <pc:sldMkLst>
          <pc:docMk/>
          <pc:sldMk cId="3333542770" sldId="283"/>
        </pc:sldMkLst>
        <pc:spChg chg="mod">
          <ac:chgData name="Malin Blomgren" userId="7f450e0e-c505-4e7d-aaa4-c4b82daafb57" providerId="ADAL" clId="{96C73EF9-1B74-4B3D-BE7A-E92CCAFD6F5E}" dt="2025-01-09T12:48:39.797" v="2912" actId="20577"/>
          <ac:spMkLst>
            <pc:docMk/>
            <pc:sldMk cId="3333542770" sldId="283"/>
            <ac:spMk id="2" creationId="{C3710E49-C88D-5CB9-41FC-E2699E1734DB}"/>
          </ac:spMkLst>
        </pc:spChg>
        <pc:spChg chg="mod">
          <ac:chgData name="Malin Blomgren" userId="7f450e0e-c505-4e7d-aaa4-c4b82daafb57" providerId="ADAL" clId="{96C73EF9-1B74-4B3D-BE7A-E92CCAFD6F5E}" dt="2025-01-09T14:06:01.900" v="4337" actId="20577"/>
          <ac:spMkLst>
            <pc:docMk/>
            <pc:sldMk cId="3333542770" sldId="283"/>
            <ac:spMk id="3" creationId="{6CE76317-1B37-54B1-E128-FC91B4A60E4E}"/>
          </ac:spMkLst>
        </pc:spChg>
      </pc:sldChg>
      <pc:sldChg chg="modSp mod modAnim modNotesTx">
        <pc:chgData name="Malin Blomgren" userId="7f450e0e-c505-4e7d-aaa4-c4b82daafb57" providerId="ADAL" clId="{96C73EF9-1B74-4B3D-BE7A-E92CCAFD6F5E}" dt="2025-01-11T08:03:24.660" v="5888" actId="20577"/>
        <pc:sldMkLst>
          <pc:docMk/>
          <pc:sldMk cId="994931035" sldId="286"/>
        </pc:sldMkLst>
        <pc:spChg chg="mod">
          <ac:chgData name="Malin Blomgren" userId="7f450e0e-c505-4e7d-aaa4-c4b82daafb57" providerId="ADAL" clId="{96C73EF9-1B74-4B3D-BE7A-E92CCAFD6F5E}" dt="2025-01-09T12:51:34.496" v="3026" actId="20577"/>
          <ac:spMkLst>
            <pc:docMk/>
            <pc:sldMk cId="994931035" sldId="286"/>
            <ac:spMk id="2" creationId="{741E1DE1-6631-D702-CF8A-DAD7554EA62C}"/>
          </ac:spMkLst>
        </pc:spChg>
        <pc:spChg chg="mod">
          <ac:chgData name="Malin Blomgren" userId="7f450e0e-c505-4e7d-aaa4-c4b82daafb57" providerId="ADAL" clId="{96C73EF9-1B74-4B3D-BE7A-E92CCAFD6F5E}" dt="2025-01-09T13:06:36.323" v="3316" actId="20577"/>
          <ac:spMkLst>
            <pc:docMk/>
            <pc:sldMk cId="994931035" sldId="286"/>
            <ac:spMk id="3" creationId="{7EEE4F85-933A-4D6D-D88A-347225516A16}"/>
          </ac:spMkLst>
        </pc:spChg>
      </pc:sldChg>
      <pc:sldChg chg="modSp mod modAnim modNotesTx">
        <pc:chgData name="Malin Blomgren" userId="7f450e0e-c505-4e7d-aaa4-c4b82daafb57" providerId="ADAL" clId="{96C73EF9-1B74-4B3D-BE7A-E92CCAFD6F5E}" dt="2025-01-11T07:56:01.759" v="5116" actId="20577"/>
        <pc:sldMkLst>
          <pc:docMk/>
          <pc:sldMk cId="3570037313" sldId="289"/>
        </pc:sldMkLst>
        <pc:spChg chg="mod">
          <ac:chgData name="Malin Blomgren" userId="7f450e0e-c505-4e7d-aaa4-c4b82daafb57" providerId="ADAL" clId="{96C73EF9-1B74-4B3D-BE7A-E92CCAFD6F5E}" dt="2025-01-09T12:47:46.125" v="2904" actId="20577"/>
          <ac:spMkLst>
            <pc:docMk/>
            <pc:sldMk cId="3570037313" sldId="289"/>
            <ac:spMk id="3" creationId="{70D18683-E516-4D9C-25E0-D16E31CB9880}"/>
          </ac:spMkLst>
        </pc:spChg>
      </pc:sldChg>
      <pc:sldChg chg="modSp mod modAnim modNotesTx">
        <pc:chgData name="Malin Blomgren" userId="7f450e0e-c505-4e7d-aaa4-c4b82daafb57" providerId="ADAL" clId="{96C73EF9-1B74-4B3D-BE7A-E92CCAFD6F5E}" dt="2025-01-09T13:08:34.845" v="3500" actId="20577"/>
        <pc:sldMkLst>
          <pc:docMk/>
          <pc:sldMk cId="1418174500" sldId="290"/>
        </pc:sldMkLst>
        <pc:spChg chg="mod">
          <ac:chgData name="Malin Blomgren" userId="7f450e0e-c505-4e7d-aaa4-c4b82daafb57" providerId="ADAL" clId="{96C73EF9-1B74-4B3D-BE7A-E92CCAFD6F5E}" dt="2025-01-09T13:07:53.033" v="3427" actId="20577"/>
          <ac:spMkLst>
            <pc:docMk/>
            <pc:sldMk cId="1418174500" sldId="290"/>
            <ac:spMk id="2" creationId="{741E1DE1-6631-D702-CF8A-DAD7554EA62C}"/>
          </ac:spMkLst>
        </pc:spChg>
        <pc:spChg chg="mod">
          <ac:chgData name="Malin Blomgren" userId="7f450e0e-c505-4e7d-aaa4-c4b82daafb57" providerId="ADAL" clId="{96C73EF9-1B74-4B3D-BE7A-E92CCAFD6F5E}" dt="2025-01-09T13:08:34.845" v="3500" actId="20577"/>
          <ac:spMkLst>
            <pc:docMk/>
            <pc:sldMk cId="1418174500" sldId="290"/>
            <ac:spMk id="3" creationId="{7EEE4F85-933A-4D6D-D88A-347225516A16}"/>
          </ac:spMkLst>
        </pc:spChg>
      </pc:sldChg>
      <pc:sldChg chg="del">
        <pc:chgData name="Malin Blomgren" userId="7f450e0e-c505-4e7d-aaa4-c4b82daafb57" providerId="ADAL" clId="{96C73EF9-1B74-4B3D-BE7A-E92CCAFD6F5E}" dt="2025-01-09T12:51:09.552" v="3012"/>
        <pc:sldMkLst>
          <pc:docMk/>
          <pc:sldMk cId="2927519867" sldId="290"/>
        </pc:sldMkLst>
      </pc:sldChg>
      <pc:sldChg chg="modSp mod modAnim modNotesTx">
        <pc:chgData name="Malin Blomgren" userId="7f450e0e-c505-4e7d-aaa4-c4b82daafb57" providerId="ADAL" clId="{96C73EF9-1B74-4B3D-BE7A-E92CCAFD6F5E}" dt="2025-01-11T07:59:12.977" v="5552" actId="6549"/>
        <pc:sldMkLst>
          <pc:docMk/>
          <pc:sldMk cId="1749519156" sldId="291"/>
        </pc:sldMkLst>
        <pc:spChg chg="mod">
          <ac:chgData name="Malin Blomgren" userId="7f450e0e-c505-4e7d-aaa4-c4b82daafb57" providerId="ADAL" clId="{96C73EF9-1B74-4B3D-BE7A-E92CCAFD6F5E}" dt="2025-01-09T13:09:15.574" v="3527" actId="20577"/>
          <ac:spMkLst>
            <pc:docMk/>
            <pc:sldMk cId="1749519156" sldId="291"/>
            <ac:spMk id="2" creationId="{741E1DE1-6631-D702-CF8A-DAD7554EA62C}"/>
          </ac:spMkLst>
        </pc:spChg>
        <pc:spChg chg="mod">
          <ac:chgData name="Malin Blomgren" userId="7f450e0e-c505-4e7d-aaa4-c4b82daafb57" providerId="ADAL" clId="{96C73EF9-1B74-4B3D-BE7A-E92CCAFD6F5E}" dt="2025-01-09T13:09:53.005" v="3637" actId="20577"/>
          <ac:spMkLst>
            <pc:docMk/>
            <pc:sldMk cId="1749519156" sldId="291"/>
            <ac:spMk id="3" creationId="{7EEE4F85-933A-4D6D-D88A-347225516A16}"/>
          </ac:spMkLst>
        </pc:spChg>
      </pc:sldChg>
      <pc:sldChg chg="modSp new mod">
        <pc:chgData name="Malin Blomgren" userId="7f450e0e-c505-4e7d-aaa4-c4b82daafb57" providerId="ADAL" clId="{96C73EF9-1B74-4B3D-BE7A-E92CCAFD6F5E}" dt="2025-01-09T14:05:03.679" v="4329" actId="20577"/>
        <pc:sldMkLst>
          <pc:docMk/>
          <pc:sldMk cId="4155267599" sldId="292"/>
        </pc:sldMkLst>
        <pc:spChg chg="mod">
          <ac:chgData name="Malin Blomgren" userId="7f450e0e-c505-4e7d-aaa4-c4b82daafb57" providerId="ADAL" clId="{96C73EF9-1B74-4B3D-BE7A-E92CCAFD6F5E}" dt="2025-01-09T13:10:42.189" v="3669" actId="20577"/>
          <ac:spMkLst>
            <pc:docMk/>
            <pc:sldMk cId="4155267599" sldId="292"/>
            <ac:spMk id="2" creationId="{B5A20D7B-6EE9-4043-DC5E-F8C79CB51AF8}"/>
          </ac:spMkLst>
        </pc:spChg>
        <pc:spChg chg="mod">
          <ac:chgData name="Malin Blomgren" userId="7f450e0e-c505-4e7d-aaa4-c4b82daafb57" providerId="ADAL" clId="{96C73EF9-1B74-4B3D-BE7A-E92CCAFD6F5E}" dt="2025-01-09T14:05:03.679" v="4329" actId="20577"/>
          <ac:spMkLst>
            <pc:docMk/>
            <pc:sldMk cId="4155267599" sldId="292"/>
            <ac:spMk id="3" creationId="{00FFC4EB-9C91-549B-743F-8D75C9D2943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6FEB9F-96D2-4E83-9225-8FABB6AA4D1C}" type="datetimeFigureOut">
              <a:rPr lang="sv-SE" smtClean="0"/>
              <a:t>2025-01-11</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DE05DD-2BA7-4A58-8EED-B9FB1489D75B}" type="slidenum">
              <a:rPr lang="sv-SE" smtClean="0"/>
              <a:t>‹#›</a:t>
            </a:fld>
            <a:endParaRPr lang="sv-SE"/>
          </a:p>
        </p:txBody>
      </p:sp>
    </p:spTree>
    <p:extLst>
      <p:ext uri="{BB962C8B-B14F-4D97-AF65-F5344CB8AC3E}">
        <p14:creationId xmlns:p14="http://schemas.microsoft.com/office/powerpoint/2010/main" val="3931636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285750" indent="-285750">
              <a:buFont typeface="Arial" panose="020B0604020202020204" pitchFamily="34" charset="0"/>
              <a:buChar char="•"/>
            </a:pPr>
            <a:endParaRPr lang="sv-SE" i="1" dirty="0"/>
          </a:p>
        </p:txBody>
      </p:sp>
      <p:sp>
        <p:nvSpPr>
          <p:cNvPr id="4" name="Platshållare för bildnummer 3"/>
          <p:cNvSpPr>
            <a:spLocks noGrp="1"/>
          </p:cNvSpPr>
          <p:nvPr>
            <p:ph type="sldNum" sz="quarter" idx="5"/>
          </p:nvPr>
        </p:nvSpPr>
        <p:spPr/>
        <p:txBody>
          <a:bodyPr/>
          <a:lstStyle/>
          <a:p>
            <a:fld id="{44DE05DD-2BA7-4A58-8EED-B9FB1489D75B}" type="slidenum">
              <a:rPr lang="sv-SE" smtClean="0"/>
              <a:t>2</a:t>
            </a:fld>
            <a:endParaRPr lang="sv-SE"/>
          </a:p>
        </p:txBody>
      </p:sp>
    </p:spTree>
    <p:extLst>
      <p:ext uri="{BB962C8B-B14F-4D97-AF65-F5344CB8AC3E}">
        <p14:creationId xmlns:p14="http://schemas.microsoft.com/office/powerpoint/2010/main" val="13400521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Örebrocupen, ska vi anmäla oss? Kostnad 2800:- </a:t>
            </a:r>
          </a:p>
          <a:p>
            <a:r>
              <a:rPr lang="sv-SE" dirty="0"/>
              <a:t>Katrineholmscupen, kostnad: 2000:- för laget. </a:t>
            </a:r>
            <a:r>
              <a:rPr lang="sv-SE" dirty="0" err="1"/>
              <a:t>Deltagaravg</a:t>
            </a:r>
            <a:r>
              <a:rPr lang="sv-SE" dirty="0"/>
              <a:t>. ca 1000:- + resa.</a:t>
            </a:r>
          </a:p>
          <a:p>
            <a:r>
              <a:rPr lang="sv-SE" dirty="0"/>
              <a:t>Tränarna tittar vidare på avslutning. Cup är roligt men kanske är det roligare med avslutning som alla kan vara med på? Vi nosar på frågan hur vi ska förhålla oss till avgifter i samband med ev. cup. Försäljning eller </a:t>
            </a:r>
            <a:r>
              <a:rPr lang="sv-SE"/>
              <a:t>betala själva? </a:t>
            </a:r>
            <a:endParaRPr lang="sv-SE" dirty="0"/>
          </a:p>
        </p:txBody>
      </p:sp>
      <p:sp>
        <p:nvSpPr>
          <p:cNvPr id="4" name="Platshållare för bildnummer 3"/>
          <p:cNvSpPr>
            <a:spLocks noGrp="1"/>
          </p:cNvSpPr>
          <p:nvPr>
            <p:ph type="sldNum" sz="quarter" idx="5"/>
          </p:nvPr>
        </p:nvSpPr>
        <p:spPr/>
        <p:txBody>
          <a:bodyPr/>
          <a:lstStyle/>
          <a:p>
            <a:pPr marL="0" marR="0" lvl="0" indent="0" algn="r" defTabSz="1497604" rtl="0" eaLnBrk="1" fontAlgn="auto" latinLnBrk="0" hangingPunct="1">
              <a:lnSpc>
                <a:spcPct val="100000"/>
              </a:lnSpc>
              <a:spcBef>
                <a:spcPts val="0"/>
              </a:spcBef>
              <a:spcAft>
                <a:spcPts val="0"/>
              </a:spcAft>
              <a:buClrTx/>
              <a:buSzTx/>
              <a:buFontTx/>
              <a:buNone/>
              <a:tabLst/>
              <a:defRPr/>
            </a:pPr>
            <a:fld id="{44DE05DD-2BA7-4A58-8EED-B9FB1489D75B}" type="slidenum">
              <a:rPr kumimoji="0" lang="sv-SE"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497604" rtl="0" eaLnBrk="1" fontAlgn="auto" latinLnBrk="0" hangingPunct="1">
                <a:lnSpc>
                  <a:spcPct val="100000"/>
                </a:lnSpc>
                <a:spcBef>
                  <a:spcPts val="0"/>
                </a:spcBef>
                <a:spcAft>
                  <a:spcPts val="0"/>
                </a:spcAft>
                <a:buClrTx/>
                <a:buSzTx/>
                <a:buFontTx/>
                <a:buNone/>
                <a:tabLst/>
                <a:defRPr/>
              </a:pPr>
              <a:t>12</a:t>
            </a:fld>
            <a:endParaRPr kumimoji="0" lang="sv-SE"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55507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Skett mycket förändringar i laget under den här säsongen med främst mycket spelare in.</a:t>
            </a:r>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Flera tränare slutat vilket är sårbart!</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a:p>
            <a:endParaRPr lang="sv-SE" dirty="0"/>
          </a:p>
        </p:txBody>
      </p:sp>
      <p:sp>
        <p:nvSpPr>
          <p:cNvPr id="4" name="Platshållare för bildnummer 3"/>
          <p:cNvSpPr>
            <a:spLocks noGrp="1"/>
          </p:cNvSpPr>
          <p:nvPr>
            <p:ph type="sldNum" sz="quarter" idx="5"/>
          </p:nvPr>
        </p:nvSpPr>
        <p:spPr/>
        <p:txBody>
          <a:bodyPr/>
          <a:lstStyle/>
          <a:p>
            <a:fld id="{44DE05DD-2BA7-4A58-8EED-B9FB1489D75B}" type="slidenum">
              <a:rPr lang="sv-SE" smtClean="0"/>
              <a:t>3</a:t>
            </a:fld>
            <a:endParaRPr lang="sv-SE"/>
          </a:p>
        </p:txBody>
      </p:sp>
    </p:spTree>
    <p:extLst>
      <p:ext uri="{BB962C8B-B14F-4D97-AF65-F5344CB8AC3E}">
        <p14:creationId xmlns:p14="http://schemas.microsoft.com/office/powerpoint/2010/main" val="16246202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Tre tränare som slutat inför/under säsongen. Kvar är Joakim, Malin och Jonas. Vi behöver mer hjälp!</a:t>
            </a:r>
          </a:p>
          <a:p>
            <a:r>
              <a:rPr lang="sv-SE" dirty="0"/>
              <a:t>Lagledare, tränare alt, hjälptränare. Föräldrar som kan hoppa in då det kör ihop sig. </a:t>
            </a:r>
          </a:p>
          <a:p>
            <a:r>
              <a:rPr lang="sv-SE" dirty="0"/>
              <a:t>Vi har en tidig träningstid på måndagar. Kan någon förälder komma och öppna och börja med sarg?</a:t>
            </a:r>
          </a:p>
          <a:p>
            <a:r>
              <a:rPr lang="sv-SE" dirty="0"/>
              <a:t>Ansvarig för kiosk: Emma Björklund, Familjen Linde/Christiansson har kiosken hemma hos sig. Therese Söderlund leder sekretariatet och är även ansvarig för laget.se, inbjudningar till match mm, tar även hand om ekonomin. </a:t>
            </a:r>
          </a:p>
          <a:p>
            <a:r>
              <a:rPr lang="sv-SE" dirty="0"/>
              <a:t>Kasper </a:t>
            </a:r>
            <a:r>
              <a:rPr lang="sv-SE" dirty="0" err="1"/>
              <a:t>Ezelius</a:t>
            </a:r>
            <a:r>
              <a:rPr lang="sv-SE" dirty="0"/>
              <a:t> kan vara på plats på måndagar för öppning av dörr och börja med sarg tillsammans med killarna.  </a:t>
            </a:r>
          </a:p>
        </p:txBody>
      </p:sp>
      <p:sp>
        <p:nvSpPr>
          <p:cNvPr id="4" name="Platshållare för bildnummer 3"/>
          <p:cNvSpPr>
            <a:spLocks noGrp="1"/>
          </p:cNvSpPr>
          <p:nvPr>
            <p:ph type="sldNum" sz="quarter" idx="5"/>
          </p:nvPr>
        </p:nvSpPr>
        <p:spPr/>
        <p:txBody>
          <a:bodyPr/>
          <a:lstStyle/>
          <a:p>
            <a:fld id="{44DE05DD-2BA7-4A58-8EED-B9FB1489D75B}" type="slidenum">
              <a:rPr lang="sv-SE" smtClean="0"/>
              <a:t>4</a:t>
            </a:fld>
            <a:endParaRPr lang="sv-SE"/>
          </a:p>
        </p:txBody>
      </p:sp>
    </p:spTree>
    <p:extLst>
      <p:ext uri="{BB962C8B-B14F-4D97-AF65-F5344CB8AC3E}">
        <p14:creationId xmlns:p14="http://schemas.microsoft.com/office/powerpoint/2010/main" val="37876667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Vi jobbar med nivåanpassning i både träning och match men försöker utmana spelarna i olika konstellationer hela tiden.</a:t>
            </a:r>
          </a:p>
          <a:p>
            <a:r>
              <a:rPr lang="sv-SE" dirty="0"/>
              <a:t>Några av våra spelare som ligger i framkant kommer att bjudas in till torsdagsträningar tillsammans med P10/11-laget.</a:t>
            </a:r>
          </a:p>
          <a:p>
            <a:endParaRPr lang="sv-SE" dirty="0"/>
          </a:p>
        </p:txBody>
      </p:sp>
      <p:sp>
        <p:nvSpPr>
          <p:cNvPr id="4" name="Platshållare för bildnummer 3"/>
          <p:cNvSpPr>
            <a:spLocks noGrp="1"/>
          </p:cNvSpPr>
          <p:nvPr>
            <p:ph type="sldNum" sz="quarter" idx="5"/>
          </p:nvPr>
        </p:nvSpPr>
        <p:spPr/>
        <p:txBody>
          <a:bodyPr/>
          <a:lstStyle/>
          <a:p>
            <a:pPr marL="0" marR="0" lvl="0" indent="0" algn="r" defTabSz="1497604" rtl="0" eaLnBrk="1" fontAlgn="auto" latinLnBrk="0" hangingPunct="1">
              <a:lnSpc>
                <a:spcPct val="100000"/>
              </a:lnSpc>
              <a:spcBef>
                <a:spcPts val="0"/>
              </a:spcBef>
              <a:spcAft>
                <a:spcPts val="0"/>
              </a:spcAft>
              <a:buClrTx/>
              <a:buSzTx/>
              <a:buFontTx/>
              <a:buNone/>
              <a:tabLst/>
              <a:defRPr/>
            </a:pPr>
            <a:fld id="{44DE05DD-2BA7-4A58-8EED-B9FB1489D75B}" type="slidenum">
              <a:rPr kumimoji="0" lang="sv-SE"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497604" rtl="0" eaLnBrk="1" fontAlgn="auto" latinLnBrk="0" hangingPunct="1">
                <a:lnSpc>
                  <a:spcPct val="100000"/>
                </a:lnSpc>
                <a:spcBef>
                  <a:spcPts val="0"/>
                </a:spcBef>
                <a:spcAft>
                  <a:spcPts val="0"/>
                </a:spcAft>
                <a:buClrTx/>
                <a:buSzTx/>
                <a:buFontTx/>
                <a:buNone/>
                <a:tabLst/>
                <a:defRPr/>
              </a:pPr>
              <a:t>5</a:t>
            </a:fld>
            <a:endParaRPr kumimoji="0" lang="sv-SE"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363681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Vi spelar i grunden i PK5. Bra och jämna matcher för det mesta och det behövde vi efter förra säsongen!</a:t>
            </a:r>
          </a:p>
          <a:p>
            <a:r>
              <a:rPr lang="sv-SE" dirty="0"/>
              <a:t>Då vi har få spelare redo för seriespel i vår trupp är det viktigt att ni svarar så snart ni kan. </a:t>
            </a:r>
          </a:p>
          <a:p>
            <a:r>
              <a:rPr lang="sv-SE" dirty="0"/>
              <a:t>Vi kommer att försöka att spela träningsmatcher under våren för de som ännu inte spelar PK5.</a:t>
            </a:r>
          </a:p>
        </p:txBody>
      </p:sp>
      <p:sp>
        <p:nvSpPr>
          <p:cNvPr id="4" name="Platshållare för bildnummer 3"/>
          <p:cNvSpPr>
            <a:spLocks noGrp="1"/>
          </p:cNvSpPr>
          <p:nvPr>
            <p:ph type="sldNum" sz="quarter" idx="5"/>
          </p:nvPr>
        </p:nvSpPr>
        <p:spPr/>
        <p:txBody>
          <a:bodyPr/>
          <a:lstStyle/>
          <a:p>
            <a:pPr marL="0" marR="0" lvl="0" indent="0" algn="r" defTabSz="1497604" rtl="0" eaLnBrk="1" fontAlgn="auto" latinLnBrk="0" hangingPunct="1">
              <a:lnSpc>
                <a:spcPct val="100000"/>
              </a:lnSpc>
              <a:spcBef>
                <a:spcPts val="0"/>
              </a:spcBef>
              <a:spcAft>
                <a:spcPts val="0"/>
              </a:spcAft>
              <a:buClrTx/>
              <a:buSzTx/>
              <a:buFontTx/>
              <a:buNone/>
              <a:tabLst/>
              <a:defRPr/>
            </a:pPr>
            <a:fld id="{44DE05DD-2BA7-4A58-8EED-B9FB1489D75B}" type="slidenum">
              <a:rPr kumimoji="0" lang="sv-SE"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497604" rtl="0" eaLnBrk="1" fontAlgn="auto" latinLnBrk="0" hangingPunct="1">
                <a:lnSpc>
                  <a:spcPct val="100000"/>
                </a:lnSpc>
                <a:spcBef>
                  <a:spcPts val="0"/>
                </a:spcBef>
                <a:spcAft>
                  <a:spcPts val="0"/>
                </a:spcAft>
                <a:buClrTx/>
                <a:buSzTx/>
                <a:buFontTx/>
                <a:buNone/>
                <a:tabLst/>
                <a:defRPr/>
              </a:pPr>
              <a:t>6</a:t>
            </a:fld>
            <a:endParaRPr kumimoji="0" lang="sv-SE"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581049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Eftersom vi är få på tränarsidan och behöver nivåanpassa träningarna så är det viktigt att vi vet vilka som kommer!</a:t>
            </a:r>
          </a:p>
          <a:p>
            <a:r>
              <a:rPr lang="sv-SE" dirty="0"/>
              <a:t>Vi kommer överens om att matchkallelser svaras på senast onsdag för helgens matcher. Då hinner vi bjuda in fler spelare vid behov. </a:t>
            </a:r>
          </a:p>
        </p:txBody>
      </p:sp>
      <p:sp>
        <p:nvSpPr>
          <p:cNvPr id="4" name="Platshållare för bildnummer 3"/>
          <p:cNvSpPr>
            <a:spLocks noGrp="1"/>
          </p:cNvSpPr>
          <p:nvPr>
            <p:ph type="sldNum" sz="quarter" idx="5"/>
          </p:nvPr>
        </p:nvSpPr>
        <p:spPr/>
        <p:txBody>
          <a:bodyPr/>
          <a:lstStyle/>
          <a:p>
            <a:pPr marL="0" marR="0" lvl="0" indent="0" algn="r" defTabSz="1497604" rtl="0" eaLnBrk="1" fontAlgn="auto" latinLnBrk="0" hangingPunct="1">
              <a:lnSpc>
                <a:spcPct val="100000"/>
              </a:lnSpc>
              <a:spcBef>
                <a:spcPts val="0"/>
              </a:spcBef>
              <a:spcAft>
                <a:spcPts val="0"/>
              </a:spcAft>
              <a:buClrTx/>
              <a:buSzTx/>
              <a:buFontTx/>
              <a:buNone/>
              <a:tabLst/>
              <a:defRPr/>
            </a:pPr>
            <a:fld id="{44DE05DD-2BA7-4A58-8EED-B9FB1489D75B}" type="slidenum">
              <a:rPr kumimoji="0" lang="sv-SE"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497604" rtl="0" eaLnBrk="1" fontAlgn="auto" latinLnBrk="0" hangingPunct="1">
                <a:lnSpc>
                  <a:spcPct val="100000"/>
                </a:lnSpc>
                <a:spcBef>
                  <a:spcPts val="0"/>
                </a:spcBef>
                <a:spcAft>
                  <a:spcPts val="0"/>
                </a:spcAft>
                <a:buClrTx/>
                <a:buSzTx/>
                <a:buFontTx/>
                <a:buNone/>
                <a:tabLst/>
                <a:defRPr/>
              </a:pPr>
              <a:t>7</a:t>
            </a:fld>
            <a:endParaRPr kumimoji="0" lang="sv-SE"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377550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Det ska alltid kännas ok att man inte kan köra och vi behöver hjälpas åt ibland! Hur gör vi?</a:t>
            </a:r>
          </a:p>
          <a:p>
            <a:r>
              <a:rPr lang="sv-SE" dirty="0"/>
              <a:t>Vi bestämmer att vi justerar kallelserna till matcherna så att man kan skriva om man har bil och ev. skjuts för fler. Vi öppnar också kallelserna så att alla ser vilka som ska med. De matcher som är längre bort från stan samåker vi till framöver, utgångspunkten blir Tegelbruket.  </a:t>
            </a:r>
          </a:p>
        </p:txBody>
      </p:sp>
      <p:sp>
        <p:nvSpPr>
          <p:cNvPr id="4" name="Platshållare för bildnummer 3"/>
          <p:cNvSpPr>
            <a:spLocks noGrp="1"/>
          </p:cNvSpPr>
          <p:nvPr>
            <p:ph type="sldNum" sz="quarter" idx="5"/>
          </p:nvPr>
        </p:nvSpPr>
        <p:spPr/>
        <p:txBody>
          <a:bodyPr/>
          <a:lstStyle/>
          <a:p>
            <a:pPr marL="0" marR="0" lvl="0" indent="0" algn="r" defTabSz="1497604" rtl="0" eaLnBrk="1" fontAlgn="auto" latinLnBrk="0" hangingPunct="1">
              <a:lnSpc>
                <a:spcPct val="100000"/>
              </a:lnSpc>
              <a:spcBef>
                <a:spcPts val="0"/>
              </a:spcBef>
              <a:spcAft>
                <a:spcPts val="0"/>
              </a:spcAft>
              <a:buClrTx/>
              <a:buSzTx/>
              <a:buFontTx/>
              <a:buNone/>
              <a:tabLst/>
              <a:defRPr/>
            </a:pPr>
            <a:fld id="{44DE05DD-2BA7-4A58-8EED-B9FB1489D75B}" type="slidenum">
              <a:rPr kumimoji="0" lang="sv-SE"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497604" rtl="0" eaLnBrk="1" fontAlgn="auto" latinLnBrk="0" hangingPunct="1">
                <a:lnSpc>
                  <a:spcPct val="100000"/>
                </a:lnSpc>
                <a:spcBef>
                  <a:spcPts val="0"/>
                </a:spcBef>
                <a:spcAft>
                  <a:spcPts val="0"/>
                </a:spcAft>
                <a:buClrTx/>
                <a:buSzTx/>
                <a:buFontTx/>
                <a:buNone/>
                <a:tabLst/>
                <a:defRPr/>
              </a:pPr>
              <a:t>9</a:t>
            </a:fld>
            <a:endParaRPr kumimoji="0" lang="sv-SE"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555070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Rotationsschemat är ett sätt för oss att få ett bättre antal spelare på lagens träningar med lite högre tempo.</a:t>
            </a:r>
          </a:p>
          <a:p>
            <a:endParaRPr lang="sv-SE" dirty="0"/>
          </a:p>
        </p:txBody>
      </p:sp>
      <p:sp>
        <p:nvSpPr>
          <p:cNvPr id="4" name="Platshållare för bildnummer 3"/>
          <p:cNvSpPr>
            <a:spLocks noGrp="1"/>
          </p:cNvSpPr>
          <p:nvPr>
            <p:ph type="sldNum" sz="quarter" idx="5"/>
          </p:nvPr>
        </p:nvSpPr>
        <p:spPr/>
        <p:txBody>
          <a:bodyPr/>
          <a:lstStyle/>
          <a:p>
            <a:pPr marL="0" marR="0" lvl="0" indent="0" algn="r" defTabSz="1497604" rtl="0" eaLnBrk="1" fontAlgn="auto" latinLnBrk="0" hangingPunct="1">
              <a:lnSpc>
                <a:spcPct val="100000"/>
              </a:lnSpc>
              <a:spcBef>
                <a:spcPts val="0"/>
              </a:spcBef>
              <a:spcAft>
                <a:spcPts val="0"/>
              </a:spcAft>
              <a:buClrTx/>
              <a:buSzTx/>
              <a:buFontTx/>
              <a:buNone/>
              <a:tabLst/>
              <a:defRPr/>
            </a:pPr>
            <a:fld id="{44DE05DD-2BA7-4A58-8EED-B9FB1489D75B}" type="slidenum">
              <a:rPr kumimoji="0" lang="sv-SE"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497604" rtl="0" eaLnBrk="1" fontAlgn="auto" latinLnBrk="0" hangingPunct="1">
                <a:lnSpc>
                  <a:spcPct val="100000"/>
                </a:lnSpc>
                <a:spcBef>
                  <a:spcPts val="0"/>
                </a:spcBef>
                <a:spcAft>
                  <a:spcPts val="0"/>
                </a:spcAft>
                <a:buClrTx/>
                <a:buSzTx/>
                <a:buFontTx/>
                <a:buNone/>
                <a:tabLst/>
                <a:defRPr/>
              </a:pPr>
              <a:t>10</a:t>
            </a:fld>
            <a:endParaRPr kumimoji="0" lang="sv-SE"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085302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pPr marL="0" marR="0" lvl="0" indent="0" algn="r" defTabSz="1497604" rtl="0" eaLnBrk="1" fontAlgn="auto" latinLnBrk="0" hangingPunct="1">
              <a:lnSpc>
                <a:spcPct val="100000"/>
              </a:lnSpc>
              <a:spcBef>
                <a:spcPts val="0"/>
              </a:spcBef>
              <a:spcAft>
                <a:spcPts val="0"/>
              </a:spcAft>
              <a:buClrTx/>
              <a:buSzTx/>
              <a:buFontTx/>
              <a:buNone/>
              <a:tabLst/>
              <a:defRPr/>
            </a:pPr>
            <a:fld id="{44DE05DD-2BA7-4A58-8EED-B9FB1489D75B}" type="slidenum">
              <a:rPr kumimoji="0" lang="sv-SE"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497604" rtl="0" eaLnBrk="1" fontAlgn="auto" latinLnBrk="0" hangingPunct="1">
                <a:lnSpc>
                  <a:spcPct val="100000"/>
                </a:lnSpc>
                <a:spcBef>
                  <a:spcPts val="0"/>
                </a:spcBef>
                <a:spcAft>
                  <a:spcPts val="0"/>
                </a:spcAft>
                <a:buClrTx/>
                <a:buSzTx/>
                <a:buFontTx/>
                <a:buNone/>
                <a:tabLst/>
                <a:defRPr/>
              </a:pPr>
              <a:t>11</a:t>
            </a:fld>
            <a:endParaRPr kumimoji="0" lang="sv-SE"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555070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21" name="Rektangel 20">
            <a:extLst>
              <a:ext uri="{FF2B5EF4-FFF2-40B4-BE49-F238E27FC236}">
                <a16:creationId xmlns:a16="http://schemas.microsoft.com/office/drawing/2014/main" id="{B40665CF-F52D-4796-88E7-F1BFA326C02A}"/>
              </a:ext>
            </a:extLst>
          </p:cNvPr>
          <p:cNvSpPr/>
          <p:nvPr userDrawn="1"/>
        </p:nvSpPr>
        <p:spPr>
          <a:xfrm>
            <a:off x="0" y="0"/>
            <a:ext cx="19969163" cy="112315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3CC819DF-D651-4DCB-B805-7CBBF197163F}"/>
              </a:ext>
            </a:extLst>
          </p:cNvPr>
          <p:cNvSpPr>
            <a:spLocks noGrp="1"/>
          </p:cNvSpPr>
          <p:nvPr>
            <p:ph type="ctrTitle" hasCustomPrompt="1"/>
          </p:nvPr>
        </p:nvSpPr>
        <p:spPr>
          <a:xfrm>
            <a:off x="4387292" y="4364184"/>
            <a:ext cx="12820053" cy="3532907"/>
          </a:xfrm>
        </p:spPr>
        <p:txBody>
          <a:bodyPr anchor="t"/>
          <a:lstStyle>
            <a:lvl1pPr algn="l">
              <a:lnSpc>
                <a:spcPts val="11700"/>
              </a:lnSpc>
              <a:defRPr sz="11300">
                <a:solidFill>
                  <a:schemeClr val="bg1"/>
                </a:solidFill>
              </a:defRPr>
            </a:lvl1pPr>
          </a:lstStyle>
          <a:p>
            <a:r>
              <a:rPr lang="sv-SE"/>
              <a:t>rubrik</a:t>
            </a:r>
          </a:p>
        </p:txBody>
      </p:sp>
      <p:sp>
        <p:nvSpPr>
          <p:cNvPr id="3" name="Underrubrik 2">
            <a:extLst>
              <a:ext uri="{FF2B5EF4-FFF2-40B4-BE49-F238E27FC236}">
                <a16:creationId xmlns:a16="http://schemas.microsoft.com/office/drawing/2014/main" id="{FAB43E2F-0F79-4445-9CCC-6A1847608A2D}"/>
              </a:ext>
            </a:extLst>
          </p:cNvPr>
          <p:cNvSpPr>
            <a:spLocks noGrp="1"/>
          </p:cNvSpPr>
          <p:nvPr>
            <p:ph type="subTitle" idx="1" hasCustomPrompt="1"/>
          </p:nvPr>
        </p:nvSpPr>
        <p:spPr>
          <a:xfrm>
            <a:off x="4408076" y="2431473"/>
            <a:ext cx="10721088" cy="1669740"/>
          </a:xfrm>
        </p:spPr>
        <p:txBody>
          <a:bodyPr anchor="b"/>
          <a:lstStyle>
            <a:lvl1pPr marL="0" indent="0" algn="l">
              <a:lnSpc>
                <a:spcPts val="6000"/>
              </a:lnSpc>
              <a:buNone/>
              <a:defRPr sz="5800" cap="all" baseline="0">
                <a:solidFill>
                  <a:schemeClr val="accent4"/>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Datum</a:t>
            </a:r>
          </a:p>
        </p:txBody>
      </p:sp>
      <p:pic>
        <p:nvPicPr>
          <p:cNvPr id="20" name="Bildobjekt 19">
            <a:extLst>
              <a:ext uri="{FF2B5EF4-FFF2-40B4-BE49-F238E27FC236}">
                <a16:creationId xmlns:a16="http://schemas.microsoft.com/office/drawing/2014/main" id="{2E0C8AAB-7201-4188-86CC-18BED70EB7B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781754" y="124692"/>
            <a:ext cx="7596931" cy="2140527"/>
          </a:xfrm>
          <a:prstGeom prst="rect">
            <a:avLst/>
          </a:prstGeom>
        </p:spPr>
      </p:pic>
      <p:sp>
        <p:nvSpPr>
          <p:cNvPr id="14" name="Freeform 5">
            <a:extLst>
              <a:ext uri="{FF2B5EF4-FFF2-40B4-BE49-F238E27FC236}">
                <a16:creationId xmlns:a16="http://schemas.microsoft.com/office/drawing/2014/main" id="{1E62980E-FE46-4A50-B9CD-82DFE166F28C}"/>
              </a:ext>
            </a:extLst>
          </p:cNvPr>
          <p:cNvSpPr>
            <a:spLocks/>
          </p:cNvSpPr>
          <p:nvPr userDrawn="1"/>
        </p:nvSpPr>
        <p:spPr bwMode="auto">
          <a:xfrm rot="3498496">
            <a:off x="-2468377" y="5695781"/>
            <a:ext cx="6073804" cy="5833778"/>
          </a:xfrm>
          <a:custGeom>
            <a:avLst/>
            <a:gdLst>
              <a:gd name="T0" fmla="*/ 2771 w 2787"/>
              <a:gd name="T1" fmla="*/ 730 h 2783"/>
              <a:gd name="T2" fmla="*/ 27 w 2787"/>
              <a:gd name="T3" fmla="*/ 2 h 2783"/>
              <a:gd name="T4" fmla="*/ 7 w 2787"/>
              <a:gd name="T5" fmla="*/ 8 h 2783"/>
              <a:gd name="T6" fmla="*/ 2 w 2787"/>
              <a:gd name="T7" fmla="*/ 27 h 2783"/>
              <a:gd name="T8" fmla="*/ 744 w 2787"/>
              <a:gd name="T9" fmla="*/ 2767 h 2783"/>
              <a:gd name="T10" fmla="*/ 759 w 2787"/>
              <a:gd name="T11" fmla="*/ 2782 h 2783"/>
              <a:gd name="T12" fmla="*/ 767 w 2787"/>
              <a:gd name="T13" fmla="*/ 2782 h 2783"/>
              <a:gd name="T14" fmla="*/ 778 w 2787"/>
              <a:gd name="T15" fmla="*/ 2776 h 2783"/>
              <a:gd name="T16" fmla="*/ 2780 w 2787"/>
              <a:gd name="T17" fmla="*/ 764 h 2783"/>
              <a:gd name="T18" fmla="*/ 2785 w 2787"/>
              <a:gd name="T19" fmla="*/ 744 h 2783"/>
              <a:gd name="T20" fmla="*/ 2771 w 2787"/>
              <a:gd name="T21" fmla="*/ 730 h 27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87" h="2783">
                <a:moveTo>
                  <a:pt x="2771" y="730"/>
                </a:moveTo>
                <a:cubicBezTo>
                  <a:pt x="27" y="2"/>
                  <a:pt x="27" y="2"/>
                  <a:pt x="27" y="2"/>
                </a:cubicBezTo>
                <a:cubicBezTo>
                  <a:pt x="20" y="0"/>
                  <a:pt x="12" y="2"/>
                  <a:pt x="7" y="8"/>
                </a:cubicBezTo>
                <a:cubicBezTo>
                  <a:pt x="2" y="13"/>
                  <a:pt x="0" y="20"/>
                  <a:pt x="2" y="27"/>
                </a:cubicBezTo>
                <a:cubicBezTo>
                  <a:pt x="744" y="2767"/>
                  <a:pt x="744" y="2767"/>
                  <a:pt x="744" y="2767"/>
                </a:cubicBezTo>
                <a:cubicBezTo>
                  <a:pt x="746" y="2774"/>
                  <a:pt x="752" y="2780"/>
                  <a:pt x="759" y="2782"/>
                </a:cubicBezTo>
                <a:cubicBezTo>
                  <a:pt x="761" y="2782"/>
                  <a:pt x="764" y="2783"/>
                  <a:pt x="767" y="2782"/>
                </a:cubicBezTo>
                <a:cubicBezTo>
                  <a:pt x="771" y="2781"/>
                  <a:pt x="775" y="2779"/>
                  <a:pt x="778" y="2776"/>
                </a:cubicBezTo>
                <a:cubicBezTo>
                  <a:pt x="2780" y="764"/>
                  <a:pt x="2780" y="764"/>
                  <a:pt x="2780" y="764"/>
                </a:cubicBezTo>
                <a:cubicBezTo>
                  <a:pt x="2785" y="758"/>
                  <a:pt x="2787" y="751"/>
                  <a:pt x="2785" y="744"/>
                </a:cubicBezTo>
                <a:cubicBezTo>
                  <a:pt x="2783" y="737"/>
                  <a:pt x="2778" y="731"/>
                  <a:pt x="2771" y="730"/>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sv-SE"/>
          </a:p>
        </p:txBody>
      </p:sp>
      <p:pic>
        <p:nvPicPr>
          <p:cNvPr id="5" name="Bildobjekt 4" descr="En bild som visar text, Teckensnitt, skärmbild, Grafik&#10;&#10;Automatiskt genererad beskrivning">
            <a:extLst>
              <a:ext uri="{FF2B5EF4-FFF2-40B4-BE49-F238E27FC236}">
                <a16:creationId xmlns:a16="http://schemas.microsoft.com/office/drawing/2014/main" id="{5CADDC2D-B34D-40F2-71F7-6531A6ACBE6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03671" y="9280701"/>
            <a:ext cx="1561819" cy="1674330"/>
          </a:xfrm>
          <a:prstGeom prst="rect">
            <a:avLst/>
          </a:prstGeom>
        </p:spPr>
      </p:pic>
    </p:spTree>
    <p:extLst>
      <p:ext uri="{BB962C8B-B14F-4D97-AF65-F5344CB8AC3E}">
        <p14:creationId xmlns:p14="http://schemas.microsoft.com/office/powerpoint/2010/main" val="3722686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A07344-5657-4D3A-8829-3641C13ACDD4}"/>
              </a:ext>
            </a:extLst>
          </p:cNvPr>
          <p:cNvSpPr>
            <a:spLocks noGrp="1"/>
          </p:cNvSpPr>
          <p:nvPr>
            <p:ph type="title" hasCustomPrompt="1"/>
          </p:nvPr>
        </p:nvSpPr>
        <p:spPr/>
        <p:txBody>
          <a:bodyPr/>
          <a:lstStyle>
            <a:lvl1pPr>
              <a:defRPr/>
            </a:lvl1pPr>
          </a:lstStyle>
          <a:p>
            <a:r>
              <a:rPr lang="sv-SE"/>
              <a:t>rubrik</a:t>
            </a:r>
          </a:p>
        </p:txBody>
      </p:sp>
      <p:sp>
        <p:nvSpPr>
          <p:cNvPr id="3" name="Platshållare för innehåll 2">
            <a:extLst>
              <a:ext uri="{FF2B5EF4-FFF2-40B4-BE49-F238E27FC236}">
                <a16:creationId xmlns:a16="http://schemas.microsoft.com/office/drawing/2014/main" id="{36B84DBE-170A-4B22-B946-BFAFC89B1A70}"/>
              </a:ext>
            </a:extLst>
          </p:cNvPr>
          <p:cNvSpPr>
            <a:spLocks noGrp="1"/>
          </p:cNvSpPr>
          <p:nvPr>
            <p:ph idx="1"/>
          </p:nvPr>
        </p:nvSpPr>
        <p:spPr/>
        <p:txBody>
          <a:bodyPr/>
          <a:lstStyle>
            <a:lvl1pPr>
              <a:spcBef>
                <a:spcPts val="400"/>
              </a:spcBef>
              <a:defRPr/>
            </a:lvl1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1046854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1_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A07344-5657-4D3A-8829-3641C13ACDD4}"/>
              </a:ext>
            </a:extLst>
          </p:cNvPr>
          <p:cNvSpPr>
            <a:spLocks noGrp="1"/>
          </p:cNvSpPr>
          <p:nvPr>
            <p:ph type="title" hasCustomPrompt="1"/>
          </p:nvPr>
        </p:nvSpPr>
        <p:spPr/>
        <p:txBody>
          <a:bodyPr/>
          <a:lstStyle>
            <a:lvl1pPr>
              <a:defRPr/>
            </a:lvl1pPr>
          </a:lstStyle>
          <a:p>
            <a:r>
              <a:rPr lang="sv-SE"/>
              <a:t>rubrik</a:t>
            </a:r>
          </a:p>
        </p:txBody>
      </p:sp>
      <p:sp>
        <p:nvSpPr>
          <p:cNvPr id="3" name="Platshållare för innehåll 2">
            <a:extLst>
              <a:ext uri="{FF2B5EF4-FFF2-40B4-BE49-F238E27FC236}">
                <a16:creationId xmlns:a16="http://schemas.microsoft.com/office/drawing/2014/main" id="{36B84DBE-170A-4B22-B946-BFAFC89B1A70}"/>
              </a:ext>
            </a:extLst>
          </p:cNvPr>
          <p:cNvSpPr>
            <a:spLocks noGrp="1"/>
          </p:cNvSpPr>
          <p:nvPr>
            <p:ph idx="1"/>
          </p:nvPr>
        </p:nvSpPr>
        <p:spPr>
          <a:xfrm>
            <a:off x="4142509" y="3062621"/>
            <a:ext cx="12011891" cy="7126324"/>
          </a:xfrm>
        </p:spPr>
        <p:txBody>
          <a:bodyPr/>
          <a:lstStyle>
            <a:lvl1pPr marL="0" indent="0">
              <a:lnSpc>
                <a:spcPct val="100000"/>
              </a:lnSpc>
              <a:buNone/>
              <a:defRPr sz="3000"/>
            </a:lvl1pPr>
          </a:lstStyle>
          <a:p>
            <a:pPr lvl="0"/>
            <a:r>
              <a:rPr lang="sv-SE"/>
              <a:t>Klicka här för att ändra format på bakgrundstexten</a:t>
            </a:r>
          </a:p>
        </p:txBody>
      </p:sp>
    </p:spTree>
    <p:extLst>
      <p:ext uri="{BB962C8B-B14F-4D97-AF65-F5344CB8AC3E}">
        <p14:creationId xmlns:p14="http://schemas.microsoft.com/office/powerpoint/2010/main" val="1118941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A07344-5657-4D3A-8829-3641C13ACDD4}"/>
              </a:ext>
            </a:extLst>
          </p:cNvPr>
          <p:cNvSpPr>
            <a:spLocks noGrp="1"/>
          </p:cNvSpPr>
          <p:nvPr>
            <p:ph type="title" hasCustomPrompt="1"/>
          </p:nvPr>
        </p:nvSpPr>
        <p:spPr/>
        <p:txBody>
          <a:bodyPr/>
          <a:lstStyle>
            <a:lvl1pPr>
              <a:defRPr/>
            </a:lvl1pPr>
          </a:lstStyle>
          <a:p>
            <a:r>
              <a:rPr lang="sv-SE"/>
              <a:t>rubrik</a:t>
            </a:r>
          </a:p>
        </p:txBody>
      </p:sp>
      <p:sp>
        <p:nvSpPr>
          <p:cNvPr id="3" name="Platshållare för innehåll 2">
            <a:extLst>
              <a:ext uri="{FF2B5EF4-FFF2-40B4-BE49-F238E27FC236}">
                <a16:creationId xmlns:a16="http://schemas.microsoft.com/office/drawing/2014/main" id="{36B84DBE-170A-4B22-B946-BFAFC89B1A70}"/>
              </a:ext>
            </a:extLst>
          </p:cNvPr>
          <p:cNvSpPr>
            <a:spLocks noGrp="1"/>
          </p:cNvSpPr>
          <p:nvPr>
            <p:ph idx="1"/>
          </p:nvPr>
        </p:nvSpPr>
        <p:spPr>
          <a:xfrm>
            <a:off x="10591799" y="3596021"/>
            <a:ext cx="7981951" cy="712632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bild 10">
            <a:extLst>
              <a:ext uri="{FF2B5EF4-FFF2-40B4-BE49-F238E27FC236}">
                <a16:creationId xmlns:a16="http://schemas.microsoft.com/office/drawing/2014/main" id="{D1DF8615-2F6C-4091-807F-3B2C20B6DCE3}"/>
              </a:ext>
            </a:extLst>
          </p:cNvPr>
          <p:cNvSpPr>
            <a:spLocks noGrp="1" noChangeAspect="1"/>
          </p:cNvSpPr>
          <p:nvPr>
            <p:ph type="pic" sz="quarter" idx="11"/>
          </p:nvPr>
        </p:nvSpPr>
        <p:spPr>
          <a:xfrm>
            <a:off x="1134311" y="2086057"/>
            <a:ext cx="8371639" cy="8373108"/>
          </a:xfrm>
          <a:prstGeom prst="ellipse">
            <a:avLst/>
          </a:prstGeom>
          <a:solidFill>
            <a:schemeClr val="bg1"/>
          </a:solidFill>
          <a:ln>
            <a:noFill/>
          </a:ln>
        </p:spPr>
        <p:txBody>
          <a:bodyPr/>
          <a:lstStyle>
            <a:lvl1pPr marL="0" indent="0" algn="ctr">
              <a:buNone/>
              <a:defRPr/>
            </a:lvl1pPr>
          </a:lstStyle>
          <a:p>
            <a:r>
              <a:rPr lang="sv-SE"/>
              <a:t>Klicka på ikonen för att lägga till en bild</a:t>
            </a:r>
          </a:p>
        </p:txBody>
      </p:sp>
    </p:spTree>
    <p:extLst>
      <p:ext uri="{BB962C8B-B14F-4D97-AF65-F5344CB8AC3E}">
        <p14:creationId xmlns:p14="http://schemas.microsoft.com/office/powerpoint/2010/main" val="5295785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A07344-5657-4D3A-8829-3641C13ACDD4}"/>
              </a:ext>
            </a:extLst>
          </p:cNvPr>
          <p:cNvSpPr>
            <a:spLocks noGrp="1"/>
          </p:cNvSpPr>
          <p:nvPr>
            <p:ph type="title" hasCustomPrompt="1"/>
          </p:nvPr>
        </p:nvSpPr>
        <p:spPr/>
        <p:txBody>
          <a:bodyPr/>
          <a:lstStyle>
            <a:lvl1pPr>
              <a:defRPr/>
            </a:lvl1pPr>
          </a:lstStyle>
          <a:p>
            <a:r>
              <a:rPr lang="sv-SE"/>
              <a:t>rubrik</a:t>
            </a:r>
          </a:p>
        </p:txBody>
      </p:sp>
      <p:sp>
        <p:nvSpPr>
          <p:cNvPr id="3" name="Platshållare för innehåll 2">
            <a:extLst>
              <a:ext uri="{FF2B5EF4-FFF2-40B4-BE49-F238E27FC236}">
                <a16:creationId xmlns:a16="http://schemas.microsoft.com/office/drawing/2014/main" id="{36B84DBE-170A-4B22-B946-BFAFC89B1A70}"/>
              </a:ext>
            </a:extLst>
          </p:cNvPr>
          <p:cNvSpPr>
            <a:spLocks noGrp="1"/>
          </p:cNvSpPr>
          <p:nvPr>
            <p:ph idx="1"/>
          </p:nvPr>
        </p:nvSpPr>
        <p:spPr>
          <a:xfrm>
            <a:off x="2038349" y="3596021"/>
            <a:ext cx="7981951" cy="712632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bild 10">
            <a:extLst>
              <a:ext uri="{FF2B5EF4-FFF2-40B4-BE49-F238E27FC236}">
                <a16:creationId xmlns:a16="http://schemas.microsoft.com/office/drawing/2014/main" id="{D1DF8615-2F6C-4091-807F-3B2C20B6DCE3}"/>
              </a:ext>
            </a:extLst>
          </p:cNvPr>
          <p:cNvSpPr>
            <a:spLocks noGrp="1" noChangeAspect="1"/>
          </p:cNvSpPr>
          <p:nvPr>
            <p:ph type="pic" sz="quarter" idx="11"/>
          </p:nvPr>
        </p:nvSpPr>
        <p:spPr>
          <a:xfrm>
            <a:off x="10373561" y="2086057"/>
            <a:ext cx="8371639" cy="8373108"/>
          </a:xfrm>
          <a:prstGeom prst="ellipse">
            <a:avLst/>
          </a:prstGeom>
          <a:solidFill>
            <a:schemeClr val="bg1"/>
          </a:solidFill>
          <a:ln>
            <a:noFill/>
          </a:ln>
        </p:spPr>
        <p:txBody>
          <a:bodyPr/>
          <a:lstStyle>
            <a:lvl1pPr marL="0" indent="0" algn="ctr">
              <a:buNone/>
              <a:defRPr/>
            </a:lvl1pPr>
          </a:lstStyle>
          <a:p>
            <a:r>
              <a:rPr lang="sv-SE"/>
              <a:t>Klicka på ikonen för att lägga till en bild</a:t>
            </a:r>
          </a:p>
        </p:txBody>
      </p:sp>
    </p:spTree>
    <p:extLst>
      <p:ext uri="{BB962C8B-B14F-4D97-AF65-F5344CB8AC3E}">
        <p14:creationId xmlns:p14="http://schemas.microsoft.com/office/powerpoint/2010/main" val="1824480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A07344-5657-4D3A-8829-3641C13ACDD4}"/>
              </a:ext>
            </a:extLst>
          </p:cNvPr>
          <p:cNvSpPr>
            <a:spLocks noGrp="1"/>
          </p:cNvSpPr>
          <p:nvPr>
            <p:ph type="title" hasCustomPrompt="1"/>
          </p:nvPr>
        </p:nvSpPr>
        <p:spPr/>
        <p:txBody>
          <a:bodyPr/>
          <a:lstStyle>
            <a:lvl1pPr>
              <a:defRPr/>
            </a:lvl1pPr>
          </a:lstStyle>
          <a:p>
            <a:r>
              <a:rPr lang="sv-SE"/>
              <a:t>rubrik</a:t>
            </a:r>
          </a:p>
        </p:txBody>
      </p:sp>
      <p:sp>
        <p:nvSpPr>
          <p:cNvPr id="3" name="Platshållare för innehåll 2">
            <a:extLst>
              <a:ext uri="{FF2B5EF4-FFF2-40B4-BE49-F238E27FC236}">
                <a16:creationId xmlns:a16="http://schemas.microsoft.com/office/drawing/2014/main" id="{36B84DBE-170A-4B22-B946-BFAFC89B1A70}"/>
              </a:ext>
            </a:extLst>
          </p:cNvPr>
          <p:cNvSpPr>
            <a:spLocks noGrp="1"/>
          </p:cNvSpPr>
          <p:nvPr>
            <p:ph idx="1"/>
          </p:nvPr>
        </p:nvSpPr>
        <p:spPr>
          <a:xfrm>
            <a:off x="10591799" y="3596021"/>
            <a:ext cx="7981951" cy="712632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bild 10">
            <a:extLst>
              <a:ext uri="{FF2B5EF4-FFF2-40B4-BE49-F238E27FC236}">
                <a16:creationId xmlns:a16="http://schemas.microsoft.com/office/drawing/2014/main" id="{D1DF8615-2F6C-4091-807F-3B2C20B6DCE3}"/>
              </a:ext>
            </a:extLst>
          </p:cNvPr>
          <p:cNvSpPr>
            <a:spLocks noGrp="1" noChangeAspect="1"/>
          </p:cNvSpPr>
          <p:nvPr>
            <p:ph type="pic" sz="quarter" idx="11"/>
          </p:nvPr>
        </p:nvSpPr>
        <p:spPr>
          <a:xfrm>
            <a:off x="1134311" y="2105107"/>
            <a:ext cx="8371639" cy="8373108"/>
          </a:xfrm>
          <a:prstGeom prst="roundRect">
            <a:avLst>
              <a:gd name="adj" fmla="val 1648"/>
            </a:avLst>
          </a:prstGeom>
          <a:solidFill>
            <a:schemeClr val="bg1"/>
          </a:solidFill>
          <a:ln>
            <a:noFill/>
          </a:ln>
        </p:spPr>
        <p:txBody>
          <a:bodyPr/>
          <a:lstStyle>
            <a:lvl1pPr marL="0" indent="0" algn="ctr">
              <a:buNone/>
              <a:defRPr/>
            </a:lvl1pPr>
          </a:lstStyle>
          <a:p>
            <a:r>
              <a:rPr lang="sv-SE"/>
              <a:t>Klicka på ikonen för att lägga till en bild</a:t>
            </a:r>
          </a:p>
        </p:txBody>
      </p:sp>
    </p:spTree>
    <p:extLst>
      <p:ext uri="{BB962C8B-B14F-4D97-AF65-F5344CB8AC3E}">
        <p14:creationId xmlns:p14="http://schemas.microsoft.com/office/powerpoint/2010/main" val="1004232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A07344-5657-4D3A-8829-3641C13ACDD4}"/>
              </a:ext>
            </a:extLst>
          </p:cNvPr>
          <p:cNvSpPr>
            <a:spLocks noGrp="1"/>
          </p:cNvSpPr>
          <p:nvPr>
            <p:ph type="title" hasCustomPrompt="1"/>
          </p:nvPr>
        </p:nvSpPr>
        <p:spPr/>
        <p:txBody>
          <a:bodyPr/>
          <a:lstStyle>
            <a:lvl1pPr>
              <a:defRPr/>
            </a:lvl1pPr>
          </a:lstStyle>
          <a:p>
            <a:r>
              <a:rPr lang="sv-SE"/>
              <a:t>rubrik</a:t>
            </a:r>
          </a:p>
        </p:txBody>
      </p:sp>
      <p:sp>
        <p:nvSpPr>
          <p:cNvPr id="3" name="Platshållare för innehåll 2">
            <a:extLst>
              <a:ext uri="{FF2B5EF4-FFF2-40B4-BE49-F238E27FC236}">
                <a16:creationId xmlns:a16="http://schemas.microsoft.com/office/drawing/2014/main" id="{36B84DBE-170A-4B22-B946-BFAFC89B1A70}"/>
              </a:ext>
            </a:extLst>
          </p:cNvPr>
          <p:cNvSpPr>
            <a:spLocks noGrp="1"/>
          </p:cNvSpPr>
          <p:nvPr>
            <p:ph idx="1"/>
          </p:nvPr>
        </p:nvSpPr>
        <p:spPr>
          <a:xfrm>
            <a:off x="2038349" y="3596021"/>
            <a:ext cx="7981951" cy="712632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bild 10">
            <a:extLst>
              <a:ext uri="{FF2B5EF4-FFF2-40B4-BE49-F238E27FC236}">
                <a16:creationId xmlns:a16="http://schemas.microsoft.com/office/drawing/2014/main" id="{D0684BBA-C9B5-473C-AEDA-0DC41A4F7B5C}"/>
              </a:ext>
            </a:extLst>
          </p:cNvPr>
          <p:cNvSpPr>
            <a:spLocks noGrp="1" noChangeAspect="1"/>
          </p:cNvSpPr>
          <p:nvPr>
            <p:ph type="pic" sz="quarter" idx="11"/>
          </p:nvPr>
        </p:nvSpPr>
        <p:spPr>
          <a:xfrm>
            <a:off x="10373561" y="2105107"/>
            <a:ext cx="8371639" cy="8373108"/>
          </a:xfrm>
          <a:prstGeom prst="roundRect">
            <a:avLst>
              <a:gd name="adj" fmla="val 1648"/>
            </a:avLst>
          </a:prstGeom>
          <a:solidFill>
            <a:schemeClr val="bg1"/>
          </a:solidFill>
          <a:ln>
            <a:noFill/>
          </a:ln>
        </p:spPr>
        <p:txBody>
          <a:bodyPr/>
          <a:lstStyle>
            <a:lvl1pPr marL="0" indent="0" algn="ctr">
              <a:buNone/>
              <a:defRPr/>
            </a:lvl1pPr>
          </a:lstStyle>
          <a:p>
            <a:r>
              <a:rPr lang="sv-SE"/>
              <a:t>Klicka på ikonen för att lägga till en bild</a:t>
            </a:r>
          </a:p>
        </p:txBody>
      </p:sp>
    </p:spTree>
    <p:extLst>
      <p:ext uri="{BB962C8B-B14F-4D97-AF65-F5344CB8AC3E}">
        <p14:creationId xmlns:p14="http://schemas.microsoft.com/office/powerpoint/2010/main" val="2425242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6_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A07344-5657-4D3A-8829-3641C13ACDD4}"/>
              </a:ext>
            </a:extLst>
          </p:cNvPr>
          <p:cNvSpPr>
            <a:spLocks noGrp="1"/>
          </p:cNvSpPr>
          <p:nvPr>
            <p:ph type="title" hasCustomPrompt="1"/>
          </p:nvPr>
        </p:nvSpPr>
        <p:spPr/>
        <p:txBody>
          <a:bodyPr/>
          <a:lstStyle>
            <a:lvl1pPr>
              <a:defRPr/>
            </a:lvl1pPr>
          </a:lstStyle>
          <a:p>
            <a:r>
              <a:rPr lang="sv-SE"/>
              <a:t>rubrik</a:t>
            </a:r>
          </a:p>
        </p:txBody>
      </p:sp>
      <p:sp>
        <p:nvSpPr>
          <p:cNvPr id="3" name="Platshållare för innehåll 2">
            <a:extLst>
              <a:ext uri="{FF2B5EF4-FFF2-40B4-BE49-F238E27FC236}">
                <a16:creationId xmlns:a16="http://schemas.microsoft.com/office/drawing/2014/main" id="{36B84DBE-170A-4B22-B946-BFAFC89B1A70}"/>
              </a:ext>
            </a:extLst>
          </p:cNvPr>
          <p:cNvSpPr>
            <a:spLocks noGrp="1"/>
          </p:cNvSpPr>
          <p:nvPr>
            <p:ph idx="1"/>
          </p:nvPr>
        </p:nvSpPr>
        <p:spPr>
          <a:xfrm>
            <a:off x="2038349" y="3596021"/>
            <a:ext cx="6515101" cy="712632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bild 10">
            <a:extLst>
              <a:ext uri="{FF2B5EF4-FFF2-40B4-BE49-F238E27FC236}">
                <a16:creationId xmlns:a16="http://schemas.microsoft.com/office/drawing/2014/main" id="{D0684BBA-C9B5-473C-AEDA-0DC41A4F7B5C}"/>
              </a:ext>
            </a:extLst>
          </p:cNvPr>
          <p:cNvSpPr>
            <a:spLocks noGrp="1" noChangeAspect="1"/>
          </p:cNvSpPr>
          <p:nvPr>
            <p:ph type="pic" sz="quarter" idx="11"/>
          </p:nvPr>
        </p:nvSpPr>
        <p:spPr>
          <a:xfrm rot="217233">
            <a:off x="9253917" y="3051225"/>
            <a:ext cx="4951354" cy="4952223"/>
          </a:xfrm>
          <a:prstGeom prst="roundRect">
            <a:avLst>
              <a:gd name="adj" fmla="val 1648"/>
            </a:avLst>
          </a:prstGeom>
          <a:solidFill>
            <a:schemeClr val="bg1"/>
          </a:solidFill>
          <a:ln>
            <a:noFill/>
          </a:ln>
        </p:spPr>
        <p:txBody>
          <a:bodyPr/>
          <a:lstStyle>
            <a:lvl1pPr marL="0" indent="0" algn="ctr">
              <a:buNone/>
              <a:defRPr/>
            </a:lvl1pPr>
          </a:lstStyle>
          <a:p>
            <a:r>
              <a:rPr lang="sv-SE"/>
              <a:t>Klicka på ikonen för att lägga till en bild</a:t>
            </a:r>
          </a:p>
        </p:txBody>
      </p:sp>
      <p:sp>
        <p:nvSpPr>
          <p:cNvPr id="6" name="Platshållare för bild 10">
            <a:extLst>
              <a:ext uri="{FF2B5EF4-FFF2-40B4-BE49-F238E27FC236}">
                <a16:creationId xmlns:a16="http://schemas.microsoft.com/office/drawing/2014/main" id="{ECB88663-3FE7-4D7E-A2A0-7D54738D97A1}"/>
              </a:ext>
            </a:extLst>
          </p:cNvPr>
          <p:cNvSpPr>
            <a:spLocks noGrp="1" noChangeAspect="1"/>
          </p:cNvSpPr>
          <p:nvPr>
            <p:ph type="pic" sz="quarter" idx="12"/>
          </p:nvPr>
        </p:nvSpPr>
        <p:spPr>
          <a:xfrm>
            <a:off x="13182694" y="3771899"/>
            <a:ext cx="5866372" cy="5867401"/>
          </a:xfrm>
          <a:prstGeom prst="ellipse">
            <a:avLst/>
          </a:prstGeom>
          <a:solidFill>
            <a:schemeClr val="bg1"/>
          </a:solidFill>
          <a:ln>
            <a:noFill/>
          </a:ln>
        </p:spPr>
        <p:txBody>
          <a:bodyPr/>
          <a:lstStyle>
            <a:lvl1pPr marL="0" indent="0" algn="ctr">
              <a:buNone/>
              <a:defRPr/>
            </a:lvl1pPr>
          </a:lstStyle>
          <a:p>
            <a:r>
              <a:rPr lang="sv-SE"/>
              <a:t>Klicka på ikonen för att lägga till en bild</a:t>
            </a:r>
          </a:p>
        </p:txBody>
      </p:sp>
    </p:spTree>
    <p:extLst>
      <p:ext uri="{BB962C8B-B14F-4D97-AF65-F5344CB8AC3E}">
        <p14:creationId xmlns:p14="http://schemas.microsoft.com/office/powerpoint/2010/main" val="2046167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7_Rubrik och innehåll">
    <p:spTree>
      <p:nvGrpSpPr>
        <p:cNvPr id="1" name=""/>
        <p:cNvGrpSpPr/>
        <p:nvPr/>
      </p:nvGrpSpPr>
      <p:grpSpPr>
        <a:xfrm>
          <a:off x="0" y="0"/>
          <a:ext cx="0" cy="0"/>
          <a:chOff x="0" y="0"/>
          <a:chExt cx="0" cy="0"/>
        </a:xfrm>
      </p:grpSpPr>
      <p:sp>
        <p:nvSpPr>
          <p:cNvPr id="10" name="Platshållare för bild 10">
            <a:extLst>
              <a:ext uri="{FF2B5EF4-FFF2-40B4-BE49-F238E27FC236}">
                <a16:creationId xmlns:a16="http://schemas.microsoft.com/office/drawing/2014/main" id="{DC177573-C96D-479C-ABA7-1DA63EDBE8D6}"/>
              </a:ext>
            </a:extLst>
          </p:cNvPr>
          <p:cNvSpPr>
            <a:spLocks noGrp="1" noChangeAspect="1"/>
          </p:cNvSpPr>
          <p:nvPr>
            <p:ph type="pic" sz="quarter" idx="13"/>
          </p:nvPr>
        </p:nvSpPr>
        <p:spPr>
          <a:xfrm rot="21257995" flipH="1">
            <a:off x="3636728" y="2144220"/>
            <a:ext cx="4909963" cy="4910825"/>
          </a:xfrm>
          <a:prstGeom prst="roundRect">
            <a:avLst>
              <a:gd name="adj" fmla="val 1648"/>
            </a:avLst>
          </a:prstGeom>
          <a:solidFill>
            <a:schemeClr val="bg1"/>
          </a:solidFill>
          <a:ln>
            <a:noFill/>
          </a:ln>
        </p:spPr>
        <p:txBody>
          <a:bodyPr/>
          <a:lstStyle>
            <a:lvl1pPr marL="0" indent="0" algn="ctr">
              <a:buNone/>
              <a:defRPr sz="2800"/>
            </a:lvl1pPr>
          </a:lstStyle>
          <a:p>
            <a:r>
              <a:rPr lang="sv-SE"/>
              <a:t>Klicka på ikonen för att lägga till en bild</a:t>
            </a:r>
          </a:p>
        </p:txBody>
      </p:sp>
      <p:sp>
        <p:nvSpPr>
          <p:cNvPr id="7" name="Platshållare för text 9">
            <a:extLst>
              <a:ext uri="{FF2B5EF4-FFF2-40B4-BE49-F238E27FC236}">
                <a16:creationId xmlns:a16="http://schemas.microsoft.com/office/drawing/2014/main" id="{A27973DC-03DF-4DC5-85A7-F14C3CDCCDEC}"/>
              </a:ext>
            </a:extLst>
          </p:cNvPr>
          <p:cNvSpPr>
            <a:spLocks noGrp="1" noChangeAspect="1"/>
          </p:cNvSpPr>
          <p:nvPr>
            <p:ph type="body" sz="quarter" idx="12" hasCustomPrompt="1"/>
          </p:nvPr>
        </p:nvSpPr>
        <p:spPr>
          <a:xfrm>
            <a:off x="16480269" y="3737983"/>
            <a:ext cx="5789181" cy="5789181"/>
          </a:xfrm>
          <a:blipFill>
            <a:blip r:embed="rId2"/>
            <a:stretch>
              <a:fillRect/>
            </a:stretch>
          </a:blipFill>
          <a:ln>
            <a:solidFill>
              <a:srgbClr val="D9D9D9">
                <a:alpha val="0"/>
              </a:srgbClr>
            </a:solidFill>
          </a:ln>
        </p:spPr>
        <p:txBody>
          <a:bodyPr/>
          <a:lstStyle>
            <a:lvl1pPr marL="0" indent="0">
              <a:buFontTx/>
              <a:buNone/>
              <a:defRPr sz="100">
                <a:solidFill>
                  <a:srgbClr val="E3E3E3"/>
                </a:solidFill>
              </a:defRPr>
            </a:lvl1pPr>
          </a:lstStyle>
          <a:p>
            <a:pPr lvl="0"/>
            <a:r>
              <a:rPr lang="sv-SE"/>
              <a:t>.</a:t>
            </a:r>
          </a:p>
        </p:txBody>
      </p:sp>
      <p:sp>
        <p:nvSpPr>
          <p:cNvPr id="8" name="Rektangel: rundade hörn 7">
            <a:extLst>
              <a:ext uri="{FF2B5EF4-FFF2-40B4-BE49-F238E27FC236}">
                <a16:creationId xmlns:a16="http://schemas.microsoft.com/office/drawing/2014/main" id="{3E52FFF2-3F02-42FF-B3F9-A173D45CD7D5}"/>
              </a:ext>
            </a:extLst>
          </p:cNvPr>
          <p:cNvSpPr/>
          <p:nvPr userDrawn="1"/>
        </p:nvSpPr>
        <p:spPr>
          <a:xfrm rot="21435332">
            <a:off x="-564208" y="4913917"/>
            <a:ext cx="3305371" cy="1574711"/>
          </a:xfrm>
          <a:prstGeom prst="roundRect">
            <a:avLst>
              <a:gd name="adj" fmla="val 4714"/>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65A07344-5657-4D3A-8829-3641C13ACDD4}"/>
              </a:ext>
            </a:extLst>
          </p:cNvPr>
          <p:cNvSpPr>
            <a:spLocks noGrp="1"/>
          </p:cNvSpPr>
          <p:nvPr>
            <p:ph type="title" hasCustomPrompt="1"/>
          </p:nvPr>
        </p:nvSpPr>
        <p:spPr/>
        <p:txBody>
          <a:bodyPr/>
          <a:lstStyle>
            <a:lvl1pPr>
              <a:defRPr/>
            </a:lvl1pPr>
          </a:lstStyle>
          <a:p>
            <a:r>
              <a:rPr lang="sv-SE"/>
              <a:t>rubrik</a:t>
            </a:r>
          </a:p>
        </p:txBody>
      </p:sp>
      <p:sp>
        <p:nvSpPr>
          <p:cNvPr id="5" name="Platshållare för bild 10">
            <a:extLst>
              <a:ext uri="{FF2B5EF4-FFF2-40B4-BE49-F238E27FC236}">
                <a16:creationId xmlns:a16="http://schemas.microsoft.com/office/drawing/2014/main" id="{D0684BBA-C9B5-473C-AEDA-0DC41A4F7B5C}"/>
              </a:ext>
            </a:extLst>
          </p:cNvPr>
          <p:cNvSpPr>
            <a:spLocks noGrp="1" noChangeAspect="1"/>
          </p:cNvSpPr>
          <p:nvPr>
            <p:ph type="pic" sz="quarter" idx="11"/>
          </p:nvPr>
        </p:nvSpPr>
        <p:spPr>
          <a:xfrm rot="402553">
            <a:off x="1007826" y="5573220"/>
            <a:ext cx="4909963" cy="4910825"/>
          </a:xfrm>
          <a:prstGeom prst="roundRect">
            <a:avLst>
              <a:gd name="adj" fmla="val 1648"/>
            </a:avLst>
          </a:prstGeom>
          <a:solidFill>
            <a:schemeClr val="bg1"/>
          </a:solidFill>
          <a:ln>
            <a:noFill/>
          </a:ln>
        </p:spPr>
        <p:txBody>
          <a:bodyPr/>
          <a:lstStyle>
            <a:lvl1pPr marL="0" indent="0" algn="ctr">
              <a:buNone/>
              <a:defRPr sz="2800"/>
            </a:lvl1pPr>
          </a:lstStyle>
          <a:p>
            <a:r>
              <a:rPr lang="sv-SE"/>
              <a:t>Klicka på ikonen för att lägga till en bild</a:t>
            </a:r>
          </a:p>
        </p:txBody>
      </p:sp>
      <p:sp>
        <p:nvSpPr>
          <p:cNvPr id="11" name="Platshållare för bild 10">
            <a:extLst>
              <a:ext uri="{FF2B5EF4-FFF2-40B4-BE49-F238E27FC236}">
                <a16:creationId xmlns:a16="http://schemas.microsoft.com/office/drawing/2014/main" id="{295E7701-1406-43CB-8635-9F33A6066AAA}"/>
              </a:ext>
            </a:extLst>
          </p:cNvPr>
          <p:cNvSpPr>
            <a:spLocks noGrp="1" noChangeAspect="1"/>
          </p:cNvSpPr>
          <p:nvPr>
            <p:ph type="pic" sz="quarter" idx="14"/>
          </p:nvPr>
        </p:nvSpPr>
        <p:spPr>
          <a:xfrm>
            <a:off x="7199076" y="5230320"/>
            <a:ext cx="4909963" cy="4910825"/>
          </a:xfrm>
          <a:prstGeom prst="roundRect">
            <a:avLst>
              <a:gd name="adj" fmla="val 1648"/>
            </a:avLst>
          </a:prstGeom>
          <a:solidFill>
            <a:schemeClr val="bg1"/>
          </a:solidFill>
          <a:ln>
            <a:noFill/>
          </a:ln>
        </p:spPr>
        <p:txBody>
          <a:bodyPr/>
          <a:lstStyle>
            <a:lvl1pPr marL="0" indent="0" algn="ctr">
              <a:buNone/>
              <a:defRPr sz="2800"/>
            </a:lvl1pPr>
          </a:lstStyle>
          <a:p>
            <a:r>
              <a:rPr lang="sv-SE"/>
              <a:t>Klicka på ikonen för att lägga till en bild</a:t>
            </a:r>
          </a:p>
        </p:txBody>
      </p:sp>
      <p:sp>
        <p:nvSpPr>
          <p:cNvPr id="12" name="Platshållare för bild 10">
            <a:extLst>
              <a:ext uri="{FF2B5EF4-FFF2-40B4-BE49-F238E27FC236}">
                <a16:creationId xmlns:a16="http://schemas.microsoft.com/office/drawing/2014/main" id="{751A1920-80A6-4E12-A7E4-B191820EE2E0}"/>
              </a:ext>
            </a:extLst>
          </p:cNvPr>
          <p:cNvSpPr>
            <a:spLocks noGrp="1" noChangeAspect="1"/>
          </p:cNvSpPr>
          <p:nvPr>
            <p:ph type="pic" sz="quarter" idx="15"/>
          </p:nvPr>
        </p:nvSpPr>
        <p:spPr>
          <a:xfrm>
            <a:off x="11009076" y="2182320"/>
            <a:ext cx="4909963" cy="4910825"/>
          </a:xfrm>
          <a:prstGeom prst="roundRect">
            <a:avLst>
              <a:gd name="adj" fmla="val 1648"/>
            </a:avLst>
          </a:prstGeom>
          <a:solidFill>
            <a:schemeClr val="bg1"/>
          </a:solidFill>
          <a:ln>
            <a:noFill/>
          </a:ln>
        </p:spPr>
        <p:txBody>
          <a:bodyPr/>
          <a:lstStyle>
            <a:lvl1pPr marL="0" indent="0" algn="ctr">
              <a:buNone/>
              <a:defRPr sz="2800"/>
            </a:lvl1pPr>
          </a:lstStyle>
          <a:p>
            <a:r>
              <a:rPr lang="sv-SE"/>
              <a:t>Klicka på ikonen för att lägga till en bild</a:t>
            </a:r>
          </a:p>
        </p:txBody>
      </p:sp>
      <p:sp>
        <p:nvSpPr>
          <p:cNvPr id="13" name="Platshållare för bild 10">
            <a:extLst>
              <a:ext uri="{FF2B5EF4-FFF2-40B4-BE49-F238E27FC236}">
                <a16:creationId xmlns:a16="http://schemas.microsoft.com/office/drawing/2014/main" id="{98025DEB-455D-46CE-8815-9D68C70C1185}"/>
              </a:ext>
            </a:extLst>
          </p:cNvPr>
          <p:cNvSpPr>
            <a:spLocks noGrp="1" noChangeAspect="1"/>
          </p:cNvSpPr>
          <p:nvPr>
            <p:ph type="pic" sz="quarter" idx="16"/>
          </p:nvPr>
        </p:nvSpPr>
        <p:spPr>
          <a:xfrm rot="402553">
            <a:off x="14285676" y="5668470"/>
            <a:ext cx="4909963" cy="4910825"/>
          </a:xfrm>
          <a:prstGeom prst="roundRect">
            <a:avLst>
              <a:gd name="adj" fmla="val 1648"/>
            </a:avLst>
          </a:prstGeom>
          <a:solidFill>
            <a:schemeClr val="bg1"/>
          </a:solidFill>
          <a:ln>
            <a:noFill/>
          </a:ln>
        </p:spPr>
        <p:txBody>
          <a:bodyPr/>
          <a:lstStyle>
            <a:lvl1pPr marL="0" indent="0" algn="ctr">
              <a:buNone/>
              <a:defRPr sz="2800"/>
            </a:lvl1pPr>
          </a:lstStyle>
          <a:p>
            <a:r>
              <a:rPr lang="sv-SE"/>
              <a:t>Klicka på ikonen för att lägga till en bild</a:t>
            </a:r>
          </a:p>
        </p:txBody>
      </p:sp>
    </p:spTree>
    <p:extLst>
      <p:ext uri="{BB962C8B-B14F-4D97-AF65-F5344CB8AC3E}">
        <p14:creationId xmlns:p14="http://schemas.microsoft.com/office/powerpoint/2010/main" val="2851337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8_Rubrikbild">
    <p:spTree>
      <p:nvGrpSpPr>
        <p:cNvPr id="1" name=""/>
        <p:cNvGrpSpPr/>
        <p:nvPr/>
      </p:nvGrpSpPr>
      <p:grpSpPr>
        <a:xfrm>
          <a:off x="0" y="0"/>
          <a:ext cx="0" cy="0"/>
          <a:chOff x="0" y="0"/>
          <a:chExt cx="0" cy="0"/>
        </a:xfrm>
      </p:grpSpPr>
      <p:sp>
        <p:nvSpPr>
          <p:cNvPr id="21" name="Rektangel 20">
            <a:extLst>
              <a:ext uri="{FF2B5EF4-FFF2-40B4-BE49-F238E27FC236}">
                <a16:creationId xmlns:a16="http://schemas.microsoft.com/office/drawing/2014/main" id="{B40665CF-F52D-4796-88E7-F1BFA326C02A}"/>
              </a:ext>
            </a:extLst>
          </p:cNvPr>
          <p:cNvSpPr/>
          <p:nvPr userDrawn="1"/>
        </p:nvSpPr>
        <p:spPr>
          <a:xfrm>
            <a:off x="0" y="0"/>
            <a:ext cx="19969163" cy="112315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3CC819DF-D651-4DCB-B805-7CBBF197163F}"/>
              </a:ext>
            </a:extLst>
          </p:cNvPr>
          <p:cNvSpPr>
            <a:spLocks noGrp="1"/>
          </p:cNvSpPr>
          <p:nvPr>
            <p:ph type="ctrTitle" hasCustomPrompt="1"/>
          </p:nvPr>
        </p:nvSpPr>
        <p:spPr>
          <a:xfrm>
            <a:off x="2685834" y="2705100"/>
            <a:ext cx="14597495" cy="4334741"/>
          </a:xfrm>
        </p:spPr>
        <p:txBody>
          <a:bodyPr anchor="b"/>
          <a:lstStyle>
            <a:lvl1pPr algn="ctr">
              <a:lnSpc>
                <a:spcPct val="100000"/>
              </a:lnSpc>
              <a:defRPr sz="5000">
                <a:solidFill>
                  <a:schemeClr val="bg1"/>
                </a:solidFill>
              </a:defRPr>
            </a:lvl1pPr>
          </a:lstStyle>
          <a:p>
            <a:r>
              <a:rPr lang="sv-SE"/>
              <a:t>rubrik</a:t>
            </a:r>
          </a:p>
        </p:txBody>
      </p:sp>
      <p:sp>
        <p:nvSpPr>
          <p:cNvPr id="3" name="Underrubrik 2">
            <a:extLst>
              <a:ext uri="{FF2B5EF4-FFF2-40B4-BE49-F238E27FC236}">
                <a16:creationId xmlns:a16="http://schemas.microsoft.com/office/drawing/2014/main" id="{FAB43E2F-0F79-4445-9CCC-6A1847608A2D}"/>
              </a:ext>
            </a:extLst>
          </p:cNvPr>
          <p:cNvSpPr>
            <a:spLocks noGrp="1"/>
          </p:cNvSpPr>
          <p:nvPr>
            <p:ph type="subTitle" idx="1" hasCustomPrompt="1"/>
          </p:nvPr>
        </p:nvSpPr>
        <p:spPr>
          <a:xfrm>
            <a:off x="3568494" y="7574973"/>
            <a:ext cx="12832174" cy="1669740"/>
          </a:xfrm>
        </p:spPr>
        <p:txBody>
          <a:bodyPr anchor="t"/>
          <a:lstStyle>
            <a:lvl1pPr marL="0" indent="0" algn="ctr">
              <a:lnSpc>
                <a:spcPts val="3000"/>
              </a:lnSpc>
              <a:buNone/>
              <a:defRPr lang="pt-BR" sz="2500" b="1" i="0" u="none" strike="noStrike" spc="220" baseline="0" smtClean="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sz="2500" b="1" i="0" u="none" strike="noStrike" baseline="0">
                <a:solidFill>
                  <a:srgbClr val="E6263E"/>
                </a:solidFill>
                <a:latin typeface="HKGrotesk-SemiBold" panose="00000700000000000000" pitchFamily="50" charset="0"/>
              </a:rPr>
              <a:t>N A M N  N A M N S S O N , K F U M</a:t>
            </a:r>
            <a:endParaRPr lang="sv-SE"/>
          </a:p>
        </p:txBody>
      </p:sp>
    </p:spTree>
    <p:extLst>
      <p:ext uri="{BB962C8B-B14F-4D97-AF65-F5344CB8AC3E}">
        <p14:creationId xmlns:p14="http://schemas.microsoft.com/office/powerpoint/2010/main" val="840986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9_Rubrikbild">
    <p:spTree>
      <p:nvGrpSpPr>
        <p:cNvPr id="1" name=""/>
        <p:cNvGrpSpPr/>
        <p:nvPr/>
      </p:nvGrpSpPr>
      <p:grpSpPr>
        <a:xfrm>
          <a:off x="0" y="0"/>
          <a:ext cx="0" cy="0"/>
          <a:chOff x="0" y="0"/>
          <a:chExt cx="0" cy="0"/>
        </a:xfrm>
      </p:grpSpPr>
      <p:sp>
        <p:nvSpPr>
          <p:cNvPr id="21" name="Rektangel 20">
            <a:extLst>
              <a:ext uri="{FF2B5EF4-FFF2-40B4-BE49-F238E27FC236}">
                <a16:creationId xmlns:a16="http://schemas.microsoft.com/office/drawing/2014/main" id="{B40665CF-F52D-4796-88E7-F1BFA326C02A}"/>
              </a:ext>
            </a:extLst>
          </p:cNvPr>
          <p:cNvSpPr/>
          <p:nvPr userDrawn="1"/>
        </p:nvSpPr>
        <p:spPr>
          <a:xfrm>
            <a:off x="0" y="0"/>
            <a:ext cx="19969163" cy="112315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3CC819DF-D651-4DCB-B805-7CBBF197163F}"/>
              </a:ext>
            </a:extLst>
          </p:cNvPr>
          <p:cNvSpPr>
            <a:spLocks noGrp="1"/>
          </p:cNvSpPr>
          <p:nvPr>
            <p:ph type="ctrTitle" hasCustomPrompt="1"/>
          </p:nvPr>
        </p:nvSpPr>
        <p:spPr>
          <a:xfrm>
            <a:off x="2685834" y="2705100"/>
            <a:ext cx="14597495" cy="4334741"/>
          </a:xfrm>
        </p:spPr>
        <p:txBody>
          <a:bodyPr anchor="b"/>
          <a:lstStyle>
            <a:lvl1pPr algn="ctr">
              <a:lnSpc>
                <a:spcPct val="100000"/>
              </a:lnSpc>
              <a:defRPr sz="5000">
                <a:solidFill>
                  <a:schemeClr val="bg1"/>
                </a:solidFill>
              </a:defRPr>
            </a:lvl1pPr>
          </a:lstStyle>
          <a:p>
            <a:r>
              <a:rPr lang="sv-SE"/>
              <a:t>rubrik</a:t>
            </a:r>
          </a:p>
        </p:txBody>
      </p:sp>
      <p:sp>
        <p:nvSpPr>
          <p:cNvPr id="3" name="Underrubrik 2">
            <a:extLst>
              <a:ext uri="{FF2B5EF4-FFF2-40B4-BE49-F238E27FC236}">
                <a16:creationId xmlns:a16="http://schemas.microsoft.com/office/drawing/2014/main" id="{FAB43E2F-0F79-4445-9CCC-6A1847608A2D}"/>
              </a:ext>
            </a:extLst>
          </p:cNvPr>
          <p:cNvSpPr>
            <a:spLocks noGrp="1"/>
          </p:cNvSpPr>
          <p:nvPr>
            <p:ph type="subTitle" idx="1" hasCustomPrompt="1"/>
          </p:nvPr>
        </p:nvSpPr>
        <p:spPr>
          <a:xfrm>
            <a:off x="3568494" y="7574973"/>
            <a:ext cx="12832174" cy="1669740"/>
          </a:xfrm>
        </p:spPr>
        <p:txBody>
          <a:bodyPr anchor="t"/>
          <a:lstStyle>
            <a:lvl1pPr marL="0" indent="0" algn="ctr">
              <a:lnSpc>
                <a:spcPts val="3000"/>
              </a:lnSpc>
              <a:buNone/>
              <a:defRPr lang="pt-BR" sz="2500" b="1" i="0" u="none" strike="noStrike" spc="220" baseline="0" smtClean="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sz="2500" b="1" i="0" u="none" strike="noStrike" baseline="0">
                <a:solidFill>
                  <a:srgbClr val="E6263E"/>
                </a:solidFill>
                <a:latin typeface="HKGrotesk-SemiBold" panose="00000700000000000000" pitchFamily="50" charset="0"/>
              </a:rPr>
              <a:t>N A M N  N A M N S S O N , K F U M</a:t>
            </a:r>
            <a:endParaRPr lang="sv-SE"/>
          </a:p>
        </p:txBody>
      </p:sp>
    </p:spTree>
    <p:extLst>
      <p:ext uri="{BB962C8B-B14F-4D97-AF65-F5344CB8AC3E}">
        <p14:creationId xmlns:p14="http://schemas.microsoft.com/office/powerpoint/2010/main" val="3634715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Rubrikbild">
    <p:spTree>
      <p:nvGrpSpPr>
        <p:cNvPr id="1" name=""/>
        <p:cNvGrpSpPr/>
        <p:nvPr/>
      </p:nvGrpSpPr>
      <p:grpSpPr>
        <a:xfrm>
          <a:off x="0" y="0"/>
          <a:ext cx="0" cy="0"/>
          <a:chOff x="0" y="0"/>
          <a:chExt cx="0" cy="0"/>
        </a:xfrm>
      </p:grpSpPr>
      <p:sp>
        <p:nvSpPr>
          <p:cNvPr id="21" name="Rektangel 20">
            <a:extLst>
              <a:ext uri="{FF2B5EF4-FFF2-40B4-BE49-F238E27FC236}">
                <a16:creationId xmlns:a16="http://schemas.microsoft.com/office/drawing/2014/main" id="{B40665CF-F52D-4796-88E7-F1BFA326C02A}"/>
              </a:ext>
            </a:extLst>
          </p:cNvPr>
          <p:cNvSpPr/>
          <p:nvPr userDrawn="1"/>
        </p:nvSpPr>
        <p:spPr>
          <a:xfrm>
            <a:off x="0" y="0"/>
            <a:ext cx="19969163" cy="112315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3CC819DF-D651-4DCB-B805-7CBBF197163F}"/>
              </a:ext>
            </a:extLst>
          </p:cNvPr>
          <p:cNvSpPr>
            <a:spLocks noGrp="1"/>
          </p:cNvSpPr>
          <p:nvPr>
            <p:ph type="ctrTitle" hasCustomPrompt="1"/>
          </p:nvPr>
        </p:nvSpPr>
        <p:spPr>
          <a:xfrm>
            <a:off x="4387292" y="4364184"/>
            <a:ext cx="12820053" cy="3532907"/>
          </a:xfrm>
        </p:spPr>
        <p:txBody>
          <a:bodyPr anchor="t"/>
          <a:lstStyle>
            <a:lvl1pPr algn="l">
              <a:lnSpc>
                <a:spcPts val="11700"/>
              </a:lnSpc>
              <a:defRPr sz="11300">
                <a:solidFill>
                  <a:schemeClr val="bg1"/>
                </a:solidFill>
              </a:defRPr>
            </a:lvl1pPr>
          </a:lstStyle>
          <a:p>
            <a:r>
              <a:rPr lang="sv-SE"/>
              <a:t>rubrik</a:t>
            </a:r>
          </a:p>
        </p:txBody>
      </p:sp>
      <p:sp>
        <p:nvSpPr>
          <p:cNvPr id="3" name="Underrubrik 2">
            <a:extLst>
              <a:ext uri="{FF2B5EF4-FFF2-40B4-BE49-F238E27FC236}">
                <a16:creationId xmlns:a16="http://schemas.microsoft.com/office/drawing/2014/main" id="{FAB43E2F-0F79-4445-9CCC-6A1847608A2D}"/>
              </a:ext>
            </a:extLst>
          </p:cNvPr>
          <p:cNvSpPr>
            <a:spLocks noGrp="1"/>
          </p:cNvSpPr>
          <p:nvPr>
            <p:ph type="subTitle" idx="1" hasCustomPrompt="1"/>
          </p:nvPr>
        </p:nvSpPr>
        <p:spPr>
          <a:xfrm>
            <a:off x="4408076" y="2431473"/>
            <a:ext cx="10721088" cy="1669740"/>
          </a:xfrm>
        </p:spPr>
        <p:txBody>
          <a:bodyPr anchor="b"/>
          <a:lstStyle>
            <a:lvl1pPr marL="0" indent="0" algn="l">
              <a:lnSpc>
                <a:spcPts val="6000"/>
              </a:lnSpc>
              <a:buNone/>
              <a:defRPr sz="5800" cap="all" baseline="0">
                <a:solidFill>
                  <a:schemeClr val="accent3"/>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text</a:t>
            </a:r>
          </a:p>
        </p:txBody>
      </p:sp>
      <p:pic>
        <p:nvPicPr>
          <p:cNvPr id="20" name="Bildobjekt 19">
            <a:extLst>
              <a:ext uri="{FF2B5EF4-FFF2-40B4-BE49-F238E27FC236}">
                <a16:creationId xmlns:a16="http://schemas.microsoft.com/office/drawing/2014/main" id="{2E0C8AAB-7201-4188-86CC-18BED70EB7B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738621">
            <a:off x="-8586682" y="7134381"/>
            <a:ext cx="12080232" cy="3403751"/>
          </a:xfrm>
          <a:prstGeom prst="rect">
            <a:avLst/>
          </a:prstGeom>
        </p:spPr>
      </p:pic>
      <p:sp>
        <p:nvSpPr>
          <p:cNvPr id="6" name="Ellips 5">
            <a:extLst>
              <a:ext uri="{FF2B5EF4-FFF2-40B4-BE49-F238E27FC236}">
                <a16:creationId xmlns:a16="http://schemas.microsoft.com/office/drawing/2014/main" id="{69EFF802-29B9-4812-B962-E1E619720509}"/>
              </a:ext>
            </a:extLst>
          </p:cNvPr>
          <p:cNvSpPr/>
          <p:nvPr userDrawn="1"/>
        </p:nvSpPr>
        <p:spPr>
          <a:xfrm>
            <a:off x="16396855" y="-1517073"/>
            <a:ext cx="6005945" cy="600594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descr="En bild som visar text, Teckensnitt, skärmbild, Grafik&#10;&#10;Automatiskt genererad beskrivning">
            <a:extLst>
              <a:ext uri="{FF2B5EF4-FFF2-40B4-BE49-F238E27FC236}">
                <a16:creationId xmlns:a16="http://schemas.microsoft.com/office/drawing/2014/main" id="{5C8EFA1F-A9F9-AF91-E062-75348B2FCC6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03671" y="9288669"/>
            <a:ext cx="1561819" cy="1674330"/>
          </a:xfrm>
          <a:prstGeom prst="rect">
            <a:avLst/>
          </a:prstGeom>
        </p:spPr>
      </p:pic>
    </p:spTree>
    <p:extLst>
      <p:ext uri="{BB962C8B-B14F-4D97-AF65-F5344CB8AC3E}">
        <p14:creationId xmlns:p14="http://schemas.microsoft.com/office/powerpoint/2010/main" val="2281350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10_Rubrikbild">
    <p:spTree>
      <p:nvGrpSpPr>
        <p:cNvPr id="1" name=""/>
        <p:cNvGrpSpPr/>
        <p:nvPr/>
      </p:nvGrpSpPr>
      <p:grpSpPr>
        <a:xfrm>
          <a:off x="0" y="0"/>
          <a:ext cx="0" cy="0"/>
          <a:chOff x="0" y="0"/>
          <a:chExt cx="0" cy="0"/>
        </a:xfrm>
      </p:grpSpPr>
      <p:sp>
        <p:nvSpPr>
          <p:cNvPr id="21" name="Rektangel 20">
            <a:extLst>
              <a:ext uri="{FF2B5EF4-FFF2-40B4-BE49-F238E27FC236}">
                <a16:creationId xmlns:a16="http://schemas.microsoft.com/office/drawing/2014/main" id="{B40665CF-F52D-4796-88E7-F1BFA326C02A}"/>
              </a:ext>
            </a:extLst>
          </p:cNvPr>
          <p:cNvSpPr/>
          <p:nvPr userDrawn="1"/>
        </p:nvSpPr>
        <p:spPr>
          <a:xfrm>
            <a:off x="0" y="0"/>
            <a:ext cx="19969163" cy="112315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3CC819DF-D651-4DCB-B805-7CBBF197163F}"/>
              </a:ext>
            </a:extLst>
          </p:cNvPr>
          <p:cNvSpPr>
            <a:spLocks noGrp="1"/>
          </p:cNvSpPr>
          <p:nvPr>
            <p:ph type="ctrTitle" hasCustomPrompt="1"/>
          </p:nvPr>
        </p:nvSpPr>
        <p:spPr>
          <a:xfrm>
            <a:off x="1821656" y="3945084"/>
            <a:ext cx="16325850" cy="3532907"/>
          </a:xfrm>
        </p:spPr>
        <p:txBody>
          <a:bodyPr anchor="ctr"/>
          <a:lstStyle>
            <a:lvl1pPr algn="ctr">
              <a:lnSpc>
                <a:spcPts val="11700"/>
              </a:lnSpc>
              <a:defRPr sz="11400">
                <a:solidFill>
                  <a:schemeClr val="bg1"/>
                </a:solidFill>
              </a:defRPr>
            </a:lvl1pPr>
          </a:lstStyle>
          <a:p>
            <a:r>
              <a:rPr lang="sv-SE"/>
              <a:t>Tack text</a:t>
            </a:r>
          </a:p>
        </p:txBody>
      </p:sp>
      <p:pic>
        <p:nvPicPr>
          <p:cNvPr id="3" name="Bildobjekt 2" descr="En bild som visar text, Teckensnitt, skärmbild, Grafik&#10;&#10;Automatiskt genererad beskrivning">
            <a:extLst>
              <a:ext uri="{FF2B5EF4-FFF2-40B4-BE49-F238E27FC236}">
                <a16:creationId xmlns:a16="http://schemas.microsoft.com/office/drawing/2014/main" id="{B01DD266-A4E8-9078-715E-1232CBA8FCA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203671" y="9319889"/>
            <a:ext cx="1561819" cy="1674330"/>
          </a:xfrm>
          <a:prstGeom prst="rect">
            <a:avLst/>
          </a:prstGeom>
        </p:spPr>
      </p:pic>
    </p:spTree>
    <p:extLst>
      <p:ext uri="{BB962C8B-B14F-4D97-AF65-F5344CB8AC3E}">
        <p14:creationId xmlns:p14="http://schemas.microsoft.com/office/powerpoint/2010/main" val="20841476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1_Rubrikbild">
    <p:spTree>
      <p:nvGrpSpPr>
        <p:cNvPr id="1" name=""/>
        <p:cNvGrpSpPr/>
        <p:nvPr/>
      </p:nvGrpSpPr>
      <p:grpSpPr>
        <a:xfrm>
          <a:off x="0" y="0"/>
          <a:ext cx="0" cy="0"/>
          <a:chOff x="0" y="0"/>
          <a:chExt cx="0" cy="0"/>
        </a:xfrm>
      </p:grpSpPr>
      <p:sp>
        <p:nvSpPr>
          <p:cNvPr id="21" name="Rektangel 20">
            <a:extLst>
              <a:ext uri="{FF2B5EF4-FFF2-40B4-BE49-F238E27FC236}">
                <a16:creationId xmlns:a16="http://schemas.microsoft.com/office/drawing/2014/main" id="{B40665CF-F52D-4796-88E7-F1BFA326C02A}"/>
              </a:ext>
            </a:extLst>
          </p:cNvPr>
          <p:cNvSpPr/>
          <p:nvPr userDrawn="1"/>
        </p:nvSpPr>
        <p:spPr>
          <a:xfrm>
            <a:off x="0" y="0"/>
            <a:ext cx="19969163" cy="112315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3CC819DF-D651-4DCB-B805-7CBBF197163F}"/>
              </a:ext>
            </a:extLst>
          </p:cNvPr>
          <p:cNvSpPr>
            <a:spLocks noGrp="1"/>
          </p:cNvSpPr>
          <p:nvPr>
            <p:ph type="ctrTitle" hasCustomPrompt="1"/>
          </p:nvPr>
        </p:nvSpPr>
        <p:spPr>
          <a:xfrm>
            <a:off x="1821656" y="3945084"/>
            <a:ext cx="16325850" cy="3532907"/>
          </a:xfrm>
        </p:spPr>
        <p:txBody>
          <a:bodyPr anchor="ctr"/>
          <a:lstStyle>
            <a:lvl1pPr algn="ctr">
              <a:lnSpc>
                <a:spcPts val="11700"/>
              </a:lnSpc>
              <a:defRPr sz="11400">
                <a:solidFill>
                  <a:schemeClr val="bg1"/>
                </a:solidFill>
              </a:defRPr>
            </a:lvl1pPr>
          </a:lstStyle>
          <a:p>
            <a:r>
              <a:rPr lang="sv-SE"/>
              <a:t>Tack text</a:t>
            </a:r>
          </a:p>
        </p:txBody>
      </p:sp>
      <p:pic>
        <p:nvPicPr>
          <p:cNvPr id="3" name="Bildobjekt 2" descr="En bild som visar text, Teckensnitt, skärmbild, Grafik&#10;&#10;Automatiskt genererad beskrivning">
            <a:extLst>
              <a:ext uri="{FF2B5EF4-FFF2-40B4-BE49-F238E27FC236}">
                <a16:creationId xmlns:a16="http://schemas.microsoft.com/office/drawing/2014/main" id="{2E7588F9-5C1F-58E5-5ED8-CBD18210053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203671" y="9280701"/>
            <a:ext cx="1561819" cy="1674330"/>
          </a:xfrm>
          <a:prstGeom prst="rect">
            <a:avLst/>
          </a:prstGeom>
        </p:spPr>
      </p:pic>
    </p:spTree>
    <p:extLst>
      <p:ext uri="{BB962C8B-B14F-4D97-AF65-F5344CB8AC3E}">
        <p14:creationId xmlns:p14="http://schemas.microsoft.com/office/powerpoint/2010/main" val="2837753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12_Rubrikbild">
    <p:spTree>
      <p:nvGrpSpPr>
        <p:cNvPr id="1" name=""/>
        <p:cNvGrpSpPr/>
        <p:nvPr/>
      </p:nvGrpSpPr>
      <p:grpSpPr>
        <a:xfrm>
          <a:off x="0" y="0"/>
          <a:ext cx="0" cy="0"/>
          <a:chOff x="0" y="0"/>
          <a:chExt cx="0" cy="0"/>
        </a:xfrm>
      </p:grpSpPr>
      <p:sp>
        <p:nvSpPr>
          <p:cNvPr id="21" name="Rektangel 20">
            <a:extLst>
              <a:ext uri="{FF2B5EF4-FFF2-40B4-BE49-F238E27FC236}">
                <a16:creationId xmlns:a16="http://schemas.microsoft.com/office/drawing/2014/main" id="{B40665CF-F52D-4796-88E7-F1BFA326C02A}"/>
              </a:ext>
            </a:extLst>
          </p:cNvPr>
          <p:cNvSpPr/>
          <p:nvPr userDrawn="1"/>
        </p:nvSpPr>
        <p:spPr>
          <a:xfrm>
            <a:off x="0" y="0"/>
            <a:ext cx="19969163" cy="11231563"/>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3CC819DF-D651-4DCB-B805-7CBBF197163F}"/>
              </a:ext>
            </a:extLst>
          </p:cNvPr>
          <p:cNvSpPr>
            <a:spLocks noGrp="1"/>
          </p:cNvSpPr>
          <p:nvPr>
            <p:ph type="ctrTitle" hasCustomPrompt="1"/>
          </p:nvPr>
        </p:nvSpPr>
        <p:spPr>
          <a:xfrm>
            <a:off x="1821656" y="3945084"/>
            <a:ext cx="16325850" cy="3532907"/>
          </a:xfrm>
        </p:spPr>
        <p:txBody>
          <a:bodyPr anchor="ctr"/>
          <a:lstStyle>
            <a:lvl1pPr algn="ctr">
              <a:lnSpc>
                <a:spcPts val="11700"/>
              </a:lnSpc>
              <a:defRPr sz="11400">
                <a:solidFill>
                  <a:schemeClr val="accent1"/>
                </a:solidFill>
              </a:defRPr>
            </a:lvl1pPr>
          </a:lstStyle>
          <a:p>
            <a:r>
              <a:rPr lang="sv-SE"/>
              <a:t>Tack text</a:t>
            </a:r>
          </a:p>
        </p:txBody>
      </p:sp>
      <p:pic>
        <p:nvPicPr>
          <p:cNvPr id="3" name="Bildobjekt 2" descr="En bild som visar text, Teckensnitt, skärmbild, Grafik&#10;&#10;Automatiskt genererad beskrivning">
            <a:extLst>
              <a:ext uri="{FF2B5EF4-FFF2-40B4-BE49-F238E27FC236}">
                <a16:creationId xmlns:a16="http://schemas.microsoft.com/office/drawing/2014/main" id="{A7BF81BD-A842-E846-A744-F278DB8E63D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203671" y="9280701"/>
            <a:ext cx="1561819" cy="1674330"/>
          </a:xfrm>
          <a:prstGeom prst="rect">
            <a:avLst/>
          </a:prstGeom>
        </p:spPr>
      </p:pic>
    </p:spTree>
    <p:extLst>
      <p:ext uri="{BB962C8B-B14F-4D97-AF65-F5344CB8AC3E}">
        <p14:creationId xmlns:p14="http://schemas.microsoft.com/office/powerpoint/2010/main" val="3329225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2_Rubrikbild">
    <p:spTree>
      <p:nvGrpSpPr>
        <p:cNvPr id="1" name=""/>
        <p:cNvGrpSpPr/>
        <p:nvPr/>
      </p:nvGrpSpPr>
      <p:grpSpPr>
        <a:xfrm>
          <a:off x="0" y="0"/>
          <a:ext cx="0" cy="0"/>
          <a:chOff x="0" y="0"/>
          <a:chExt cx="0" cy="0"/>
        </a:xfrm>
      </p:grpSpPr>
      <p:sp>
        <p:nvSpPr>
          <p:cNvPr id="12" name="Platshållare för bild 11">
            <a:extLst>
              <a:ext uri="{FF2B5EF4-FFF2-40B4-BE49-F238E27FC236}">
                <a16:creationId xmlns:a16="http://schemas.microsoft.com/office/drawing/2014/main" id="{C1AE98A3-B4EE-4AC2-AD33-4BF6CD9CB2F6}"/>
              </a:ext>
            </a:extLst>
          </p:cNvPr>
          <p:cNvSpPr>
            <a:spLocks noGrp="1"/>
          </p:cNvSpPr>
          <p:nvPr>
            <p:ph type="pic" sz="quarter" idx="13"/>
          </p:nvPr>
        </p:nvSpPr>
        <p:spPr>
          <a:xfrm>
            <a:off x="0" y="0"/>
            <a:ext cx="19969163" cy="11231563"/>
          </a:xfrm>
          <a:solidFill>
            <a:srgbClr val="E3E3E3"/>
          </a:solidFill>
        </p:spPr>
        <p:txBody>
          <a:bodyPr tIns="972000"/>
          <a:lstStyle>
            <a:lvl1pPr marL="0" indent="0" algn="ctr">
              <a:buNone/>
              <a:defRPr/>
            </a:lvl1pPr>
          </a:lstStyle>
          <a:p>
            <a:r>
              <a:rPr lang="sv-SE"/>
              <a:t>Klicka på ikonen för att lägga till en bild</a:t>
            </a:r>
          </a:p>
        </p:txBody>
      </p:sp>
      <p:sp>
        <p:nvSpPr>
          <p:cNvPr id="15" name="Platshållare för text 9">
            <a:extLst>
              <a:ext uri="{FF2B5EF4-FFF2-40B4-BE49-F238E27FC236}">
                <a16:creationId xmlns:a16="http://schemas.microsoft.com/office/drawing/2014/main" id="{34FA229B-5387-4F1C-8866-566B5FE011E4}"/>
              </a:ext>
            </a:extLst>
          </p:cNvPr>
          <p:cNvSpPr>
            <a:spLocks noGrp="1"/>
          </p:cNvSpPr>
          <p:nvPr>
            <p:ph type="body" sz="quarter" idx="11" hasCustomPrompt="1"/>
          </p:nvPr>
        </p:nvSpPr>
        <p:spPr>
          <a:xfrm>
            <a:off x="15939942" y="6048230"/>
            <a:ext cx="4705200" cy="4705200"/>
          </a:xfrm>
          <a:blipFill>
            <a:blip r:embed="rId2"/>
            <a:stretch>
              <a:fillRect/>
            </a:stretch>
          </a:blipFill>
          <a:ln>
            <a:solidFill>
              <a:srgbClr val="D9D9D9">
                <a:alpha val="0"/>
              </a:srgbClr>
            </a:solidFill>
          </a:ln>
        </p:spPr>
        <p:txBody>
          <a:bodyPr/>
          <a:lstStyle>
            <a:lvl1pPr marL="0" indent="0">
              <a:buFontTx/>
              <a:buNone/>
              <a:defRPr sz="100">
                <a:solidFill>
                  <a:srgbClr val="E3E3E3"/>
                </a:solidFill>
              </a:defRPr>
            </a:lvl1pPr>
          </a:lstStyle>
          <a:p>
            <a:pPr lvl="0"/>
            <a:r>
              <a:rPr lang="sv-SE"/>
              <a:t>.</a:t>
            </a:r>
          </a:p>
        </p:txBody>
      </p:sp>
      <p:sp>
        <p:nvSpPr>
          <p:cNvPr id="16" name="Platshållare för text 9">
            <a:extLst>
              <a:ext uri="{FF2B5EF4-FFF2-40B4-BE49-F238E27FC236}">
                <a16:creationId xmlns:a16="http://schemas.microsoft.com/office/drawing/2014/main" id="{89543C73-AE3A-4DEB-90E0-D9648808F007}"/>
              </a:ext>
            </a:extLst>
          </p:cNvPr>
          <p:cNvSpPr>
            <a:spLocks noGrp="1" noChangeAspect="1"/>
          </p:cNvSpPr>
          <p:nvPr>
            <p:ph type="body" sz="quarter" idx="12" hasCustomPrompt="1"/>
          </p:nvPr>
        </p:nvSpPr>
        <p:spPr>
          <a:xfrm>
            <a:off x="-1198130" y="2252084"/>
            <a:ext cx="3474000" cy="3474000"/>
          </a:xfrm>
          <a:blipFill>
            <a:blip r:embed="rId3"/>
            <a:stretch>
              <a:fillRect/>
            </a:stretch>
          </a:blipFill>
          <a:ln>
            <a:solidFill>
              <a:srgbClr val="D9D9D9">
                <a:alpha val="0"/>
              </a:srgbClr>
            </a:solidFill>
          </a:ln>
        </p:spPr>
        <p:txBody>
          <a:bodyPr/>
          <a:lstStyle>
            <a:lvl1pPr marL="0" indent="0">
              <a:buFontTx/>
              <a:buNone/>
              <a:defRPr sz="100">
                <a:solidFill>
                  <a:srgbClr val="E3E3E3"/>
                </a:solidFill>
              </a:defRPr>
            </a:lvl1pPr>
          </a:lstStyle>
          <a:p>
            <a:pPr lvl="0"/>
            <a:r>
              <a:rPr lang="sv-SE"/>
              <a:t>.</a:t>
            </a:r>
          </a:p>
        </p:txBody>
      </p:sp>
      <p:sp>
        <p:nvSpPr>
          <p:cNvPr id="2" name="Rubrik 1">
            <a:extLst>
              <a:ext uri="{FF2B5EF4-FFF2-40B4-BE49-F238E27FC236}">
                <a16:creationId xmlns:a16="http://schemas.microsoft.com/office/drawing/2014/main" id="{3CC819DF-D651-4DCB-B805-7CBBF197163F}"/>
              </a:ext>
            </a:extLst>
          </p:cNvPr>
          <p:cNvSpPr>
            <a:spLocks noGrp="1"/>
          </p:cNvSpPr>
          <p:nvPr>
            <p:ph type="ctrTitle" hasCustomPrompt="1"/>
          </p:nvPr>
        </p:nvSpPr>
        <p:spPr>
          <a:xfrm>
            <a:off x="4387292" y="4364184"/>
            <a:ext cx="12820053" cy="3532907"/>
          </a:xfrm>
        </p:spPr>
        <p:txBody>
          <a:bodyPr anchor="t"/>
          <a:lstStyle>
            <a:lvl1pPr algn="l">
              <a:lnSpc>
                <a:spcPts val="11700"/>
              </a:lnSpc>
              <a:defRPr sz="11300">
                <a:solidFill>
                  <a:schemeClr val="bg1"/>
                </a:solidFill>
              </a:defRPr>
            </a:lvl1pPr>
          </a:lstStyle>
          <a:p>
            <a:r>
              <a:rPr lang="sv-SE"/>
              <a:t>rubrik</a:t>
            </a:r>
          </a:p>
        </p:txBody>
      </p:sp>
      <p:sp>
        <p:nvSpPr>
          <p:cNvPr id="3" name="Underrubrik 2">
            <a:extLst>
              <a:ext uri="{FF2B5EF4-FFF2-40B4-BE49-F238E27FC236}">
                <a16:creationId xmlns:a16="http://schemas.microsoft.com/office/drawing/2014/main" id="{FAB43E2F-0F79-4445-9CCC-6A1847608A2D}"/>
              </a:ext>
            </a:extLst>
          </p:cNvPr>
          <p:cNvSpPr>
            <a:spLocks noGrp="1"/>
          </p:cNvSpPr>
          <p:nvPr>
            <p:ph type="subTitle" idx="1" hasCustomPrompt="1"/>
          </p:nvPr>
        </p:nvSpPr>
        <p:spPr>
          <a:xfrm>
            <a:off x="4408076" y="2431473"/>
            <a:ext cx="10721088" cy="1669740"/>
          </a:xfrm>
        </p:spPr>
        <p:txBody>
          <a:bodyPr anchor="b"/>
          <a:lstStyle>
            <a:lvl1pPr marL="0" indent="0" algn="l">
              <a:lnSpc>
                <a:spcPts val="6000"/>
              </a:lnSpc>
              <a:buNone/>
              <a:defRPr sz="5800" cap="all" baseline="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text</a:t>
            </a:r>
          </a:p>
        </p:txBody>
      </p:sp>
      <p:pic>
        <p:nvPicPr>
          <p:cNvPr id="4" name="Bildobjekt 3" descr="En bild som visar text, Teckensnitt, skärmbild, Grafik&#10;&#10;Automatiskt genererad beskrivning">
            <a:extLst>
              <a:ext uri="{FF2B5EF4-FFF2-40B4-BE49-F238E27FC236}">
                <a16:creationId xmlns:a16="http://schemas.microsoft.com/office/drawing/2014/main" id="{02DAC7EC-BA97-A32B-D922-95404E22590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03671" y="9280701"/>
            <a:ext cx="1561819" cy="1674330"/>
          </a:xfrm>
          <a:prstGeom prst="rect">
            <a:avLst/>
          </a:prstGeom>
        </p:spPr>
      </p:pic>
    </p:spTree>
    <p:extLst>
      <p:ext uri="{BB962C8B-B14F-4D97-AF65-F5344CB8AC3E}">
        <p14:creationId xmlns:p14="http://schemas.microsoft.com/office/powerpoint/2010/main" val="32285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3_Rubrikbild">
    <p:spTree>
      <p:nvGrpSpPr>
        <p:cNvPr id="1" name=""/>
        <p:cNvGrpSpPr/>
        <p:nvPr/>
      </p:nvGrpSpPr>
      <p:grpSpPr>
        <a:xfrm>
          <a:off x="0" y="0"/>
          <a:ext cx="0" cy="0"/>
          <a:chOff x="0" y="0"/>
          <a:chExt cx="0" cy="0"/>
        </a:xfrm>
      </p:grpSpPr>
      <p:sp>
        <p:nvSpPr>
          <p:cNvPr id="21" name="Rektangel 20">
            <a:extLst>
              <a:ext uri="{FF2B5EF4-FFF2-40B4-BE49-F238E27FC236}">
                <a16:creationId xmlns:a16="http://schemas.microsoft.com/office/drawing/2014/main" id="{B40665CF-F52D-4796-88E7-F1BFA326C02A}"/>
              </a:ext>
            </a:extLst>
          </p:cNvPr>
          <p:cNvSpPr/>
          <p:nvPr userDrawn="1"/>
        </p:nvSpPr>
        <p:spPr>
          <a:xfrm>
            <a:off x="0" y="0"/>
            <a:ext cx="19969163" cy="11231563"/>
          </a:xfrm>
          <a:prstGeom prst="rect">
            <a:avLst/>
          </a:prstGeom>
          <a:solidFill>
            <a:srgbClr val="E3E3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3CC819DF-D651-4DCB-B805-7CBBF197163F}"/>
              </a:ext>
            </a:extLst>
          </p:cNvPr>
          <p:cNvSpPr>
            <a:spLocks noGrp="1"/>
          </p:cNvSpPr>
          <p:nvPr>
            <p:ph type="ctrTitle" hasCustomPrompt="1"/>
          </p:nvPr>
        </p:nvSpPr>
        <p:spPr>
          <a:xfrm>
            <a:off x="4387292" y="4364184"/>
            <a:ext cx="12820053" cy="3532907"/>
          </a:xfrm>
        </p:spPr>
        <p:txBody>
          <a:bodyPr anchor="t"/>
          <a:lstStyle>
            <a:lvl1pPr algn="l">
              <a:lnSpc>
                <a:spcPts val="11700"/>
              </a:lnSpc>
              <a:defRPr sz="11300">
                <a:solidFill>
                  <a:schemeClr val="tx1"/>
                </a:solidFill>
              </a:defRPr>
            </a:lvl1pPr>
          </a:lstStyle>
          <a:p>
            <a:r>
              <a:rPr lang="sv-SE"/>
              <a:t>rubrik</a:t>
            </a:r>
          </a:p>
        </p:txBody>
      </p:sp>
      <p:sp>
        <p:nvSpPr>
          <p:cNvPr id="3" name="Underrubrik 2">
            <a:extLst>
              <a:ext uri="{FF2B5EF4-FFF2-40B4-BE49-F238E27FC236}">
                <a16:creationId xmlns:a16="http://schemas.microsoft.com/office/drawing/2014/main" id="{FAB43E2F-0F79-4445-9CCC-6A1847608A2D}"/>
              </a:ext>
            </a:extLst>
          </p:cNvPr>
          <p:cNvSpPr>
            <a:spLocks noGrp="1"/>
          </p:cNvSpPr>
          <p:nvPr>
            <p:ph type="subTitle" idx="1" hasCustomPrompt="1"/>
          </p:nvPr>
        </p:nvSpPr>
        <p:spPr>
          <a:xfrm>
            <a:off x="4408076" y="2431473"/>
            <a:ext cx="10721088" cy="1669740"/>
          </a:xfrm>
        </p:spPr>
        <p:txBody>
          <a:bodyPr anchor="b"/>
          <a:lstStyle>
            <a:lvl1pPr marL="0" indent="0" algn="l">
              <a:lnSpc>
                <a:spcPts val="6000"/>
              </a:lnSpc>
              <a:buNone/>
              <a:defRPr sz="5800" cap="all" baseline="0">
                <a:solidFill>
                  <a:schemeClr val="accent4"/>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Datum</a:t>
            </a:r>
          </a:p>
        </p:txBody>
      </p:sp>
      <p:sp>
        <p:nvSpPr>
          <p:cNvPr id="18" name="Freeform 5">
            <a:extLst>
              <a:ext uri="{FF2B5EF4-FFF2-40B4-BE49-F238E27FC236}">
                <a16:creationId xmlns:a16="http://schemas.microsoft.com/office/drawing/2014/main" id="{085E2FFF-42D9-469A-97A3-43B3FB5B5085}"/>
              </a:ext>
            </a:extLst>
          </p:cNvPr>
          <p:cNvSpPr>
            <a:spLocks/>
          </p:cNvSpPr>
          <p:nvPr userDrawn="1"/>
        </p:nvSpPr>
        <p:spPr bwMode="auto">
          <a:xfrm>
            <a:off x="-2627312" y="4970029"/>
            <a:ext cx="5287385" cy="5292172"/>
          </a:xfrm>
          <a:custGeom>
            <a:avLst/>
            <a:gdLst>
              <a:gd name="T0" fmla="*/ 2396 w 3314"/>
              <a:gd name="T1" fmla="*/ 0 h 3317"/>
              <a:gd name="T2" fmla="*/ 0 w 3314"/>
              <a:gd name="T3" fmla="*/ 2458 h 3317"/>
              <a:gd name="T4" fmla="*/ 3314 w 3314"/>
              <a:gd name="T5" fmla="*/ 3317 h 3317"/>
              <a:gd name="T6" fmla="*/ 2396 w 3314"/>
              <a:gd name="T7" fmla="*/ 0 h 3317"/>
            </a:gdLst>
            <a:ahLst/>
            <a:cxnLst>
              <a:cxn ang="0">
                <a:pos x="T0" y="T1"/>
              </a:cxn>
              <a:cxn ang="0">
                <a:pos x="T2" y="T3"/>
              </a:cxn>
              <a:cxn ang="0">
                <a:pos x="T4" y="T5"/>
              </a:cxn>
              <a:cxn ang="0">
                <a:pos x="T6" y="T7"/>
              </a:cxn>
            </a:cxnLst>
            <a:rect l="0" t="0" r="r" b="b"/>
            <a:pathLst>
              <a:path w="3314" h="3317">
                <a:moveTo>
                  <a:pt x="2396" y="0"/>
                </a:moveTo>
                <a:lnTo>
                  <a:pt x="0" y="2458"/>
                </a:lnTo>
                <a:lnTo>
                  <a:pt x="3314" y="3317"/>
                </a:lnTo>
                <a:lnTo>
                  <a:pt x="2396" y="0"/>
                </a:lnTo>
                <a:close/>
              </a:path>
            </a:pathLst>
          </a:custGeom>
          <a:solidFill>
            <a:srgbClr val="E5263E"/>
          </a:solidFill>
          <a:ln w="96838" cap="rnd">
            <a:solidFill>
              <a:srgbClr val="E5263E"/>
            </a:solidFill>
            <a:prstDash val="solid"/>
            <a:round/>
            <a:headEnd/>
            <a:tailEnd/>
          </a:ln>
        </p:spPr>
        <p:txBody>
          <a:bodyPr vert="horz" wrap="square" lIns="91440" tIns="45720" rIns="91440" bIns="45720" numCol="1" anchor="t" anchorCtr="0" compatLnSpc="1">
            <a:prstTxWarp prst="textNoShape">
              <a:avLst/>
            </a:prstTxWarp>
          </a:bodyPr>
          <a:lstStyle/>
          <a:p>
            <a:endParaRPr lang="sv-SE"/>
          </a:p>
        </p:txBody>
      </p:sp>
      <p:pic>
        <p:nvPicPr>
          <p:cNvPr id="20" name="Bildobjekt 19">
            <a:extLst>
              <a:ext uri="{FF2B5EF4-FFF2-40B4-BE49-F238E27FC236}">
                <a16:creationId xmlns:a16="http://schemas.microsoft.com/office/drawing/2014/main" id="{2E0C8AAB-7201-4188-86CC-18BED70EB7B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781754" y="124692"/>
            <a:ext cx="7596931" cy="2140527"/>
          </a:xfrm>
          <a:prstGeom prst="rect">
            <a:avLst/>
          </a:prstGeom>
        </p:spPr>
      </p:pic>
      <p:pic>
        <p:nvPicPr>
          <p:cNvPr id="4" name="Bildobjekt 3" descr="En bild som visar text, Teckensnitt, skärmbild, Grafik&#10;&#10;Automatiskt genererad beskrivning">
            <a:extLst>
              <a:ext uri="{FF2B5EF4-FFF2-40B4-BE49-F238E27FC236}">
                <a16:creationId xmlns:a16="http://schemas.microsoft.com/office/drawing/2014/main" id="{5A0181DC-ED4F-979D-583C-4CFCA8C5BD5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03671" y="9280701"/>
            <a:ext cx="1561819" cy="1674330"/>
          </a:xfrm>
          <a:prstGeom prst="rect">
            <a:avLst/>
          </a:prstGeom>
        </p:spPr>
      </p:pic>
    </p:spTree>
    <p:extLst>
      <p:ext uri="{BB962C8B-B14F-4D97-AF65-F5344CB8AC3E}">
        <p14:creationId xmlns:p14="http://schemas.microsoft.com/office/powerpoint/2010/main" val="3200991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Agenda">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A07344-5657-4D3A-8829-3641C13ACDD4}"/>
              </a:ext>
            </a:extLst>
          </p:cNvPr>
          <p:cNvSpPr>
            <a:spLocks noGrp="1"/>
          </p:cNvSpPr>
          <p:nvPr>
            <p:ph type="title"/>
          </p:nvPr>
        </p:nvSpPr>
        <p:spPr/>
        <p:txBody>
          <a:bodyPr/>
          <a:lstStyle>
            <a:lvl1pPr>
              <a:defRPr/>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6B84DBE-170A-4B22-B946-BFAFC89B1A70}"/>
              </a:ext>
            </a:extLst>
          </p:cNvPr>
          <p:cNvSpPr>
            <a:spLocks noGrp="1"/>
          </p:cNvSpPr>
          <p:nvPr>
            <p:ph idx="1"/>
          </p:nvPr>
        </p:nvSpPr>
        <p:spPr>
          <a:xfrm>
            <a:off x="2099603" y="3176921"/>
            <a:ext cx="15769956" cy="7126324"/>
          </a:xfrm>
        </p:spPr>
        <p:txBody>
          <a:bodyPr/>
          <a:lstStyle>
            <a:lvl1pPr marL="0" indent="0" algn="ctr">
              <a:spcBef>
                <a:spcPts val="400"/>
              </a:spcBef>
              <a:buNone/>
              <a:defRPr sz="2800" cap="all" baseline="0">
                <a:latin typeface="HK Grotesk SemiBold" panose="00000700000000000000" pitchFamily="50" charset="0"/>
              </a:defRPr>
            </a:lvl1pPr>
          </a:lstStyle>
          <a:p>
            <a:pPr lvl="0"/>
            <a:r>
              <a:rPr lang="sv-SE"/>
              <a:t>Klicka här för att ändra format på bakgrundstexten</a:t>
            </a:r>
          </a:p>
        </p:txBody>
      </p:sp>
    </p:spTree>
    <p:extLst>
      <p:ext uri="{BB962C8B-B14F-4D97-AF65-F5344CB8AC3E}">
        <p14:creationId xmlns:p14="http://schemas.microsoft.com/office/powerpoint/2010/main" val="3548517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4_Rubrikbild">
    <p:spTree>
      <p:nvGrpSpPr>
        <p:cNvPr id="1" name=""/>
        <p:cNvGrpSpPr/>
        <p:nvPr/>
      </p:nvGrpSpPr>
      <p:grpSpPr>
        <a:xfrm>
          <a:off x="0" y="0"/>
          <a:ext cx="0" cy="0"/>
          <a:chOff x="0" y="0"/>
          <a:chExt cx="0" cy="0"/>
        </a:xfrm>
      </p:grpSpPr>
      <p:sp>
        <p:nvSpPr>
          <p:cNvPr id="21" name="Rektangel 20">
            <a:extLst>
              <a:ext uri="{FF2B5EF4-FFF2-40B4-BE49-F238E27FC236}">
                <a16:creationId xmlns:a16="http://schemas.microsoft.com/office/drawing/2014/main" id="{B40665CF-F52D-4796-88E7-F1BFA326C02A}"/>
              </a:ext>
            </a:extLst>
          </p:cNvPr>
          <p:cNvSpPr/>
          <p:nvPr userDrawn="1"/>
        </p:nvSpPr>
        <p:spPr>
          <a:xfrm>
            <a:off x="0" y="0"/>
            <a:ext cx="19969163" cy="112315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3CC819DF-D651-4DCB-B805-7CBBF197163F}"/>
              </a:ext>
            </a:extLst>
          </p:cNvPr>
          <p:cNvSpPr>
            <a:spLocks noGrp="1"/>
          </p:cNvSpPr>
          <p:nvPr>
            <p:ph type="ctrTitle" hasCustomPrompt="1"/>
          </p:nvPr>
        </p:nvSpPr>
        <p:spPr>
          <a:xfrm>
            <a:off x="3433313" y="2679765"/>
            <a:ext cx="10240382" cy="3532907"/>
          </a:xfrm>
        </p:spPr>
        <p:txBody>
          <a:bodyPr anchor="b"/>
          <a:lstStyle>
            <a:lvl1pPr algn="r">
              <a:lnSpc>
                <a:spcPts val="8500"/>
              </a:lnSpc>
              <a:defRPr sz="8200">
                <a:solidFill>
                  <a:schemeClr val="bg1"/>
                </a:solidFill>
              </a:defRPr>
            </a:lvl1pPr>
          </a:lstStyle>
          <a:p>
            <a:r>
              <a:rPr lang="sv-SE"/>
              <a:t>kapitelslide</a:t>
            </a:r>
          </a:p>
        </p:txBody>
      </p:sp>
      <p:sp>
        <p:nvSpPr>
          <p:cNvPr id="6" name="Ellips 5">
            <a:extLst>
              <a:ext uri="{FF2B5EF4-FFF2-40B4-BE49-F238E27FC236}">
                <a16:creationId xmlns:a16="http://schemas.microsoft.com/office/drawing/2014/main" id="{69EFF802-29B9-4812-B962-E1E619720509}"/>
              </a:ext>
            </a:extLst>
          </p:cNvPr>
          <p:cNvSpPr/>
          <p:nvPr userDrawn="1"/>
        </p:nvSpPr>
        <p:spPr>
          <a:xfrm>
            <a:off x="-2324100" y="4210050"/>
            <a:ext cx="5029200" cy="50292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Rektangel: rundade hörn 9">
            <a:extLst>
              <a:ext uri="{FF2B5EF4-FFF2-40B4-BE49-F238E27FC236}">
                <a16:creationId xmlns:a16="http://schemas.microsoft.com/office/drawing/2014/main" id="{1308F8F0-C6E8-46A4-B1D6-E1E8D6EB9B90}"/>
              </a:ext>
            </a:extLst>
          </p:cNvPr>
          <p:cNvSpPr/>
          <p:nvPr userDrawn="1"/>
        </p:nvSpPr>
        <p:spPr>
          <a:xfrm rot="423261">
            <a:off x="14844482" y="981188"/>
            <a:ext cx="5720851" cy="1334256"/>
          </a:xfrm>
          <a:prstGeom prst="roundRect">
            <a:avLst>
              <a:gd name="adj" fmla="val 4714"/>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Platshållare för bild 13">
            <a:extLst>
              <a:ext uri="{FF2B5EF4-FFF2-40B4-BE49-F238E27FC236}">
                <a16:creationId xmlns:a16="http://schemas.microsoft.com/office/drawing/2014/main" id="{16DDFA72-22B3-4536-BACE-F7F360D10257}"/>
              </a:ext>
            </a:extLst>
          </p:cNvPr>
          <p:cNvSpPr>
            <a:spLocks noGrp="1"/>
          </p:cNvSpPr>
          <p:nvPr>
            <p:ph type="pic" sz="quarter" idx="11"/>
          </p:nvPr>
        </p:nvSpPr>
        <p:spPr>
          <a:xfrm rot="301359">
            <a:off x="13061899" y="503276"/>
            <a:ext cx="10180497" cy="8710878"/>
          </a:xfrm>
          <a:prstGeom prst="triangle">
            <a:avLst/>
          </a:prstGeom>
          <a:solidFill>
            <a:schemeClr val="bg1">
              <a:lumMod val="95000"/>
            </a:schemeClr>
          </a:solidFill>
          <a:ln>
            <a:noFill/>
          </a:ln>
        </p:spPr>
        <p:txBody>
          <a:bodyPr tIns="828000"/>
          <a:lstStyle>
            <a:lvl1pPr marL="0" indent="0" algn="ctr">
              <a:buNone/>
              <a:defRPr sz="2000"/>
            </a:lvl1pPr>
          </a:lstStyle>
          <a:p>
            <a:r>
              <a:rPr lang="sv-SE"/>
              <a:t>Klicka på ikonen för att lägga till en bild</a:t>
            </a:r>
          </a:p>
        </p:txBody>
      </p:sp>
    </p:spTree>
    <p:extLst>
      <p:ext uri="{BB962C8B-B14F-4D97-AF65-F5344CB8AC3E}">
        <p14:creationId xmlns:p14="http://schemas.microsoft.com/office/powerpoint/2010/main" val="3074766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3537" userDrawn="1">
          <p15:clr>
            <a:srgbClr val="FBAE40"/>
          </p15:clr>
        </p15:guide>
        <p15:guide id="2" pos="6289" userDrawn="1">
          <p15:clr>
            <a:srgbClr val="FBAE40"/>
          </p15:clr>
        </p15:guide>
        <p15:guide id="3" pos="8564"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5_Rubrikbild">
    <p:spTree>
      <p:nvGrpSpPr>
        <p:cNvPr id="1" name=""/>
        <p:cNvGrpSpPr/>
        <p:nvPr/>
      </p:nvGrpSpPr>
      <p:grpSpPr>
        <a:xfrm>
          <a:off x="0" y="0"/>
          <a:ext cx="0" cy="0"/>
          <a:chOff x="0" y="0"/>
          <a:chExt cx="0" cy="0"/>
        </a:xfrm>
      </p:grpSpPr>
      <p:sp>
        <p:nvSpPr>
          <p:cNvPr id="21" name="Rektangel 20">
            <a:extLst>
              <a:ext uri="{FF2B5EF4-FFF2-40B4-BE49-F238E27FC236}">
                <a16:creationId xmlns:a16="http://schemas.microsoft.com/office/drawing/2014/main" id="{B40665CF-F52D-4796-88E7-F1BFA326C02A}"/>
              </a:ext>
            </a:extLst>
          </p:cNvPr>
          <p:cNvSpPr/>
          <p:nvPr userDrawn="1"/>
        </p:nvSpPr>
        <p:spPr>
          <a:xfrm>
            <a:off x="0" y="0"/>
            <a:ext cx="19969163" cy="112315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3CC819DF-D651-4DCB-B805-7CBBF197163F}"/>
              </a:ext>
            </a:extLst>
          </p:cNvPr>
          <p:cNvSpPr>
            <a:spLocks noGrp="1"/>
          </p:cNvSpPr>
          <p:nvPr>
            <p:ph type="ctrTitle" hasCustomPrompt="1"/>
          </p:nvPr>
        </p:nvSpPr>
        <p:spPr>
          <a:xfrm>
            <a:off x="6236526" y="2679765"/>
            <a:ext cx="9705090" cy="3532907"/>
          </a:xfrm>
        </p:spPr>
        <p:txBody>
          <a:bodyPr anchor="b"/>
          <a:lstStyle>
            <a:lvl1pPr algn="l">
              <a:lnSpc>
                <a:spcPts val="8500"/>
              </a:lnSpc>
              <a:defRPr sz="8200">
                <a:solidFill>
                  <a:schemeClr val="bg1"/>
                </a:solidFill>
              </a:defRPr>
            </a:lvl1pPr>
          </a:lstStyle>
          <a:p>
            <a:r>
              <a:rPr lang="sv-SE"/>
              <a:t>kapitelslide</a:t>
            </a:r>
          </a:p>
        </p:txBody>
      </p:sp>
      <p:sp>
        <p:nvSpPr>
          <p:cNvPr id="10" name="Rektangel: rundade hörn 9">
            <a:extLst>
              <a:ext uri="{FF2B5EF4-FFF2-40B4-BE49-F238E27FC236}">
                <a16:creationId xmlns:a16="http://schemas.microsoft.com/office/drawing/2014/main" id="{1308F8F0-C6E8-46A4-B1D6-E1E8D6EB9B90}"/>
              </a:ext>
            </a:extLst>
          </p:cNvPr>
          <p:cNvSpPr/>
          <p:nvPr userDrawn="1"/>
        </p:nvSpPr>
        <p:spPr>
          <a:xfrm rot="423261">
            <a:off x="14515849" y="2107781"/>
            <a:ext cx="5720851" cy="970637"/>
          </a:xfrm>
          <a:prstGeom prst="roundRect">
            <a:avLst>
              <a:gd name="adj" fmla="val 4714"/>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Platshållare för bild 10">
            <a:extLst>
              <a:ext uri="{FF2B5EF4-FFF2-40B4-BE49-F238E27FC236}">
                <a16:creationId xmlns:a16="http://schemas.microsoft.com/office/drawing/2014/main" id="{EA788B72-0657-4270-830B-DD6DDD72E8EE}"/>
              </a:ext>
            </a:extLst>
          </p:cNvPr>
          <p:cNvSpPr>
            <a:spLocks noGrp="1" noChangeAspect="1"/>
          </p:cNvSpPr>
          <p:nvPr>
            <p:ph type="pic" sz="quarter" idx="11"/>
          </p:nvPr>
        </p:nvSpPr>
        <p:spPr>
          <a:xfrm>
            <a:off x="-4066339" y="504906"/>
            <a:ext cx="9415947" cy="9417600"/>
          </a:xfrm>
          <a:prstGeom prst="ellipse">
            <a:avLst/>
          </a:prstGeom>
          <a:solidFill>
            <a:srgbClr val="E3E3E3"/>
          </a:solidFill>
          <a:ln>
            <a:noFill/>
          </a:ln>
        </p:spPr>
        <p:txBody>
          <a:bodyPr/>
          <a:lstStyle>
            <a:lvl1pPr marL="0" indent="0" algn="ctr">
              <a:buNone/>
              <a:defRPr/>
            </a:lvl1pPr>
          </a:lstStyle>
          <a:p>
            <a:r>
              <a:rPr lang="sv-SE"/>
              <a:t>Klicka på ikonen för att lägga till en bild</a:t>
            </a:r>
          </a:p>
        </p:txBody>
      </p:sp>
      <p:sp>
        <p:nvSpPr>
          <p:cNvPr id="16" name="Platshållare för text 15">
            <a:extLst>
              <a:ext uri="{FF2B5EF4-FFF2-40B4-BE49-F238E27FC236}">
                <a16:creationId xmlns:a16="http://schemas.microsoft.com/office/drawing/2014/main" id="{D3933F60-0FFC-4CD1-964D-08D5F32A1B42}"/>
              </a:ext>
            </a:extLst>
          </p:cNvPr>
          <p:cNvSpPr>
            <a:spLocks noGrp="1" noChangeAspect="1"/>
          </p:cNvSpPr>
          <p:nvPr>
            <p:ph type="body" sz="quarter" idx="12" hasCustomPrompt="1"/>
          </p:nvPr>
        </p:nvSpPr>
        <p:spPr>
          <a:xfrm rot="21433626">
            <a:off x="735646" y="7955491"/>
            <a:ext cx="2989913" cy="2991600"/>
          </a:xfrm>
          <a:blipFill>
            <a:blip r:embed="rId2"/>
            <a:stretch>
              <a:fillRect/>
            </a:stretch>
          </a:blipFill>
          <a:ln>
            <a:solidFill>
              <a:srgbClr val="0069B2">
                <a:alpha val="0"/>
              </a:srgbClr>
            </a:solidFill>
          </a:ln>
        </p:spPr>
        <p:txBody>
          <a:bodyPr/>
          <a:lstStyle>
            <a:lvl1pPr marL="0" indent="0">
              <a:buNone/>
              <a:defRPr sz="100">
                <a:solidFill>
                  <a:schemeClr val="tx2"/>
                </a:solidFill>
              </a:defRPr>
            </a:lvl1pPr>
          </a:lstStyle>
          <a:p>
            <a:pPr lvl="0"/>
            <a:r>
              <a:rPr lang="sv-SE"/>
              <a:t>.</a:t>
            </a:r>
          </a:p>
        </p:txBody>
      </p:sp>
    </p:spTree>
    <p:extLst>
      <p:ext uri="{BB962C8B-B14F-4D97-AF65-F5344CB8AC3E}">
        <p14:creationId xmlns:p14="http://schemas.microsoft.com/office/powerpoint/2010/main" val="4168690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3537" userDrawn="1">
          <p15:clr>
            <a:srgbClr val="FBAE40"/>
          </p15:clr>
        </p15:guide>
        <p15:guide id="2" pos="6289" userDrawn="1">
          <p15:clr>
            <a:srgbClr val="FBAE40"/>
          </p15:clr>
        </p15:guide>
        <p15:guide id="3" pos="3956"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6_Rubrikbild">
    <p:spTree>
      <p:nvGrpSpPr>
        <p:cNvPr id="1" name=""/>
        <p:cNvGrpSpPr/>
        <p:nvPr/>
      </p:nvGrpSpPr>
      <p:grpSpPr>
        <a:xfrm>
          <a:off x="0" y="0"/>
          <a:ext cx="0" cy="0"/>
          <a:chOff x="0" y="0"/>
          <a:chExt cx="0" cy="0"/>
        </a:xfrm>
      </p:grpSpPr>
      <p:sp>
        <p:nvSpPr>
          <p:cNvPr id="21" name="Rektangel 20">
            <a:extLst>
              <a:ext uri="{FF2B5EF4-FFF2-40B4-BE49-F238E27FC236}">
                <a16:creationId xmlns:a16="http://schemas.microsoft.com/office/drawing/2014/main" id="{B40665CF-F52D-4796-88E7-F1BFA326C02A}"/>
              </a:ext>
            </a:extLst>
          </p:cNvPr>
          <p:cNvSpPr/>
          <p:nvPr userDrawn="1"/>
        </p:nvSpPr>
        <p:spPr>
          <a:xfrm>
            <a:off x="0" y="0"/>
            <a:ext cx="19969163" cy="112315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Rektangel: rundade hörn 9">
            <a:extLst>
              <a:ext uri="{FF2B5EF4-FFF2-40B4-BE49-F238E27FC236}">
                <a16:creationId xmlns:a16="http://schemas.microsoft.com/office/drawing/2014/main" id="{1308F8F0-C6E8-46A4-B1D6-E1E8D6EB9B90}"/>
              </a:ext>
            </a:extLst>
          </p:cNvPr>
          <p:cNvSpPr/>
          <p:nvPr userDrawn="1"/>
        </p:nvSpPr>
        <p:spPr>
          <a:xfrm rot="956076">
            <a:off x="15622537" y="4809444"/>
            <a:ext cx="5720851" cy="1692099"/>
          </a:xfrm>
          <a:prstGeom prst="roundRect">
            <a:avLst>
              <a:gd name="adj" fmla="val 4714"/>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bild 5">
            <a:extLst>
              <a:ext uri="{FF2B5EF4-FFF2-40B4-BE49-F238E27FC236}">
                <a16:creationId xmlns:a16="http://schemas.microsoft.com/office/drawing/2014/main" id="{218AAB74-7E62-4214-9CF8-C92D984BE632}"/>
              </a:ext>
            </a:extLst>
          </p:cNvPr>
          <p:cNvSpPr>
            <a:spLocks noGrp="1"/>
          </p:cNvSpPr>
          <p:nvPr>
            <p:ph type="pic" sz="quarter" idx="11"/>
          </p:nvPr>
        </p:nvSpPr>
        <p:spPr>
          <a:xfrm rot="21315464">
            <a:off x="12491140" y="6660102"/>
            <a:ext cx="8556625" cy="7435850"/>
          </a:xfrm>
          <a:prstGeom prst="roundRect">
            <a:avLst>
              <a:gd name="adj" fmla="val 2050"/>
            </a:avLst>
          </a:prstGeom>
          <a:solidFill>
            <a:schemeClr val="bg1">
              <a:lumMod val="85000"/>
            </a:schemeClr>
          </a:solidFill>
          <a:ln>
            <a:noFill/>
          </a:ln>
        </p:spPr>
        <p:txBody>
          <a:bodyPr tIns="1080000"/>
          <a:lstStyle>
            <a:lvl1pPr marL="0" indent="0" algn="ctr">
              <a:buNone/>
              <a:defRPr>
                <a:solidFill>
                  <a:schemeClr val="accent1"/>
                </a:solidFill>
              </a:defRPr>
            </a:lvl1pPr>
          </a:lstStyle>
          <a:p>
            <a:r>
              <a:rPr lang="sv-SE"/>
              <a:t>Klicka på ikonen för att lägga till en bild</a:t>
            </a:r>
          </a:p>
        </p:txBody>
      </p:sp>
      <p:pic>
        <p:nvPicPr>
          <p:cNvPr id="8" name="Bildobjekt 7">
            <a:extLst>
              <a:ext uri="{FF2B5EF4-FFF2-40B4-BE49-F238E27FC236}">
                <a16:creationId xmlns:a16="http://schemas.microsoft.com/office/drawing/2014/main" id="{5F0B3791-CD02-4F9D-B6FB-63E617869ED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446313" flipH="1">
            <a:off x="1094286" y="-937835"/>
            <a:ext cx="5494352" cy="5504174"/>
          </a:xfrm>
          <a:prstGeom prst="rect">
            <a:avLst/>
          </a:prstGeom>
        </p:spPr>
      </p:pic>
      <p:sp>
        <p:nvSpPr>
          <p:cNvPr id="2" name="Rubrik 1">
            <a:extLst>
              <a:ext uri="{FF2B5EF4-FFF2-40B4-BE49-F238E27FC236}">
                <a16:creationId xmlns:a16="http://schemas.microsoft.com/office/drawing/2014/main" id="{3CC819DF-D651-4DCB-B805-7CBBF197163F}"/>
              </a:ext>
            </a:extLst>
          </p:cNvPr>
          <p:cNvSpPr>
            <a:spLocks noGrp="1"/>
          </p:cNvSpPr>
          <p:nvPr>
            <p:ph type="ctrTitle" hasCustomPrompt="1"/>
          </p:nvPr>
        </p:nvSpPr>
        <p:spPr>
          <a:xfrm>
            <a:off x="5132036" y="2679765"/>
            <a:ext cx="9705090" cy="3532907"/>
          </a:xfrm>
        </p:spPr>
        <p:txBody>
          <a:bodyPr anchor="b"/>
          <a:lstStyle>
            <a:lvl1pPr algn="ctr">
              <a:lnSpc>
                <a:spcPts val="8500"/>
              </a:lnSpc>
              <a:defRPr sz="8200">
                <a:solidFill>
                  <a:schemeClr val="bg1"/>
                </a:solidFill>
              </a:defRPr>
            </a:lvl1pPr>
          </a:lstStyle>
          <a:p>
            <a:r>
              <a:rPr lang="sv-SE"/>
              <a:t>kapitelslide</a:t>
            </a:r>
          </a:p>
        </p:txBody>
      </p:sp>
    </p:spTree>
    <p:extLst>
      <p:ext uri="{BB962C8B-B14F-4D97-AF65-F5344CB8AC3E}">
        <p14:creationId xmlns:p14="http://schemas.microsoft.com/office/powerpoint/2010/main" val="3144878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3537">
          <p15:clr>
            <a:srgbClr val="FBAE40"/>
          </p15:clr>
        </p15:guide>
        <p15:guide id="2" pos="6289">
          <p15:clr>
            <a:srgbClr val="FBAE40"/>
          </p15:clr>
        </p15:guide>
        <p15:guide id="3" pos="395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7_Rubrikbild">
    <p:spTree>
      <p:nvGrpSpPr>
        <p:cNvPr id="1" name=""/>
        <p:cNvGrpSpPr/>
        <p:nvPr/>
      </p:nvGrpSpPr>
      <p:grpSpPr>
        <a:xfrm>
          <a:off x="0" y="0"/>
          <a:ext cx="0" cy="0"/>
          <a:chOff x="0" y="0"/>
          <a:chExt cx="0" cy="0"/>
        </a:xfrm>
      </p:grpSpPr>
      <p:sp>
        <p:nvSpPr>
          <p:cNvPr id="21" name="Rektangel 20">
            <a:extLst>
              <a:ext uri="{FF2B5EF4-FFF2-40B4-BE49-F238E27FC236}">
                <a16:creationId xmlns:a16="http://schemas.microsoft.com/office/drawing/2014/main" id="{B40665CF-F52D-4796-88E7-F1BFA326C02A}"/>
              </a:ext>
            </a:extLst>
          </p:cNvPr>
          <p:cNvSpPr/>
          <p:nvPr userDrawn="1"/>
        </p:nvSpPr>
        <p:spPr>
          <a:xfrm>
            <a:off x="0" y="0"/>
            <a:ext cx="19969163" cy="112315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Platshållare för bild 5">
            <a:extLst>
              <a:ext uri="{FF2B5EF4-FFF2-40B4-BE49-F238E27FC236}">
                <a16:creationId xmlns:a16="http://schemas.microsoft.com/office/drawing/2014/main" id="{218AAB74-7E62-4214-9CF8-C92D984BE632}"/>
              </a:ext>
            </a:extLst>
          </p:cNvPr>
          <p:cNvSpPr>
            <a:spLocks noGrp="1"/>
          </p:cNvSpPr>
          <p:nvPr>
            <p:ph type="pic" sz="quarter" idx="11"/>
          </p:nvPr>
        </p:nvSpPr>
        <p:spPr>
          <a:xfrm rot="288936">
            <a:off x="-3432109" y="341853"/>
            <a:ext cx="8556625" cy="9805838"/>
          </a:xfrm>
          <a:prstGeom prst="roundRect">
            <a:avLst>
              <a:gd name="adj" fmla="val 2050"/>
            </a:avLst>
          </a:prstGeom>
          <a:solidFill>
            <a:schemeClr val="bg1">
              <a:lumMod val="85000"/>
            </a:schemeClr>
          </a:solidFill>
          <a:ln>
            <a:noFill/>
          </a:ln>
        </p:spPr>
        <p:txBody>
          <a:bodyPr tIns="1080000"/>
          <a:lstStyle>
            <a:lvl1pPr marL="0" indent="0" algn="ctr">
              <a:buNone/>
              <a:defRPr>
                <a:solidFill>
                  <a:schemeClr val="accent1"/>
                </a:solidFill>
              </a:defRPr>
            </a:lvl1pPr>
          </a:lstStyle>
          <a:p>
            <a:r>
              <a:rPr lang="sv-SE"/>
              <a:t>Klicka på ikonen för att lägga till en bild</a:t>
            </a:r>
          </a:p>
        </p:txBody>
      </p:sp>
      <p:sp>
        <p:nvSpPr>
          <p:cNvPr id="2" name="Rubrik 1">
            <a:extLst>
              <a:ext uri="{FF2B5EF4-FFF2-40B4-BE49-F238E27FC236}">
                <a16:creationId xmlns:a16="http://schemas.microsoft.com/office/drawing/2014/main" id="{3CC819DF-D651-4DCB-B805-7CBBF197163F}"/>
              </a:ext>
            </a:extLst>
          </p:cNvPr>
          <p:cNvSpPr>
            <a:spLocks noGrp="1"/>
          </p:cNvSpPr>
          <p:nvPr>
            <p:ph type="ctrTitle" hasCustomPrompt="1"/>
          </p:nvPr>
        </p:nvSpPr>
        <p:spPr>
          <a:xfrm>
            <a:off x="6313136" y="2679765"/>
            <a:ext cx="12755914" cy="3532907"/>
          </a:xfrm>
        </p:spPr>
        <p:txBody>
          <a:bodyPr anchor="b"/>
          <a:lstStyle>
            <a:lvl1pPr algn="l">
              <a:lnSpc>
                <a:spcPts val="8500"/>
              </a:lnSpc>
              <a:defRPr sz="8200">
                <a:solidFill>
                  <a:schemeClr val="bg1"/>
                </a:solidFill>
              </a:defRPr>
            </a:lvl1pPr>
          </a:lstStyle>
          <a:p>
            <a:r>
              <a:rPr lang="sv-SE"/>
              <a:t>kapitelslide</a:t>
            </a:r>
          </a:p>
        </p:txBody>
      </p:sp>
      <p:sp>
        <p:nvSpPr>
          <p:cNvPr id="11" name="Platshållare för text 9">
            <a:extLst>
              <a:ext uri="{FF2B5EF4-FFF2-40B4-BE49-F238E27FC236}">
                <a16:creationId xmlns:a16="http://schemas.microsoft.com/office/drawing/2014/main" id="{E0F07DB3-571E-44AA-B443-D76EAEE92892}"/>
              </a:ext>
            </a:extLst>
          </p:cNvPr>
          <p:cNvSpPr>
            <a:spLocks noGrp="1" noChangeAspect="1"/>
          </p:cNvSpPr>
          <p:nvPr>
            <p:ph type="body" sz="quarter" idx="12" hasCustomPrompt="1"/>
          </p:nvPr>
        </p:nvSpPr>
        <p:spPr>
          <a:xfrm>
            <a:off x="12879819" y="7300333"/>
            <a:ext cx="6551181" cy="6551181"/>
          </a:xfrm>
          <a:blipFill>
            <a:blip r:embed="rId2"/>
            <a:stretch>
              <a:fillRect/>
            </a:stretch>
          </a:blipFill>
          <a:ln>
            <a:solidFill>
              <a:srgbClr val="D9D9D9">
                <a:alpha val="0"/>
              </a:srgbClr>
            </a:solidFill>
          </a:ln>
        </p:spPr>
        <p:txBody>
          <a:bodyPr/>
          <a:lstStyle>
            <a:lvl1pPr marL="0" indent="0">
              <a:buFontTx/>
              <a:buNone/>
              <a:defRPr sz="100">
                <a:solidFill>
                  <a:srgbClr val="E3E3E3"/>
                </a:solidFill>
              </a:defRPr>
            </a:lvl1pPr>
          </a:lstStyle>
          <a:p>
            <a:pPr lvl="0"/>
            <a:r>
              <a:rPr lang="sv-SE"/>
              <a:t>.</a:t>
            </a:r>
          </a:p>
        </p:txBody>
      </p:sp>
      <p:sp>
        <p:nvSpPr>
          <p:cNvPr id="10" name="Rektangel: rundade hörn 9">
            <a:extLst>
              <a:ext uri="{FF2B5EF4-FFF2-40B4-BE49-F238E27FC236}">
                <a16:creationId xmlns:a16="http://schemas.microsoft.com/office/drawing/2014/main" id="{1308F8F0-C6E8-46A4-B1D6-E1E8D6EB9B90}"/>
              </a:ext>
            </a:extLst>
          </p:cNvPr>
          <p:cNvSpPr/>
          <p:nvPr userDrawn="1"/>
        </p:nvSpPr>
        <p:spPr>
          <a:xfrm rot="382266">
            <a:off x="11123771" y="8647601"/>
            <a:ext cx="3305371" cy="1775328"/>
          </a:xfrm>
          <a:prstGeom prst="roundRect">
            <a:avLst>
              <a:gd name="adj" fmla="val 4714"/>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181853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3537">
          <p15:clr>
            <a:srgbClr val="FBAE40"/>
          </p15:clr>
        </p15:guide>
        <p15:guide id="2" pos="6289">
          <p15:clr>
            <a:srgbClr val="FBAE40"/>
          </p15:clr>
        </p15:guide>
        <p15:guide id="3" pos="3956">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79292710-CEC9-452D-8F63-AD565DA47FE4}"/>
              </a:ext>
            </a:extLst>
          </p:cNvPr>
          <p:cNvSpPr/>
          <p:nvPr userDrawn="1"/>
        </p:nvSpPr>
        <p:spPr>
          <a:xfrm>
            <a:off x="0" y="0"/>
            <a:ext cx="19969163" cy="11231563"/>
          </a:xfrm>
          <a:prstGeom prst="rect">
            <a:avLst/>
          </a:prstGeom>
          <a:solidFill>
            <a:srgbClr val="E3E3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Platshållare för rubrik 1">
            <a:extLst>
              <a:ext uri="{FF2B5EF4-FFF2-40B4-BE49-F238E27FC236}">
                <a16:creationId xmlns:a16="http://schemas.microsoft.com/office/drawing/2014/main" id="{6AC04C46-4791-4D64-8071-73B4461F1DE3}"/>
              </a:ext>
            </a:extLst>
          </p:cNvPr>
          <p:cNvSpPr>
            <a:spLocks noGrp="1"/>
          </p:cNvSpPr>
          <p:nvPr>
            <p:ph type="title"/>
          </p:nvPr>
        </p:nvSpPr>
        <p:spPr>
          <a:xfrm>
            <a:off x="1372880" y="859674"/>
            <a:ext cx="17223403" cy="1332422"/>
          </a:xfrm>
          <a:prstGeom prst="rect">
            <a:avLst/>
          </a:prstGeom>
        </p:spPr>
        <p:txBody>
          <a:bodyPr vert="horz" lIns="0" tIns="0" rIns="0" bIns="0" rtlCol="0" anchor="t">
            <a:noAutofit/>
          </a:bodyPr>
          <a:lstStyle/>
          <a:p>
            <a:r>
              <a:rPr lang="sv-SE"/>
              <a:t>Rubrik</a:t>
            </a:r>
          </a:p>
        </p:txBody>
      </p:sp>
      <p:sp>
        <p:nvSpPr>
          <p:cNvPr id="3" name="Platshållare för text 2">
            <a:extLst>
              <a:ext uri="{FF2B5EF4-FFF2-40B4-BE49-F238E27FC236}">
                <a16:creationId xmlns:a16="http://schemas.microsoft.com/office/drawing/2014/main" id="{25E664E6-388B-4926-BB96-2F4843A81542}"/>
              </a:ext>
            </a:extLst>
          </p:cNvPr>
          <p:cNvSpPr>
            <a:spLocks noGrp="1"/>
          </p:cNvSpPr>
          <p:nvPr>
            <p:ph type="body" idx="1"/>
          </p:nvPr>
        </p:nvSpPr>
        <p:spPr>
          <a:xfrm>
            <a:off x="2847109" y="3176921"/>
            <a:ext cx="15769956" cy="7126324"/>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5188848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0"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lnSpc>
          <a:spcPts val="6300"/>
        </a:lnSpc>
        <a:spcBef>
          <a:spcPct val="0"/>
        </a:spcBef>
        <a:buNone/>
        <a:defRPr sz="6100" kern="1200" cap="all" baseline="0">
          <a:solidFill>
            <a:schemeClr val="tx1"/>
          </a:solidFill>
          <a:latin typeface="+mj-lt"/>
          <a:ea typeface="+mj-ea"/>
          <a:cs typeface="+mj-cs"/>
        </a:defRPr>
      </a:lvl1pPr>
    </p:titleStyle>
    <p:bodyStyle>
      <a:lvl1pPr marL="374650" indent="-374650" algn="l" defTabSz="914400" rtl="0" eaLnBrk="1" latinLnBrk="0" hangingPunct="1">
        <a:lnSpc>
          <a:spcPct val="90000"/>
        </a:lnSpc>
        <a:spcBef>
          <a:spcPts val="600"/>
        </a:spcBef>
        <a:buClr>
          <a:schemeClr val="accent4"/>
        </a:buClr>
        <a:buFont typeface="Arial" panose="020B0604020202020204" pitchFamily="34" charset="0"/>
        <a:buChar char="•"/>
        <a:defRPr sz="4100" kern="1200">
          <a:solidFill>
            <a:schemeClr val="tx1"/>
          </a:solidFill>
          <a:latin typeface="+mn-lt"/>
          <a:ea typeface="+mn-ea"/>
          <a:cs typeface="+mn-cs"/>
        </a:defRPr>
      </a:lvl1pPr>
      <a:lvl2pPr marL="685800" indent="-228600" algn="l" defTabSz="914400" rtl="0" eaLnBrk="1" latinLnBrk="0" hangingPunct="1">
        <a:lnSpc>
          <a:spcPct val="90000"/>
        </a:lnSpc>
        <a:spcBef>
          <a:spcPts val="0"/>
        </a:spcBef>
        <a:buClr>
          <a:schemeClr val="accent4"/>
        </a:buClr>
        <a:buFont typeface="Arial" panose="020B0604020202020204" pitchFamily="34" charset="0"/>
        <a:buChar char="˗"/>
        <a:defRPr sz="3600" kern="1200">
          <a:solidFill>
            <a:schemeClr val="tx1"/>
          </a:solidFill>
          <a:latin typeface="+mn-lt"/>
          <a:ea typeface="+mn-ea"/>
          <a:cs typeface="+mn-cs"/>
        </a:defRPr>
      </a:lvl2pPr>
      <a:lvl3pPr marL="1143000" indent="-228600" algn="l" defTabSz="914400" rtl="0" eaLnBrk="1" latinLnBrk="0" hangingPunct="1">
        <a:lnSpc>
          <a:spcPct val="90000"/>
        </a:lnSpc>
        <a:spcBef>
          <a:spcPts val="0"/>
        </a:spcBef>
        <a:buClr>
          <a:schemeClr val="accent4"/>
        </a:buClr>
        <a:buFont typeface="Arial" panose="020B0604020202020204" pitchFamily="34" charset="0"/>
        <a:buChar char="˗"/>
        <a:defRPr sz="3600" kern="1200">
          <a:solidFill>
            <a:schemeClr val="tx1"/>
          </a:solidFill>
          <a:latin typeface="+mn-lt"/>
          <a:ea typeface="+mn-ea"/>
          <a:cs typeface="+mn-cs"/>
        </a:defRPr>
      </a:lvl3pPr>
      <a:lvl4pPr marL="1600200" indent="-228600" algn="l" defTabSz="914400" rtl="0" eaLnBrk="1" latinLnBrk="0" hangingPunct="1">
        <a:lnSpc>
          <a:spcPct val="90000"/>
        </a:lnSpc>
        <a:spcBef>
          <a:spcPts val="0"/>
        </a:spcBef>
        <a:buClr>
          <a:schemeClr val="accent4"/>
        </a:buClr>
        <a:buFont typeface="Arial" panose="020B0604020202020204" pitchFamily="34" charset="0"/>
        <a:buChar char="˗"/>
        <a:defRPr sz="3600" kern="1200">
          <a:solidFill>
            <a:schemeClr val="tx1"/>
          </a:solidFill>
          <a:latin typeface="+mn-lt"/>
          <a:ea typeface="+mn-ea"/>
          <a:cs typeface="+mn-cs"/>
        </a:defRPr>
      </a:lvl4pPr>
      <a:lvl5pPr marL="2057400" indent="-228600" algn="l" defTabSz="914400" rtl="0" eaLnBrk="1" latinLnBrk="0" hangingPunct="1">
        <a:lnSpc>
          <a:spcPct val="90000"/>
        </a:lnSpc>
        <a:spcBef>
          <a:spcPts val="0"/>
        </a:spcBef>
        <a:buClr>
          <a:schemeClr val="accent4"/>
        </a:buClr>
        <a:buFont typeface="Arial" panose="020B0604020202020204" pitchFamily="34" charset="0"/>
        <a:buChar char="˗"/>
        <a:defRPr sz="3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138C8E3-079A-49BE-B314-B21BFE26B337}"/>
              </a:ext>
            </a:extLst>
          </p:cNvPr>
          <p:cNvSpPr>
            <a:spLocks noGrp="1"/>
          </p:cNvSpPr>
          <p:nvPr>
            <p:ph type="ctrTitle"/>
          </p:nvPr>
        </p:nvSpPr>
        <p:spPr/>
        <p:txBody>
          <a:bodyPr/>
          <a:lstStyle/>
          <a:p>
            <a:r>
              <a:rPr lang="sv-SE" dirty="0"/>
              <a:t>Föräldramöte</a:t>
            </a:r>
            <a:br>
              <a:rPr lang="sv-SE" dirty="0"/>
            </a:br>
            <a:r>
              <a:rPr lang="sv-SE" dirty="0"/>
              <a:t>P11/12</a:t>
            </a:r>
          </a:p>
        </p:txBody>
      </p:sp>
      <p:sp>
        <p:nvSpPr>
          <p:cNvPr id="3" name="Underrubrik 2">
            <a:extLst>
              <a:ext uri="{FF2B5EF4-FFF2-40B4-BE49-F238E27FC236}">
                <a16:creationId xmlns:a16="http://schemas.microsoft.com/office/drawing/2014/main" id="{79B74390-C8F7-426C-B43B-4C9E31990AA2}"/>
              </a:ext>
            </a:extLst>
          </p:cNvPr>
          <p:cNvSpPr>
            <a:spLocks noGrp="1"/>
          </p:cNvSpPr>
          <p:nvPr>
            <p:ph type="subTitle" idx="1"/>
          </p:nvPr>
        </p:nvSpPr>
        <p:spPr/>
        <p:txBody>
          <a:bodyPr/>
          <a:lstStyle/>
          <a:p>
            <a:r>
              <a:rPr lang="sv-SE" dirty="0"/>
              <a:t>9 januari 2025</a:t>
            </a:r>
            <a:endParaRPr lang="sv-SE" dirty="0">
              <a:solidFill>
                <a:schemeClr val="accent4"/>
              </a:solidFill>
            </a:endParaRPr>
          </a:p>
        </p:txBody>
      </p:sp>
    </p:spTree>
    <p:extLst>
      <p:ext uri="{BB962C8B-B14F-4D97-AF65-F5344CB8AC3E}">
        <p14:creationId xmlns:p14="http://schemas.microsoft.com/office/powerpoint/2010/main" val="92634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E0EBBF-1961-61F9-3993-97B01084DF5E}"/>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C3710E49-C88D-5CB9-41FC-E2699E1734DB}"/>
              </a:ext>
            </a:extLst>
          </p:cNvPr>
          <p:cNvSpPr>
            <a:spLocks noGrp="1"/>
          </p:cNvSpPr>
          <p:nvPr>
            <p:ph type="title"/>
          </p:nvPr>
        </p:nvSpPr>
        <p:spPr/>
        <p:txBody>
          <a:bodyPr/>
          <a:lstStyle/>
          <a:p>
            <a:r>
              <a:rPr lang="sv-SE" dirty="0"/>
              <a:t>samarbete p10/11</a:t>
            </a:r>
          </a:p>
        </p:txBody>
      </p:sp>
      <p:sp>
        <p:nvSpPr>
          <p:cNvPr id="3" name="Platshållare för innehåll 2">
            <a:extLst>
              <a:ext uri="{FF2B5EF4-FFF2-40B4-BE49-F238E27FC236}">
                <a16:creationId xmlns:a16="http://schemas.microsoft.com/office/drawing/2014/main" id="{6CE76317-1B37-54B1-E128-FC91B4A60E4E}"/>
              </a:ext>
            </a:extLst>
          </p:cNvPr>
          <p:cNvSpPr>
            <a:spLocks noGrp="1"/>
          </p:cNvSpPr>
          <p:nvPr>
            <p:ph idx="1"/>
          </p:nvPr>
        </p:nvSpPr>
        <p:spPr/>
        <p:txBody>
          <a:bodyPr/>
          <a:lstStyle/>
          <a:p>
            <a:r>
              <a:rPr lang="sv-SE" dirty="0"/>
              <a:t>Samarbete i både träning och match</a:t>
            </a:r>
          </a:p>
          <a:p>
            <a:endParaRPr lang="sv-SE" dirty="0"/>
          </a:p>
          <a:p>
            <a:r>
              <a:rPr lang="sv-SE" dirty="0"/>
              <a:t>Kommer vara mest synligt i lågintensiva perioder (lov, inför/efter säsong)</a:t>
            </a:r>
          </a:p>
          <a:p>
            <a:endParaRPr lang="sv-SE" dirty="0"/>
          </a:p>
          <a:p>
            <a:r>
              <a:rPr lang="sv-SE" dirty="0"/>
              <a:t>Rotationsschema för 20-talet spelare från pk10/11 i laget var 4:e träningsvecka</a:t>
            </a:r>
          </a:p>
          <a:p>
            <a:endParaRPr lang="sv-SE" dirty="0"/>
          </a:p>
          <a:p>
            <a:r>
              <a:rPr lang="sv-SE" dirty="0"/>
              <a:t>Spelare i P11/12 kommer ev. att spela PK4 och spelare i P10/11 kommer spela PK5.</a:t>
            </a:r>
          </a:p>
          <a:p>
            <a:pPr marL="0" indent="0">
              <a:buNone/>
            </a:pPr>
            <a:endParaRPr lang="sv-SE" dirty="0"/>
          </a:p>
        </p:txBody>
      </p:sp>
    </p:spTree>
    <p:extLst>
      <p:ext uri="{BB962C8B-B14F-4D97-AF65-F5344CB8AC3E}">
        <p14:creationId xmlns:p14="http://schemas.microsoft.com/office/powerpoint/2010/main" val="3333542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63EAAB-4D8B-C489-53BD-EE1AB09DE48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41E1DE1-6631-D702-CF8A-DAD7554EA62C}"/>
              </a:ext>
            </a:extLst>
          </p:cNvPr>
          <p:cNvSpPr>
            <a:spLocks noGrp="1"/>
          </p:cNvSpPr>
          <p:nvPr>
            <p:ph type="title"/>
          </p:nvPr>
        </p:nvSpPr>
        <p:spPr/>
        <p:txBody>
          <a:bodyPr/>
          <a:lstStyle/>
          <a:p>
            <a:r>
              <a:rPr lang="sv-SE" dirty="0"/>
              <a:t>ekonomi</a:t>
            </a:r>
          </a:p>
        </p:txBody>
      </p:sp>
      <p:sp>
        <p:nvSpPr>
          <p:cNvPr id="3" name="Platshållare för innehåll 2">
            <a:extLst>
              <a:ext uri="{FF2B5EF4-FFF2-40B4-BE49-F238E27FC236}">
                <a16:creationId xmlns:a16="http://schemas.microsoft.com/office/drawing/2014/main" id="{7EEE4F85-933A-4D6D-D88A-347225516A16}"/>
              </a:ext>
            </a:extLst>
          </p:cNvPr>
          <p:cNvSpPr>
            <a:spLocks noGrp="1"/>
          </p:cNvSpPr>
          <p:nvPr>
            <p:ph idx="1"/>
          </p:nvPr>
        </p:nvSpPr>
        <p:spPr/>
        <p:txBody>
          <a:bodyPr/>
          <a:lstStyle/>
          <a:p>
            <a:r>
              <a:rPr lang="sv-SE" dirty="0"/>
              <a:t>Ca 7000:- i kassan + Bingolottoförtjänsten, ej klart än</a:t>
            </a:r>
          </a:p>
        </p:txBody>
      </p:sp>
    </p:spTree>
    <p:extLst>
      <p:ext uri="{BB962C8B-B14F-4D97-AF65-F5344CB8AC3E}">
        <p14:creationId xmlns:p14="http://schemas.microsoft.com/office/powerpoint/2010/main" val="14181745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63EAAB-4D8B-C489-53BD-EE1AB09DE48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41E1DE1-6631-D702-CF8A-DAD7554EA62C}"/>
              </a:ext>
            </a:extLst>
          </p:cNvPr>
          <p:cNvSpPr>
            <a:spLocks noGrp="1"/>
          </p:cNvSpPr>
          <p:nvPr>
            <p:ph type="title"/>
          </p:nvPr>
        </p:nvSpPr>
        <p:spPr/>
        <p:txBody>
          <a:bodyPr/>
          <a:lstStyle/>
          <a:p>
            <a:r>
              <a:rPr lang="sv-SE" dirty="0"/>
              <a:t>Cup/avslutning</a:t>
            </a:r>
          </a:p>
        </p:txBody>
      </p:sp>
      <p:sp>
        <p:nvSpPr>
          <p:cNvPr id="3" name="Platshållare för innehåll 2">
            <a:extLst>
              <a:ext uri="{FF2B5EF4-FFF2-40B4-BE49-F238E27FC236}">
                <a16:creationId xmlns:a16="http://schemas.microsoft.com/office/drawing/2014/main" id="{7EEE4F85-933A-4D6D-D88A-347225516A16}"/>
              </a:ext>
            </a:extLst>
          </p:cNvPr>
          <p:cNvSpPr>
            <a:spLocks noGrp="1"/>
          </p:cNvSpPr>
          <p:nvPr>
            <p:ph idx="1"/>
          </p:nvPr>
        </p:nvSpPr>
        <p:spPr/>
        <p:txBody>
          <a:bodyPr/>
          <a:lstStyle/>
          <a:p>
            <a:pPr marL="0" indent="0">
              <a:buNone/>
            </a:pPr>
            <a:endParaRPr lang="sv-SE" dirty="0"/>
          </a:p>
          <a:p>
            <a:r>
              <a:rPr lang="sv-SE" dirty="0"/>
              <a:t>Örebrocupen 11-13 april</a:t>
            </a:r>
          </a:p>
          <a:p>
            <a:pPr marL="0" indent="0">
              <a:buNone/>
            </a:pPr>
            <a:r>
              <a:rPr lang="sv-SE" dirty="0">
                <a:solidFill>
                  <a:srgbClr val="FF0000"/>
                </a:solidFill>
              </a:rPr>
              <a:t>-</a:t>
            </a:r>
            <a:r>
              <a:rPr lang="sv-SE" dirty="0"/>
              <a:t> Arbete för föräldrar</a:t>
            </a:r>
          </a:p>
          <a:p>
            <a:pPr>
              <a:buFontTx/>
              <a:buChar char="-"/>
            </a:pPr>
            <a:r>
              <a:rPr lang="sv-SE" dirty="0"/>
              <a:t>Ska vi anmäla oss för spel?</a:t>
            </a:r>
          </a:p>
          <a:p>
            <a:pPr>
              <a:buFontTx/>
              <a:buChar char="-"/>
            </a:pPr>
            <a:endParaRPr lang="sv-SE" dirty="0"/>
          </a:p>
          <a:p>
            <a:r>
              <a:rPr lang="sv-SE" dirty="0"/>
              <a:t>Hur avslutar vi säsongen? </a:t>
            </a:r>
          </a:p>
          <a:p>
            <a:pPr>
              <a:buFontTx/>
              <a:buChar char="-"/>
            </a:pPr>
            <a:r>
              <a:rPr lang="sv-SE" dirty="0"/>
              <a:t>Katrineholmscupen 25-27 april?</a:t>
            </a:r>
          </a:p>
          <a:p>
            <a:pPr>
              <a:buFontTx/>
              <a:buChar char="-"/>
            </a:pPr>
            <a:r>
              <a:rPr lang="sv-SE" dirty="0"/>
              <a:t>Övernattning i närheten?</a:t>
            </a:r>
          </a:p>
          <a:p>
            <a:pPr>
              <a:buFontTx/>
              <a:buChar char="-"/>
            </a:pPr>
            <a:r>
              <a:rPr lang="sv-SE" dirty="0"/>
              <a:t>Dag/kväll i stan</a:t>
            </a:r>
          </a:p>
          <a:p>
            <a:pPr marL="0" indent="0">
              <a:buNone/>
            </a:pPr>
            <a:endParaRPr lang="sv-SE" dirty="0"/>
          </a:p>
          <a:p>
            <a:pPr>
              <a:buFontTx/>
              <a:buChar char="-"/>
            </a:pPr>
            <a:endParaRPr lang="sv-SE" dirty="0"/>
          </a:p>
          <a:p>
            <a:pPr marL="0" indent="0">
              <a:buNone/>
            </a:pPr>
            <a:endParaRPr lang="sv-SE" dirty="0"/>
          </a:p>
        </p:txBody>
      </p:sp>
    </p:spTree>
    <p:extLst>
      <p:ext uri="{BB962C8B-B14F-4D97-AF65-F5344CB8AC3E}">
        <p14:creationId xmlns:p14="http://schemas.microsoft.com/office/powerpoint/2010/main" val="994931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FE8A12-C7DD-CB0F-7F4D-00BCC9CAD5CE}"/>
              </a:ext>
            </a:extLst>
          </p:cNvPr>
          <p:cNvSpPr>
            <a:spLocks noGrp="1"/>
          </p:cNvSpPr>
          <p:nvPr>
            <p:ph type="ctrTitle"/>
          </p:nvPr>
        </p:nvSpPr>
        <p:spPr/>
        <p:txBody>
          <a:bodyPr/>
          <a:lstStyle/>
          <a:p>
            <a:r>
              <a:rPr lang="sv-SE" dirty="0"/>
              <a:t>ÖVRIGA FRÅGOR?</a:t>
            </a:r>
          </a:p>
        </p:txBody>
      </p:sp>
    </p:spTree>
    <p:extLst>
      <p:ext uri="{BB962C8B-B14F-4D97-AF65-F5344CB8AC3E}">
        <p14:creationId xmlns:p14="http://schemas.microsoft.com/office/powerpoint/2010/main" val="385843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9C52E83-EFC2-4C95-BE3B-7493EED46620}"/>
              </a:ext>
            </a:extLst>
          </p:cNvPr>
          <p:cNvSpPr>
            <a:spLocks noGrp="1"/>
          </p:cNvSpPr>
          <p:nvPr>
            <p:ph type="ctrTitle"/>
          </p:nvPr>
        </p:nvSpPr>
        <p:spPr/>
        <p:txBody>
          <a:bodyPr/>
          <a:lstStyle/>
          <a:p>
            <a:r>
              <a:rPr lang="sv-SE"/>
              <a:t>TACK FÖR IDAG!</a:t>
            </a:r>
          </a:p>
        </p:txBody>
      </p:sp>
    </p:spTree>
    <p:extLst>
      <p:ext uri="{BB962C8B-B14F-4D97-AF65-F5344CB8AC3E}">
        <p14:creationId xmlns:p14="http://schemas.microsoft.com/office/powerpoint/2010/main" val="2661786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3E2FC6D-C879-46F3-A551-0D421C84E818}"/>
              </a:ext>
            </a:extLst>
          </p:cNvPr>
          <p:cNvSpPr>
            <a:spLocks noGrp="1"/>
          </p:cNvSpPr>
          <p:nvPr>
            <p:ph type="title"/>
          </p:nvPr>
        </p:nvSpPr>
        <p:spPr/>
        <p:txBody>
          <a:bodyPr/>
          <a:lstStyle/>
          <a:p>
            <a:r>
              <a:rPr lang="sv-SE"/>
              <a:t>AGENDA</a:t>
            </a:r>
          </a:p>
        </p:txBody>
      </p:sp>
      <p:sp>
        <p:nvSpPr>
          <p:cNvPr id="3" name="Platshållare för innehåll 2">
            <a:extLst>
              <a:ext uri="{FF2B5EF4-FFF2-40B4-BE49-F238E27FC236}">
                <a16:creationId xmlns:a16="http://schemas.microsoft.com/office/drawing/2014/main" id="{A8D063B9-699F-47F9-A9A6-A6EAAF4009BA}"/>
              </a:ext>
            </a:extLst>
          </p:cNvPr>
          <p:cNvSpPr>
            <a:spLocks noGrp="1"/>
          </p:cNvSpPr>
          <p:nvPr>
            <p:ph idx="1"/>
          </p:nvPr>
        </p:nvSpPr>
        <p:spPr>
          <a:xfrm>
            <a:off x="2099603" y="1962616"/>
            <a:ext cx="15769956" cy="8409274"/>
          </a:xfrm>
        </p:spPr>
        <p:txBody>
          <a:bodyPr/>
          <a:lstStyle/>
          <a:p>
            <a:r>
              <a:rPr lang="sv-SE" sz="2400" dirty="0"/>
              <a:t>NULÄGE</a:t>
            </a:r>
          </a:p>
          <a:p>
            <a:r>
              <a:rPr lang="sv-SE" sz="2400" dirty="0"/>
              <a:t>—</a:t>
            </a:r>
          </a:p>
          <a:p>
            <a:r>
              <a:rPr lang="sv-SE" sz="2400" dirty="0"/>
              <a:t>LEDARSTABEN</a:t>
            </a:r>
          </a:p>
          <a:p>
            <a:r>
              <a:rPr lang="sv-SE" sz="2400" dirty="0"/>
              <a:t>—</a:t>
            </a:r>
          </a:p>
          <a:p>
            <a:r>
              <a:rPr lang="sv-SE" sz="2400" dirty="0"/>
              <a:t>LAGET</a:t>
            </a:r>
          </a:p>
          <a:p>
            <a:r>
              <a:rPr lang="sv-SE" sz="2400" dirty="0"/>
              <a:t>—</a:t>
            </a:r>
          </a:p>
          <a:p>
            <a:r>
              <a:rPr lang="sv-SE" sz="2400" dirty="0"/>
              <a:t>TRÄNINGAR</a:t>
            </a:r>
          </a:p>
          <a:p>
            <a:r>
              <a:rPr lang="sv-SE" sz="2400" dirty="0"/>
              <a:t>—</a:t>
            </a:r>
          </a:p>
          <a:p>
            <a:r>
              <a:rPr lang="sv-SE" sz="2400" dirty="0"/>
              <a:t>SERIESPEL</a:t>
            </a:r>
          </a:p>
          <a:p>
            <a:r>
              <a:rPr lang="sv-SE" sz="2400" dirty="0"/>
              <a:t>—</a:t>
            </a:r>
          </a:p>
          <a:p>
            <a:r>
              <a:rPr lang="sv-SE" sz="2400" dirty="0"/>
              <a:t>Kallelse via laget.se</a:t>
            </a:r>
          </a:p>
          <a:p>
            <a:r>
              <a:rPr lang="sv-SE" sz="2400" dirty="0"/>
              <a:t>—</a:t>
            </a:r>
          </a:p>
          <a:p>
            <a:r>
              <a:rPr lang="sv-SE" sz="2400" dirty="0"/>
              <a:t>Kommunikation</a:t>
            </a:r>
          </a:p>
          <a:p>
            <a:r>
              <a:rPr lang="sv-SE" sz="2400" dirty="0"/>
              <a:t>—</a:t>
            </a:r>
          </a:p>
          <a:p>
            <a:r>
              <a:rPr lang="sv-SE" sz="2400" dirty="0"/>
              <a:t>Samåkning till match</a:t>
            </a:r>
          </a:p>
          <a:p>
            <a:r>
              <a:rPr lang="sv-SE" sz="2400" dirty="0"/>
              <a:t>_</a:t>
            </a:r>
          </a:p>
          <a:p>
            <a:r>
              <a:rPr lang="sv-SE" sz="2400" dirty="0"/>
              <a:t>Samarbete P10/11</a:t>
            </a:r>
          </a:p>
          <a:p>
            <a:r>
              <a:rPr lang="sv-SE" sz="2400" dirty="0"/>
              <a:t>_</a:t>
            </a:r>
          </a:p>
          <a:p>
            <a:r>
              <a:rPr lang="sv-SE" sz="2400" dirty="0" err="1"/>
              <a:t>Ekonimi</a:t>
            </a:r>
            <a:endParaRPr lang="sv-SE" sz="2400" dirty="0"/>
          </a:p>
          <a:p>
            <a:r>
              <a:rPr lang="sv-SE" sz="2400" dirty="0"/>
              <a:t>_</a:t>
            </a:r>
          </a:p>
          <a:p>
            <a:r>
              <a:rPr lang="sv-SE" sz="2400" dirty="0"/>
              <a:t>Cuper</a:t>
            </a:r>
          </a:p>
          <a:p>
            <a:r>
              <a:rPr lang="sv-SE" sz="2400" dirty="0"/>
              <a:t>—</a:t>
            </a:r>
          </a:p>
          <a:p>
            <a:r>
              <a:rPr lang="sv-SE" sz="2400" dirty="0"/>
              <a:t>Övriga frågor</a:t>
            </a:r>
          </a:p>
        </p:txBody>
      </p:sp>
    </p:spTree>
    <p:extLst>
      <p:ext uri="{BB962C8B-B14F-4D97-AF65-F5344CB8AC3E}">
        <p14:creationId xmlns:p14="http://schemas.microsoft.com/office/powerpoint/2010/main" val="1508674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0B33BDE-4346-5D68-CFA9-3FF116A33A4C}"/>
              </a:ext>
            </a:extLst>
          </p:cNvPr>
          <p:cNvSpPr>
            <a:spLocks noGrp="1"/>
          </p:cNvSpPr>
          <p:nvPr>
            <p:ph type="title"/>
          </p:nvPr>
        </p:nvSpPr>
        <p:spPr/>
        <p:txBody>
          <a:bodyPr/>
          <a:lstStyle/>
          <a:p>
            <a:r>
              <a:rPr lang="sv-SE" dirty="0"/>
              <a:t>Nuläge</a:t>
            </a:r>
          </a:p>
        </p:txBody>
      </p:sp>
      <p:sp>
        <p:nvSpPr>
          <p:cNvPr id="3" name="Platshållare för innehåll 2">
            <a:extLst>
              <a:ext uri="{FF2B5EF4-FFF2-40B4-BE49-F238E27FC236}">
                <a16:creationId xmlns:a16="http://schemas.microsoft.com/office/drawing/2014/main" id="{7D7D12A8-0688-D42C-1E94-55C7E92A213A}"/>
              </a:ext>
            </a:extLst>
          </p:cNvPr>
          <p:cNvSpPr>
            <a:spLocks noGrp="1"/>
          </p:cNvSpPr>
          <p:nvPr>
            <p:ph idx="1"/>
          </p:nvPr>
        </p:nvSpPr>
        <p:spPr/>
        <p:txBody>
          <a:bodyPr/>
          <a:lstStyle/>
          <a:p>
            <a:r>
              <a:rPr lang="sv-SE" dirty="0"/>
              <a:t>21 spelare i truppen</a:t>
            </a:r>
          </a:p>
          <a:p>
            <a:r>
              <a:rPr lang="sv-SE" dirty="0"/>
              <a:t>3 ledare just nu</a:t>
            </a:r>
          </a:p>
          <a:p>
            <a:endParaRPr lang="sv-SE" dirty="0"/>
          </a:p>
          <a:p>
            <a:endParaRPr lang="sv-SE" dirty="0"/>
          </a:p>
          <a:p>
            <a:r>
              <a:rPr lang="sv-SE" dirty="0"/>
              <a:t>13 spelare i seriespel </a:t>
            </a:r>
          </a:p>
          <a:p>
            <a:endParaRPr lang="sv-SE" dirty="0"/>
          </a:p>
          <a:p>
            <a:r>
              <a:rPr lang="sv-SE" dirty="0"/>
              <a:t>10 spelare kom in under november-december</a:t>
            </a:r>
          </a:p>
          <a:p>
            <a:r>
              <a:rPr lang="sv-SE" dirty="0"/>
              <a:t>från ÖSK: </a:t>
            </a:r>
            <a:r>
              <a:rPr lang="sv-SE" dirty="0" err="1"/>
              <a:t>Gabirel</a:t>
            </a:r>
            <a:r>
              <a:rPr lang="sv-SE" dirty="0"/>
              <a:t>, Hugo </a:t>
            </a:r>
          </a:p>
          <a:p>
            <a:r>
              <a:rPr lang="sv-SE" dirty="0"/>
              <a:t>NYA: </a:t>
            </a:r>
            <a:r>
              <a:rPr lang="sv-SE" dirty="0" err="1"/>
              <a:t>Toprak</a:t>
            </a:r>
            <a:r>
              <a:rPr lang="sv-SE" dirty="0"/>
              <a:t>, </a:t>
            </a:r>
            <a:r>
              <a:rPr lang="sv-SE" dirty="0" err="1"/>
              <a:t>abdi</a:t>
            </a:r>
            <a:r>
              <a:rPr lang="sv-SE" dirty="0"/>
              <a:t>, </a:t>
            </a:r>
            <a:r>
              <a:rPr lang="sv-SE" dirty="0" err="1"/>
              <a:t>efehan</a:t>
            </a:r>
            <a:r>
              <a:rPr lang="sv-SE" dirty="0"/>
              <a:t>, </a:t>
            </a:r>
            <a:r>
              <a:rPr lang="sv-SE" dirty="0" err="1"/>
              <a:t>iggy</a:t>
            </a:r>
            <a:r>
              <a:rPr lang="sv-SE" dirty="0"/>
              <a:t>, </a:t>
            </a:r>
            <a:r>
              <a:rPr lang="sv-SE" dirty="0" err="1"/>
              <a:t>lenni</a:t>
            </a:r>
            <a:r>
              <a:rPr lang="sv-SE" dirty="0"/>
              <a:t>, </a:t>
            </a:r>
            <a:r>
              <a:rPr lang="sv-SE" dirty="0" err="1"/>
              <a:t>melwin</a:t>
            </a:r>
            <a:r>
              <a:rPr lang="sv-SE" dirty="0"/>
              <a:t>, </a:t>
            </a:r>
            <a:r>
              <a:rPr lang="sv-SE" dirty="0" err="1"/>
              <a:t>sebástian</a:t>
            </a:r>
            <a:r>
              <a:rPr lang="sv-SE" dirty="0"/>
              <a:t>, </a:t>
            </a:r>
            <a:r>
              <a:rPr lang="sv-SE" dirty="0" err="1"/>
              <a:t>william</a:t>
            </a:r>
            <a:endParaRPr lang="sv-SE" dirty="0"/>
          </a:p>
          <a:p>
            <a:endParaRPr lang="sv-SE" dirty="0"/>
          </a:p>
          <a:p>
            <a:r>
              <a:rPr lang="sv-SE" dirty="0"/>
              <a:t>Slutat under juluppehållet: Nils, Jackson, Elliot</a:t>
            </a:r>
          </a:p>
          <a:p>
            <a:endParaRPr lang="sv-SE" dirty="0"/>
          </a:p>
          <a:p>
            <a:r>
              <a:rPr lang="sv-SE" dirty="0"/>
              <a:t>På tränarsidan har </a:t>
            </a:r>
            <a:r>
              <a:rPr lang="sv-SE" dirty="0" err="1"/>
              <a:t>peter</a:t>
            </a:r>
            <a:r>
              <a:rPr lang="sv-SE" dirty="0"/>
              <a:t>, </a:t>
            </a:r>
            <a:r>
              <a:rPr lang="sv-SE" dirty="0" err="1"/>
              <a:t>samuel</a:t>
            </a:r>
            <a:r>
              <a:rPr lang="sv-SE" dirty="0"/>
              <a:t> och David tackat för sig</a:t>
            </a:r>
          </a:p>
          <a:p>
            <a:endParaRPr lang="sv-SE" dirty="0"/>
          </a:p>
          <a:p>
            <a:endParaRPr lang="sv-SE" dirty="0"/>
          </a:p>
          <a:p>
            <a:endParaRPr lang="sv-SE" dirty="0"/>
          </a:p>
        </p:txBody>
      </p:sp>
    </p:spTree>
    <p:extLst>
      <p:ext uri="{BB962C8B-B14F-4D97-AF65-F5344CB8AC3E}">
        <p14:creationId xmlns:p14="http://schemas.microsoft.com/office/powerpoint/2010/main" val="152967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D60A047-8445-15A1-BE62-408567DBBFA4}"/>
              </a:ext>
            </a:extLst>
          </p:cNvPr>
          <p:cNvSpPr>
            <a:spLocks noGrp="1"/>
          </p:cNvSpPr>
          <p:nvPr>
            <p:ph type="title"/>
          </p:nvPr>
        </p:nvSpPr>
        <p:spPr/>
        <p:txBody>
          <a:bodyPr/>
          <a:lstStyle/>
          <a:p>
            <a:r>
              <a:rPr lang="sv-SE" dirty="0" err="1"/>
              <a:t>LEdarstaben</a:t>
            </a:r>
            <a:endParaRPr lang="sv-SE" dirty="0"/>
          </a:p>
        </p:txBody>
      </p:sp>
      <p:sp>
        <p:nvSpPr>
          <p:cNvPr id="3" name="Platshållare för innehåll 2">
            <a:extLst>
              <a:ext uri="{FF2B5EF4-FFF2-40B4-BE49-F238E27FC236}">
                <a16:creationId xmlns:a16="http://schemas.microsoft.com/office/drawing/2014/main" id="{B5AB80CC-1823-0CF3-604A-A69364578623}"/>
              </a:ext>
            </a:extLst>
          </p:cNvPr>
          <p:cNvSpPr>
            <a:spLocks noGrp="1"/>
          </p:cNvSpPr>
          <p:nvPr>
            <p:ph idx="1"/>
          </p:nvPr>
        </p:nvSpPr>
        <p:spPr/>
        <p:txBody>
          <a:bodyPr/>
          <a:lstStyle/>
          <a:p>
            <a:r>
              <a:rPr lang="sv-SE" dirty="0"/>
              <a:t>Tränare:</a:t>
            </a:r>
          </a:p>
          <a:p>
            <a:r>
              <a:rPr lang="sv-SE" dirty="0"/>
              <a:t>Joakim Meyer</a:t>
            </a:r>
          </a:p>
          <a:p>
            <a:r>
              <a:rPr lang="sv-SE" dirty="0"/>
              <a:t>Jonas </a:t>
            </a:r>
            <a:r>
              <a:rPr lang="sv-SE" dirty="0" err="1"/>
              <a:t>Wågenberg</a:t>
            </a:r>
            <a:endParaRPr lang="sv-SE" dirty="0"/>
          </a:p>
          <a:p>
            <a:r>
              <a:rPr lang="sv-SE" dirty="0"/>
              <a:t>Malin Blomgren</a:t>
            </a:r>
          </a:p>
          <a:p>
            <a:endParaRPr lang="sv-SE" dirty="0"/>
          </a:p>
          <a:p>
            <a:r>
              <a:rPr lang="sv-SE" dirty="0"/>
              <a:t>Övriga behov:</a:t>
            </a:r>
          </a:p>
          <a:p>
            <a:r>
              <a:rPr lang="sv-SE" dirty="0"/>
              <a:t>Lagledare: fixa med laget.se, bjuda in lag, domare, finnas runt omkring</a:t>
            </a:r>
          </a:p>
          <a:p>
            <a:r>
              <a:rPr lang="sv-SE" dirty="0"/>
              <a:t>Fler tränare alt. Stöd då det behövs</a:t>
            </a:r>
          </a:p>
          <a:p>
            <a:r>
              <a:rPr lang="sv-SE" dirty="0"/>
              <a:t>Ansvar för kiosk </a:t>
            </a:r>
          </a:p>
          <a:p>
            <a:r>
              <a:rPr lang="sv-SE" dirty="0"/>
              <a:t>Ansvar för sek</a:t>
            </a:r>
          </a:p>
          <a:p>
            <a:r>
              <a:rPr lang="sv-SE" dirty="0"/>
              <a:t>ekonomiansvar</a:t>
            </a:r>
          </a:p>
          <a:p>
            <a:endParaRPr lang="sv-SE" dirty="0"/>
          </a:p>
          <a:p>
            <a:r>
              <a:rPr lang="sv-SE" dirty="0"/>
              <a:t>Förälder som kan vara i hallen 16.45 på måndagar</a:t>
            </a:r>
          </a:p>
          <a:p>
            <a:endParaRPr lang="sv-SE" dirty="0"/>
          </a:p>
          <a:p>
            <a:endParaRPr lang="sv-SE" dirty="0"/>
          </a:p>
        </p:txBody>
      </p:sp>
    </p:spTree>
    <p:extLst>
      <p:ext uri="{BB962C8B-B14F-4D97-AF65-F5344CB8AC3E}">
        <p14:creationId xmlns:p14="http://schemas.microsoft.com/office/powerpoint/2010/main" val="3208299827"/>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509258-A345-84E2-CCCF-D1AC207B03C0}"/>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82ADD615-C099-DCB0-678B-7D040E6E46DB}"/>
              </a:ext>
            </a:extLst>
          </p:cNvPr>
          <p:cNvSpPr>
            <a:spLocks noGrp="1"/>
          </p:cNvSpPr>
          <p:nvPr>
            <p:ph type="title"/>
          </p:nvPr>
        </p:nvSpPr>
        <p:spPr/>
        <p:txBody>
          <a:bodyPr/>
          <a:lstStyle/>
          <a:p>
            <a:r>
              <a:rPr lang="sv-SE" dirty="0"/>
              <a:t>träningar</a:t>
            </a:r>
          </a:p>
        </p:txBody>
      </p:sp>
      <p:sp>
        <p:nvSpPr>
          <p:cNvPr id="3" name="Platshållare för innehåll 2">
            <a:extLst>
              <a:ext uri="{FF2B5EF4-FFF2-40B4-BE49-F238E27FC236}">
                <a16:creationId xmlns:a16="http://schemas.microsoft.com/office/drawing/2014/main" id="{210F83BF-84B0-BE5C-80C6-097EB962F34A}"/>
              </a:ext>
            </a:extLst>
          </p:cNvPr>
          <p:cNvSpPr>
            <a:spLocks noGrp="1"/>
          </p:cNvSpPr>
          <p:nvPr>
            <p:ph idx="1"/>
          </p:nvPr>
        </p:nvSpPr>
        <p:spPr>
          <a:xfrm>
            <a:off x="2847109" y="1888761"/>
            <a:ext cx="15769956" cy="8414484"/>
          </a:xfrm>
        </p:spPr>
        <p:txBody>
          <a:bodyPr/>
          <a:lstStyle/>
          <a:p>
            <a:r>
              <a:rPr lang="sv-SE" sz="3600" dirty="0"/>
              <a:t>2 inomhusträningar i veckan, måndag 16.45-18.15 samt onsdag 18.00-19.30 </a:t>
            </a:r>
          </a:p>
          <a:p>
            <a:endParaRPr lang="sv-SE" sz="3600" dirty="0"/>
          </a:p>
          <a:p>
            <a:r>
              <a:rPr lang="sv-SE" sz="3600" dirty="0"/>
              <a:t>En tredje träning för de som ligger i framkant och behöver utmanas tillsammans med P10/11 på torsdagar</a:t>
            </a:r>
          </a:p>
          <a:p>
            <a:endParaRPr lang="sv-SE" sz="3600" dirty="0"/>
          </a:p>
          <a:p>
            <a:r>
              <a:rPr lang="sv-SE" sz="3600" dirty="0"/>
              <a:t>Nivåanpassning</a:t>
            </a:r>
          </a:p>
          <a:p>
            <a:endParaRPr lang="sv-SE" sz="3600" dirty="0"/>
          </a:p>
          <a:p>
            <a:r>
              <a:rPr lang="sv-SE" sz="3600" dirty="0"/>
              <a:t>Fysträning</a:t>
            </a:r>
          </a:p>
          <a:p>
            <a:endParaRPr lang="sv-SE" sz="3600" dirty="0"/>
          </a:p>
          <a:p>
            <a:r>
              <a:rPr lang="sv-SE" sz="3600" dirty="0"/>
              <a:t>Kul på träningarna (fokus)</a:t>
            </a:r>
          </a:p>
          <a:p>
            <a:pPr marL="0" indent="0">
              <a:buNone/>
            </a:pPr>
            <a:endParaRPr lang="sv-SE" sz="3600" dirty="0"/>
          </a:p>
          <a:p>
            <a:r>
              <a:rPr lang="sv-SE" sz="3600" dirty="0"/>
              <a:t>Fokusområden teknik, passningar, skott, taktik</a:t>
            </a:r>
          </a:p>
          <a:p>
            <a:endParaRPr lang="sv-SE" sz="3600" dirty="0"/>
          </a:p>
          <a:p>
            <a:r>
              <a:rPr lang="sv-SE" sz="3600" dirty="0"/>
              <a:t>Fyll på med näring! (före/efter)</a:t>
            </a:r>
          </a:p>
          <a:p>
            <a:endParaRPr lang="sv-SE" dirty="0"/>
          </a:p>
        </p:txBody>
      </p:sp>
    </p:spTree>
    <p:extLst>
      <p:ext uri="{BB962C8B-B14F-4D97-AF65-F5344CB8AC3E}">
        <p14:creationId xmlns:p14="http://schemas.microsoft.com/office/powerpoint/2010/main" val="3706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fade">
                                      <p:cBhvr>
                                        <p:cTn id="32" dur="500"/>
                                        <p:tgtEl>
                                          <p:spTgt spid="3">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animEffect transition="in" filter="fade">
                                      <p:cBhvr>
                                        <p:cTn id="37"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C4C52B-32B3-04EB-F592-6F3664B63F92}"/>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8A588B23-9716-BEAC-EB11-C80F7AF02BDD}"/>
              </a:ext>
            </a:extLst>
          </p:cNvPr>
          <p:cNvSpPr>
            <a:spLocks noGrp="1"/>
          </p:cNvSpPr>
          <p:nvPr>
            <p:ph type="title"/>
          </p:nvPr>
        </p:nvSpPr>
        <p:spPr/>
        <p:txBody>
          <a:bodyPr/>
          <a:lstStyle/>
          <a:p>
            <a:r>
              <a:rPr lang="sv-SE" dirty="0"/>
              <a:t>seriespel</a:t>
            </a:r>
          </a:p>
        </p:txBody>
      </p:sp>
      <p:sp>
        <p:nvSpPr>
          <p:cNvPr id="3" name="Platshållare för innehåll 2">
            <a:extLst>
              <a:ext uri="{FF2B5EF4-FFF2-40B4-BE49-F238E27FC236}">
                <a16:creationId xmlns:a16="http://schemas.microsoft.com/office/drawing/2014/main" id="{A4AC6B4F-6BF6-6BB4-C64A-6FFAF5C36D17}"/>
              </a:ext>
            </a:extLst>
          </p:cNvPr>
          <p:cNvSpPr>
            <a:spLocks noGrp="1"/>
          </p:cNvSpPr>
          <p:nvPr>
            <p:ph idx="1"/>
          </p:nvPr>
        </p:nvSpPr>
        <p:spPr>
          <a:xfrm>
            <a:off x="2826327" y="2886989"/>
            <a:ext cx="15769956" cy="7126324"/>
          </a:xfrm>
        </p:spPr>
        <p:txBody>
          <a:bodyPr/>
          <a:lstStyle/>
          <a:p>
            <a:pPr marL="457200" lvl="1" indent="0">
              <a:buNone/>
            </a:pPr>
            <a:endParaRPr lang="sv-SE" i="1" dirty="0"/>
          </a:p>
          <a:p>
            <a:pPr lvl="1"/>
            <a:r>
              <a:rPr lang="sv-SE" sz="4100" dirty="0"/>
              <a:t>PK5 (födda 2012) </a:t>
            </a:r>
          </a:p>
          <a:p>
            <a:pPr lvl="1"/>
            <a:r>
              <a:rPr lang="sv-SE" sz="4100" dirty="0"/>
              <a:t>PK4 (födda 2011) ev. lånas våra spelare in.</a:t>
            </a:r>
          </a:p>
          <a:p>
            <a:endParaRPr lang="sv-SE" dirty="0"/>
          </a:p>
          <a:p>
            <a:r>
              <a:rPr lang="sv-SE" dirty="0"/>
              <a:t>Vi kallar 11-13 utespelare + målvakt per match. De av våra som är tillgängliga för seriespel kallas samt vi lånar in från p 10/11 vid behov.</a:t>
            </a:r>
          </a:p>
          <a:p>
            <a:endParaRPr lang="sv-SE" dirty="0"/>
          </a:p>
          <a:p>
            <a:r>
              <a:rPr lang="sv-SE" dirty="0"/>
              <a:t>Det är viktigt att svara i tid så att vi vet hur det ser ut för ev. inlån. </a:t>
            </a:r>
          </a:p>
          <a:p>
            <a:pPr marL="0" indent="0">
              <a:buNone/>
            </a:pPr>
            <a:endParaRPr lang="sv-SE" dirty="0"/>
          </a:p>
          <a:p>
            <a:r>
              <a:rPr lang="sv-SE" dirty="0"/>
              <a:t>Alla kallas inte till seriespel eftersom vi har många som ännu inte är redo för match i PK5. </a:t>
            </a:r>
          </a:p>
          <a:p>
            <a:pPr marL="0" indent="0">
              <a:buNone/>
            </a:pPr>
            <a:endParaRPr lang="sv-SE" dirty="0"/>
          </a:p>
          <a:p>
            <a:pPr marL="0" indent="0">
              <a:buNone/>
            </a:pPr>
            <a:endParaRPr lang="sv-SE" dirty="0"/>
          </a:p>
        </p:txBody>
      </p:sp>
    </p:spTree>
    <p:extLst>
      <p:ext uri="{BB962C8B-B14F-4D97-AF65-F5344CB8AC3E}">
        <p14:creationId xmlns:p14="http://schemas.microsoft.com/office/powerpoint/2010/main" val="1917450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796ACA-9662-4972-A3A9-6AE380491889}"/>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4226E76E-2B23-E0CE-F91F-3F9E274309D7}"/>
              </a:ext>
            </a:extLst>
          </p:cNvPr>
          <p:cNvSpPr>
            <a:spLocks noGrp="1"/>
          </p:cNvSpPr>
          <p:nvPr>
            <p:ph type="title"/>
          </p:nvPr>
        </p:nvSpPr>
        <p:spPr/>
        <p:txBody>
          <a:bodyPr/>
          <a:lstStyle/>
          <a:p>
            <a:r>
              <a:rPr lang="sv-SE" dirty="0"/>
              <a:t>Kallelser via laget.se</a:t>
            </a:r>
          </a:p>
        </p:txBody>
      </p:sp>
      <p:sp>
        <p:nvSpPr>
          <p:cNvPr id="3" name="Platshållare för innehåll 2">
            <a:extLst>
              <a:ext uri="{FF2B5EF4-FFF2-40B4-BE49-F238E27FC236}">
                <a16:creationId xmlns:a16="http://schemas.microsoft.com/office/drawing/2014/main" id="{70D18683-E516-4D9C-25E0-D16E31CB9880}"/>
              </a:ext>
            </a:extLst>
          </p:cNvPr>
          <p:cNvSpPr>
            <a:spLocks noGrp="1"/>
          </p:cNvSpPr>
          <p:nvPr>
            <p:ph idx="1"/>
          </p:nvPr>
        </p:nvSpPr>
        <p:spPr/>
        <p:txBody>
          <a:bodyPr/>
          <a:lstStyle/>
          <a:p>
            <a:pPr marL="0" indent="0">
              <a:buNone/>
            </a:pPr>
            <a:endParaRPr lang="sv-SE" dirty="0"/>
          </a:p>
          <a:p>
            <a:pPr marL="0" indent="0">
              <a:buNone/>
            </a:pPr>
            <a:endParaRPr lang="sv-SE" dirty="0"/>
          </a:p>
          <a:p>
            <a:r>
              <a:rPr lang="sv-SE" dirty="0"/>
              <a:t>Svara så fort ni kan på kallelser till träningar. Är man osäker kan man svara ”nej” och skriva ett meddelande att man </a:t>
            </a:r>
            <a:r>
              <a:rPr lang="sv-SE" dirty="0" err="1"/>
              <a:t>ev</a:t>
            </a:r>
            <a:r>
              <a:rPr lang="sv-SE" dirty="0"/>
              <a:t> kommer mm.</a:t>
            </a:r>
          </a:p>
          <a:p>
            <a:endParaRPr lang="sv-SE" dirty="0"/>
          </a:p>
          <a:p>
            <a:r>
              <a:rPr lang="sv-SE" dirty="0"/>
              <a:t>Svara så fort ni kan på kallelser till matcher eftersom vi behöver bjuda in från P10/11 </a:t>
            </a:r>
          </a:p>
        </p:txBody>
      </p:sp>
    </p:spTree>
    <p:extLst>
      <p:ext uri="{BB962C8B-B14F-4D97-AF65-F5344CB8AC3E}">
        <p14:creationId xmlns:p14="http://schemas.microsoft.com/office/powerpoint/2010/main" val="3570037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5A20D7B-6EE9-4043-DC5E-F8C79CB51AF8}"/>
              </a:ext>
            </a:extLst>
          </p:cNvPr>
          <p:cNvSpPr>
            <a:spLocks noGrp="1"/>
          </p:cNvSpPr>
          <p:nvPr>
            <p:ph type="title"/>
          </p:nvPr>
        </p:nvSpPr>
        <p:spPr/>
        <p:txBody>
          <a:bodyPr/>
          <a:lstStyle/>
          <a:p>
            <a:r>
              <a:rPr lang="sv-SE" dirty="0"/>
              <a:t>kommunikation</a:t>
            </a:r>
          </a:p>
        </p:txBody>
      </p:sp>
      <p:sp>
        <p:nvSpPr>
          <p:cNvPr id="3" name="Platshållare för innehåll 2">
            <a:extLst>
              <a:ext uri="{FF2B5EF4-FFF2-40B4-BE49-F238E27FC236}">
                <a16:creationId xmlns:a16="http://schemas.microsoft.com/office/drawing/2014/main" id="{00FFC4EB-9C91-549B-743F-8D75C9D29436}"/>
              </a:ext>
            </a:extLst>
          </p:cNvPr>
          <p:cNvSpPr>
            <a:spLocks noGrp="1"/>
          </p:cNvSpPr>
          <p:nvPr>
            <p:ph idx="1"/>
          </p:nvPr>
        </p:nvSpPr>
        <p:spPr/>
        <p:txBody>
          <a:bodyPr/>
          <a:lstStyle/>
          <a:p>
            <a:r>
              <a:rPr lang="sv-SE" dirty="0"/>
              <a:t>Laget.se primär kommunikationsväg!</a:t>
            </a:r>
          </a:p>
          <a:p>
            <a:pPr marL="0" indent="0">
              <a:buNone/>
            </a:pPr>
            <a:endParaRPr lang="sv-SE" dirty="0"/>
          </a:p>
          <a:p>
            <a:r>
              <a:rPr lang="sv-SE" dirty="0"/>
              <a:t>Ibland kör det ihop sig. Sms är bra för man når ut snabbt men var medvetna om att alla ser allas sms i gruppen!</a:t>
            </a:r>
          </a:p>
          <a:p>
            <a:endParaRPr lang="sv-SE" dirty="0"/>
          </a:p>
          <a:p>
            <a:r>
              <a:rPr lang="sv-SE" dirty="0"/>
              <a:t>Kan bli aktuellt med inställda aktiviteter med kort varsel, då skickar vi sms i första hand!</a:t>
            </a:r>
          </a:p>
        </p:txBody>
      </p:sp>
    </p:spTree>
    <p:extLst>
      <p:ext uri="{BB962C8B-B14F-4D97-AF65-F5344CB8AC3E}">
        <p14:creationId xmlns:p14="http://schemas.microsoft.com/office/powerpoint/2010/main" val="4155267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63EAAB-4D8B-C489-53BD-EE1AB09DE48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41E1DE1-6631-D702-CF8A-DAD7554EA62C}"/>
              </a:ext>
            </a:extLst>
          </p:cNvPr>
          <p:cNvSpPr>
            <a:spLocks noGrp="1"/>
          </p:cNvSpPr>
          <p:nvPr>
            <p:ph type="title"/>
          </p:nvPr>
        </p:nvSpPr>
        <p:spPr/>
        <p:txBody>
          <a:bodyPr/>
          <a:lstStyle/>
          <a:p>
            <a:r>
              <a:rPr lang="sv-SE" dirty="0"/>
              <a:t>Samåkning till matcher</a:t>
            </a:r>
          </a:p>
        </p:txBody>
      </p:sp>
      <p:sp>
        <p:nvSpPr>
          <p:cNvPr id="3" name="Platshållare för innehåll 2">
            <a:extLst>
              <a:ext uri="{FF2B5EF4-FFF2-40B4-BE49-F238E27FC236}">
                <a16:creationId xmlns:a16="http://schemas.microsoft.com/office/drawing/2014/main" id="{7EEE4F85-933A-4D6D-D88A-347225516A16}"/>
              </a:ext>
            </a:extLst>
          </p:cNvPr>
          <p:cNvSpPr>
            <a:spLocks noGrp="1"/>
          </p:cNvSpPr>
          <p:nvPr>
            <p:ph idx="1"/>
          </p:nvPr>
        </p:nvSpPr>
        <p:spPr/>
        <p:txBody>
          <a:bodyPr/>
          <a:lstStyle/>
          <a:p>
            <a:r>
              <a:rPr lang="sv-SE" dirty="0"/>
              <a:t>Hittills har var och en tagit sig till och från match. Finns intresse/behov för samåkning?</a:t>
            </a:r>
          </a:p>
        </p:txBody>
      </p:sp>
    </p:spTree>
    <p:extLst>
      <p:ext uri="{BB962C8B-B14F-4D97-AF65-F5344CB8AC3E}">
        <p14:creationId xmlns:p14="http://schemas.microsoft.com/office/powerpoint/2010/main" val="1749519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tema">
  <a:themeElements>
    <a:clrScheme name="KFUM">
      <a:dk1>
        <a:srgbClr val="0A1B3E"/>
      </a:dk1>
      <a:lt1>
        <a:sysClr val="window" lastClr="FFFFFF"/>
      </a:lt1>
      <a:dk2>
        <a:srgbClr val="0A1B3E"/>
      </a:dk2>
      <a:lt2>
        <a:srgbClr val="FFFFFF"/>
      </a:lt2>
      <a:accent1>
        <a:srgbClr val="0A1B3E"/>
      </a:accent1>
      <a:accent2>
        <a:srgbClr val="440702"/>
      </a:accent2>
      <a:accent3>
        <a:srgbClr val="0069B2"/>
      </a:accent3>
      <a:accent4>
        <a:srgbClr val="E5263E"/>
      </a:accent4>
      <a:accent5>
        <a:srgbClr val="00061A"/>
      </a:accent5>
      <a:accent6>
        <a:srgbClr val="0A1B3E"/>
      </a:accent6>
      <a:hlink>
        <a:srgbClr val="0A1B3E"/>
      </a:hlink>
      <a:folHlink>
        <a:srgbClr val="0A1B3E"/>
      </a:folHlink>
    </a:clrScheme>
    <a:fontScheme name="KFUM">
      <a:majorFont>
        <a:latin typeface="Track KFUM"/>
        <a:ea typeface=""/>
        <a:cs typeface=""/>
      </a:majorFont>
      <a:minorFont>
        <a:latin typeface="HK Grotes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4100"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lgn="l">
          <a:defRPr sz="4100" smtClean="0"/>
        </a:defPPr>
      </a:lstStyle>
    </a:txDef>
  </a:objectDefaults>
  <a:extraClrSchemeLst/>
  <a:extLst>
    <a:ext uri="{05A4C25C-085E-4340-85A3-A5531E510DB2}">
      <thm15:themeFamily xmlns:thm15="http://schemas.microsoft.com/office/thememl/2012/main" name="Presentation1" id="{81BBFC60-E244-4DC5-AD61-D1A20DA8C906}" vid="{F8204A65-FD65-487C-9DD0-61306530C833}"/>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Powerpointmall</Template>
  <TotalTime>170</TotalTime>
  <Words>985</Words>
  <Application>Microsoft Office PowerPoint</Application>
  <PresentationFormat>Anpassad</PresentationFormat>
  <Paragraphs>147</Paragraphs>
  <Slides>14</Slides>
  <Notes>10</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14</vt:i4>
      </vt:variant>
    </vt:vector>
  </HeadingPairs>
  <TitlesOfParts>
    <vt:vector size="21" baseType="lpstr">
      <vt:lpstr>Arial</vt:lpstr>
      <vt:lpstr>Calibri</vt:lpstr>
      <vt:lpstr>HK Grotesk</vt:lpstr>
      <vt:lpstr>HK Grotesk SemiBold</vt:lpstr>
      <vt:lpstr>HKGrotesk-SemiBold</vt:lpstr>
      <vt:lpstr>Track KFUM</vt:lpstr>
      <vt:lpstr>Office-tema</vt:lpstr>
      <vt:lpstr>Föräldramöte P11/12</vt:lpstr>
      <vt:lpstr>AGENDA</vt:lpstr>
      <vt:lpstr>Nuläge</vt:lpstr>
      <vt:lpstr>LEdarstaben</vt:lpstr>
      <vt:lpstr>träningar</vt:lpstr>
      <vt:lpstr>seriespel</vt:lpstr>
      <vt:lpstr>Kallelser via laget.se</vt:lpstr>
      <vt:lpstr>kommunikation</vt:lpstr>
      <vt:lpstr>Samåkning till matcher</vt:lpstr>
      <vt:lpstr>samarbete p10/11</vt:lpstr>
      <vt:lpstr>ekonomi</vt:lpstr>
      <vt:lpstr>Cup/avslutning</vt:lpstr>
      <vt:lpstr>ÖVRIGA FRÅGOR?</vt:lpstr>
      <vt:lpstr>TACK FÖR IDAG!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YOUTH FORUM     FN 2018</dc:title>
  <dc:creator>Christofer Broberg</dc:creator>
  <cp:lastModifiedBy>Malin Blomgren</cp:lastModifiedBy>
  <cp:revision>2</cp:revision>
  <dcterms:created xsi:type="dcterms:W3CDTF">2023-11-06T02:29:28Z</dcterms:created>
  <dcterms:modified xsi:type="dcterms:W3CDTF">2025-01-11T08:03:26Z</dcterms:modified>
</cp:coreProperties>
</file>