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CF95CA-3FEB-4292-A766-5F90F53BEB27}" v="40" dt="2022-01-23T20:03:48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83BE66-A5B6-4BAD-B673-D6A30DAA04D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C3573F4-70F2-4C23-A7E1-47A5A8702FE8}">
      <dgm:prSet/>
      <dgm:spPr/>
      <dgm:t>
        <a:bodyPr/>
        <a:lstStyle/>
        <a:p>
          <a:r>
            <a:rPr lang="en-US"/>
            <a:t>Matcherna  kommer ledas av </a:t>
          </a:r>
        </a:p>
      </dgm:t>
    </dgm:pt>
    <dgm:pt modelId="{1465DDEB-803F-4383-9AE4-6C8899BEBD46}" type="parTrans" cxnId="{5C59C8DD-4BE3-4083-BBFD-D1F5BBE631E4}">
      <dgm:prSet/>
      <dgm:spPr/>
      <dgm:t>
        <a:bodyPr/>
        <a:lstStyle/>
        <a:p>
          <a:endParaRPr lang="en-US"/>
        </a:p>
      </dgm:t>
    </dgm:pt>
    <dgm:pt modelId="{B037FF3C-8151-4655-9587-D8F6CF3087F0}" type="sibTrans" cxnId="{5C59C8DD-4BE3-4083-BBFD-D1F5BBE631E4}">
      <dgm:prSet/>
      <dgm:spPr/>
      <dgm:t>
        <a:bodyPr/>
        <a:lstStyle/>
        <a:p>
          <a:endParaRPr lang="en-US"/>
        </a:p>
      </dgm:t>
    </dgm:pt>
    <dgm:pt modelId="{230A5ECD-42CB-451E-8D29-425E5AF82A0D}">
      <dgm:prSet/>
      <dgm:spPr/>
      <dgm:t>
        <a:bodyPr/>
        <a:lstStyle/>
        <a:p>
          <a:r>
            <a:rPr lang="en-US" dirty="0" err="1"/>
            <a:t>Thony</a:t>
          </a:r>
          <a:r>
            <a:rPr lang="en-US" dirty="0"/>
            <a:t> Hedin </a:t>
          </a:r>
          <a:r>
            <a:rPr lang="en-US" dirty="0" err="1"/>
            <a:t>Mobilnummer</a:t>
          </a:r>
          <a:r>
            <a:rPr lang="en-US" dirty="0"/>
            <a:t>: 0768018835</a:t>
          </a:r>
        </a:p>
      </dgm:t>
    </dgm:pt>
    <dgm:pt modelId="{B285E513-C64F-4B1B-9262-00924D92E743}" type="parTrans" cxnId="{A0894E96-4751-40DA-BE05-2A71E4A60559}">
      <dgm:prSet/>
      <dgm:spPr/>
      <dgm:t>
        <a:bodyPr/>
        <a:lstStyle/>
        <a:p>
          <a:endParaRPr lang="en-US"/>
        </a:p>
      </dgm:t>
    </dgm:pt>
    <dgm:pt modelId="{4CA7130F-2919-43DD-A6A4-42004E9AA05E}" type="sibTrans" cxnId="{A0894E96-4751-40DA-BE05-2A71E4A60559}">
      <dgm:prSet/>
      <dgm:spPr/>
      <dgm:t>
        <a:bodyPr/>
        <a:lstStyle/>
        <a:p>
          <a:endParaRPr lang="en-US"/>
        </a:p>
      </dgm:t>
    </dgm:pt>
    <dgm:pt modelId="{C57BC3B5-A224-4082-8B31-8A79598A4CE0}">
      <dgm:prSet/>
      <dgm:spPr/>
      <dgm:t>
        <a:bodyPr/>
        <a:lstStyle/>
        <a:p>
          <a:r>
            <a:rPr lang="en-US" dirty="0"/>
            <a:t>Lasse Björkström </a:t>
          </a:r>
          <a:r>
            <a:rPr lang="en-US" dirty="0" err="1"/>
            <a:t>Mobilnummer</a:t>
          </a:r>
          <a:r>
            <a:rPr lang="en-US" dirty="0"/>
            <a:t>: 0708196030</a:t>
          </a:r>
        </a:p>
      </dgm:t>
    </dgm:pt>
    <dgm:pt modelId="{AD9E7B83-B661-4AFB-96A1-0509985EAA3E}" type="parTrans" cxnId="{B3D4EBEE-0724-41E3-85E9-58590F866F07}">
      <dgm:prSet/>
      <dgm:spPr/>
      <dgm:t>
        <a:bodyPr/>
        <a:lstStyle/>
        <a:p>
          <a:endParaRPr lang="en-US"/>
        </a:p>
      </dgm:t>
    </dgm:pt>
    <dgm:pt modelId="{C4C867A7-86BD-4B1C-A840-B6E2DAABFC57}" type="sibTrans" cxnId="{B3D4EBEE-0724-41E3-85E9-58590F866F07}">
      <dgm:prSet/>
      <dgm:spPr/>
      <dgm:t>
        <a:bodyPr/>
        <a:lstStyle/>
        <a:p>
          <a:endParaRPr lang="en-US"/>
        </a:p>
      </dgm:t>
    </dgm:pt>
    <dgm:pt modelId="{107F9C00-EF69-48F2-83B5-24C7004C58C2}">
      <dgm:prSet/>
      <dgm:spPr/>
      <dgm:t>
        <a:bodyPr/>
        <a:lstStyle/>
        <a:p>
          <a:r>
            <a:rPr lang="en-US"/>
            <a:t>Lagrepresentant  Svalöv : Åsa Olsson</a:t>
          </a:r>
        </a:p>
      </dgm:t>
    </dgm:pt>
    <dgm:pt modelId="{AD33E799-BF7F-45AC-853A-4ABB8A599197}" type="parTrans" cxnId="{9F041237-64C5-4673-8B14-D87F667E457D}">
      <dgm:prSet/>
      <dgm:spPr/>
      <dgm:t>
        <a:bodyPr/>
        <a:lstStyle/>
        <a:p>
          <a:endParaRPr lang="en-US"/>
        </a:p>
      </dgm:t>
    </dgm:pt>
    <dgm:pt modelId="{990CD515-15DE-468E-85D5-99E75C96FDCD}" type="sibTrans" cxnId="{9F041237-64C5-4673-8B14-D87F667E457D}">
      <dgm:prSet/>
      <dgm:spPr/>
      <dgm:t>
        <a:bodyPr/>
        <a:lstStyle/>
        <a:p>
          <a:endParaRPr lang="en-US"/>
        </a:p>
      </dgm:t>
    </dgm:pt>
    <dgm:pt modelId="{B52C0EA3-1963-4AD1-975D-3BE3CF2EE3DF}">
      <dgm:prSet/>
      <dgm:spPr/>
      <dgm:t>
        <a:bodyPr/>
        <a:lstStyle/>
        <a:p>
          <a:r>
            <a:rPr lang="en-US"/>
            <a:t>Lagrepresentant Kågeröd: Charlotte Jespersen </a:t>
          </a:r>
        </a:p>
      </dgm:t>
    </dgm:pt>
    <dgm:pt modelId="{F4511C64-9FA3-4D20-B6B0-369A5F6283A6}" type="parTrans" cxnId="{93280C28-060D-44BB-A4AB-BE4DBA357251}">
      <dgm:prSet/>
      <dgm:spPr/>
      <dgm:t>
        <a:bodyPr/>
        <a:lstStyle/>
        <a:p>
          <a:endParaRPr lang="en-US"/>
        </a:p>
      </dgm:t>
    </dgm:pt>
    <dgm:pt modelId="{3B3C8DE9-D2FE-443D-B088-6D648162FF93}" type="sibTrans" cxnId="{93280C28-060D-44BB-A4AB-BE4DBA357251}">
      <dgm:prSet/>
      <dgm:spPr/>
      <dgm:t>
        <a:bodyPr/>
        <a:lstStyle/>
        <a:p>
          <a:endParaRPr lang="en-US"/>
        </a:p>
      </dgm:t>
    </dgm:pt>
    <dgm:pt modelId="{3035D53B-0E52-43CF-8954-6F113D24AC8D}">
      <dgm:prSet/>
      <dgm:spPr/>
      <dgm:t>
        <a:bodyPr/>
        <a:lstStyle/>
        <a:p>
          <a:r>
            <a:rPr lang="en-US" dirty="0"/>
            <a:t>All </a:t>
          </a:r>
          <a:r>
            <a:rPr lang="en-US" dirty="0" err="1"/>
            <a:t>rapportering</a:t>
          </a:r>
          <a:r>
            <a:rPr lang="en-US" dirty="0"/>
            <a:t> </a:t>
          </a:r>
          <a:r>
            <a:rPr lang="en-US" dirty="0" err="1"/>
            <a:t>sker</a:t>
          </a:r>
          <a:r>
            <a:rPr lang="en-US" dirty="0"/>
            <a:t> </a:t>
          </a:r>
          <a:r>
            <a:rPr lang="en-US" dirty="0" err="1"/>
            <a:t>genom</a:t>
          </a:r>
          <a:r>
            <a:rPr lang="en-US" dirty="0"/>
            <a:t> </a:t>
          </a:r>
          <a:r>
            <a:rPr lang="en-US" dirty="0" err="1"/>
            <a:t>respektive</a:t>
          </a:r>
          <a:r>
            <a:rPr lang="en-US" dirty="0"/>
            <a:t> </a:t>
          </a:r>
          <a:r>
            <a:rPr lang="en-US" dirty="0" err="1"/>
            <a:t>klubbtillhörighet</a:t>
          </a:r>
          <a:r>
            <a:rPr lang="en-US" dirty="0"/>
            <a:t>. </a:t>
          </a:r>
        </a:p>
      </dgm:t>
    </dgm:pt>
    <dgm:pt modelId="{8E1C3826-F8AD-40EF-9742-F435724E0F1A}" type="parTrans" cxnId="{C3FC6DA4-4C07-4A74-B5B5-9B6236F4764C}">
      <dgm:prSet/>
      <dgm:spPr/>
      <dgm:t>
        <a:bodyPr/>
        <a:lstStyle/>
        <a:p>
          <a:endParaRPr lang="en-US"/>
        </a:p>
      </dgm:t>
    </dgm:pt>
    <dgm:pt modelId="{B98A7EE3-8165-466E-B688-3FA327A45DD8}" type="sibTrans" cxnId="{C3FC6DA4-4C07-4A74-B5B5-9B6236F4764C}">
      <dgm:prSet/>
      <dgm:spPr/>
      <dgm:t>
        <a:bodyPr/>
        <a:lstStyle/>
        <a:p>
          <a:endParaRPr lang="en-US"/>
        </a:p>
      </dgm:t>
    </dgm:pt>
    <dgm:pt modelId="{A6839D82-5915-45B3-924D-CB50F767D03F}" type="pres">
      <dgm:prSet presAssocID="{B083BE66-A5B6-4BAD-B673-D6A30DAA04D6}" presName="linear" presStyleCnt="0">
        <dgm:presLayoutVars>
          <dgm:animLvl val="lvl"/>
          <dgm:resizeHandles val="exact"/>
        </dgm:presLayoutVars>
      </dgm:prSet>
      <dgm:spPr/>
    </dgm:pt>
    <dgm:pt modelId="{D5D092A2-8BF2-4C45-874D-FC87D962C73F}" type="pres">
      <dgm:prSet presAssocID="{8C3573F4-70F2-4C23-A7E1-47A5A8702FE8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5A9DA97E-C753-46C9-A3B3-ECF14DEF537E}" type="pres">
      <dgm:prSet presAssocID="{B037FF3C-8151-4655-9587-D8F6CF3087F0}" presName="spacer" presStyleCnt="0"/>
      <dgm:spPr/>
    </dgm:pt>
    <dgm:pt modelId="{DFA5575E-39CF-4233-8AB2-1EF7FAC79A84}" type="pres">
      <dgm:prSet presAssocID="{230A5ECD-42CB-451E-8D29-425E5AF82A0D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570E79D-5201-4276-B7F2-D6F7976129D4}" type="pres">
      <dgm:prSet presAssocID="{4CA7130F-2919-43DD-A6A4-42004E9AA05E}" presName="spacer" presStyleCnt="0"/>
      <dgm:spPr/>
    </dgm:pt>
    <dgm:pt modelId="{8FE58B18-E581-4A3D-955D-75235826F49E}" type="pres">
      <dgm:prSet presAssocID="{C57BC3B5-A224-4082-8B31-8A79598A4CE0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61F53CF8-BE74-4A32-BE45-753F749560D2}" type="pres">
      <dgm:prSet presAssocID="{C4C867A7-86BD-4B1C-A840-B6E2DAABFC57}" presName="spacer" presStyleCnt="0"/>
      <dgm:spPr/>
    </dgm:pt>
    <dgm:pt modelId="{F2F818BF-7B08-4B70-B5C3-4309A0EF1CC8}" type="pres">
      <dgm:prSet presAssocID="{107F9C00-EF69-48F2-83B5-24C7004C58C2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4686E5C5-26E5-4FF2-953A-BC333543B146}" type="pres">
      <dgm:prSet presAssocID="{990CD515-15DE-468E-85D5-99E75C96FDCD}" presName="spacer" presStyleCnt="0"/>
      <dgm:spPr/>
    </dgm:pt>
    <dgm:pt modelId="{1F96FF49-A15A-432F-8B4E-418D26CEEA56}" type="pres">
      <dgm:prSet presAssocID="{B52C0EA3-1963-4AD1-975D-3BE3CF2EE3DF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49CBDC76-85C0-448C-AB61-4BB1F5B6313D}" type="pres">
      <dgm:prSet presAssocID="{3B3C8DE9-D2FE-443D-B088-6D648162FF93}" presName="spacer" presStyleCnt="0"/>
      <dgm:spPr/>
    </dgm:pt>
    <dgm:pt modelId="{2BF30238-D14D-4E23-AA88-793A1D61DB25}" type="pres">
      <dgm:prSet presAssocID="{3035D53B-0E52-43CF-8954-6F113D24AC8D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E23AF522-7897-484F-A08A-FD85DA6F266A}" type="presOf" srcId="{C57BC3B5-A224-4082-8B31-8A79598A4CE0}" destId="{8FE58B18-E581-4A3D-955D-75235826F49E}" srcOrd="0" destOrd="0" presId="urn:microsoft.com/office/officeart/2005/8/layout/vList2"/>
    <dgm:cxn modelId="{93280C28-060D-44BB-A4AB-BE4DBA357251}" srcId="{B083BE66-A5B6-4BAD-B673-D6A30DAA04D6}" destId="{B52C0EA3-1963-4AD1-975D-3BE3CF2EE3DF}" srcOrd="4" destOrd="0" parTransId="{F4511C64-9FA3-4D20-B6B0-369A5F6283A6}" sibTransId="{3B3C8DE9-D2FE-443D-B088-6D648162FF93}"/>
    <dgm:cxn modelId="{9F041237-64C5-4673-8B14-D87F667E457D}" srcId="{B083BE66-A5B6-4BAD-B673-D6A30DAA04D6}" destId="{107F9C00-EF69-48F2-83B5-24C7004C58C2}" srcOrd="3" destOrd="0" parTransId="{AD33E799-BF7F-45AC-853A-4ABB8A599197}" sibTransId="{990CD515-15DE-468E-85D5-99E75C96FDCD}"/>
    <dgm:cxn modelId="{BA707285-053C-4306-B808-2254826ED003}" type="presOf" srcId="{230A5ECD-42CB-451E-8D29-425E5AF82A0D}" destId="{DFA5575E-39CF-4233-8AB2-1EF7FAC79A84}" srcOrd="0" destOrd="0" presId="urn:microsoft.com/office/officeart/2005/8/layout/vList2"/>
    <dgm:cxn modelId="{A0894E96-4751-40DA-BE05-2A71E4A60559}" srcId="{B083BE66-A5B6-4BAD-B673-D6A30DAA04D6}" destId="{230A5ECD-42CB-451E-8D29-425E5AF82A0D}" srcOrd="1" destOrd="0" parTransId="{B285E513-C64F-4B1B-9262-00924D92E743}" sibTransId="{4CA7130F-2919-43DD-A6A4-42004E9AA05E}"/>
    <dgm:cxn modelId="{C3FC6DA4-4C07-4A74-B5B5-9B6236F4764C}" srcId="{B083BE66-A5B6-4BAD-B673-D6A30DAA04D6}" destId="{3035D53B-0E52-43CF-8954-6F113D24AC8D}" srcOrd="5" destOrd="0" parTransId="{8E1C3826-F8AD-40EF-9742-F435724E0F1A}" sibTransId="{B98A7EE3-8165-466E-B688-3FA327A45DD8}"/>
    <dgm:cxn modelId="{52F119B9-11F5-4AB8-BE26-B700E3300426}" type="presOf" srcId="{107F9C00-EF69-48F2-83B5-24C7004C58C2}" destId="{F2F818BF-7B08-4B70-B5C3-4309A0EF1CC8}" srcOrd="0" destOrd="0" presId="urn:microsoft.com/office/officeart/2005/8/layout/vList2"/>
    <dgm:cxn modelId="{9E9AB9C4-745A-401A-9AD4-9CC87E8C04BC}" type="presOf" srcId="{8C3573F4-70F2-4C23-A7E1-47A5A8702FE8}" destId="{D5D092A2-8BF2-4C45-874D-FC87D962C73F}" srcOrd="0" destOrd="0" presId="urn:microsoft.com/office/officeart/2005/8/layout/vList2"/>
    <dgm:cxn modelId="{8FDF74C8-F2E4-4192-84E5-DF09C9902908}" type="presOf" srcId="{3035D53B-0E52-43CF-8954-6F113D24AC8D}" destId="{2BF30238-D14D-4E23-AA88-793A1D61DB25}" srcOrd="0" destOrd="0" presId="urn:microsoft.com/office/officeart/2005/8/layout/vList2"/>
    <dgm:cxn modelId="{5C59C8DD-4BE3-4083-BBFD-D1F5BBE631E4}" srcId="{B083BE66-A5B6-4BAD-B673-D6A30DAA04D6}" destId="{8C3573F4-70F2-4C23-A7E1-47A5A8702FE8}" srcOrd="0" destOrd="0" parTransId="{1465DDEB-803F-4383-9AE4-6C8899BEBD46}" sibTransId="{B037FF3C-8151-4655-9587-D8F6CF3087F0}"/>
    <dgm:cxn modelId="{0BE5F4DD-5418-4900-A023-975A54661984}" type="presOf" srcId="{B52C0EA3-1963-4AD1-975D-3BE3CF2EE3DF}" destId="{1F96FF49-A15A-432F-8B4E-418D26CEEA56}" srcOrd="0" destOrd="0" presId="urn:microsoft.com/office/officeart/2005/8/layout/vList2"/>
    <dgm:cxn modelId="{095021E1-6A5D-4137-8BBC-85C2F5A1F18B}" type="presOf" srcId="{B083BE66-A5B6-4BAD-B673-D6A30DAA04D6}" destId="{A6839D82-5915-45B3-924D-CB50F767D03F}" srcOrd="0" destOrd="0" presId="urn:microsoft.com/office/officeart/2005/8/layout/vList2"/>
    <dgm:cxn modelId="{B3D4EBEE-0724-41E3-85E9-58590F866F07}" srcId="{B083BE66-A5B6-4BAD-B673-D6A30DAA04D6}" destId="{C57BC3B5-A224-4082-8B31-8A79598A4CE0}" srcOrd="2" destOrd="0" parTransId="{AD9E7B83-B661-4AFB-96A1-0509985EAA3E}" sibTransId="{C4C867A7-86BD-4B1C-A840-B6E2DAABFC57}"/>
    <dgm:cxn modelId="{769515CF-5216-43A2-BEC5-617200EFBE59}" type="presParOf" srcId="{A6839D82-5915-45B3-924D-CB50F767D03F}" destId="{D5D092A2-8BF2-4C45-874D-FC87D962C73F}" srcOrd="0" destOrd="0" presId="urn:microsoft.com/office/officeart/2005/8/layout/vList2"/>
    <dgm:cxn modelId="{4AD2231D-E028-45B6-97FC-BC9D1C8DA96B}" type="presParOf" srcId="{A6839D82-5915-45B3-924D-CB50F767D03F}" destId="{5A9DA97E-C753-46C9-A3B3-ECF14DEF537E}" srcOrd="1" destOrd="0" presId="urn:microsoft.com/office/officeart/2005/8/layout/vList2"/>
    <dgm:cxn modelId="{E7704478-B942-4963-A2A2-E7ACD6A95871}" type="presParOf" srcId="{A6839D82-5915-45B3-924D-CB50F767D03F}" destId="{DFA5575E-39CF-4233-8AB2-1EF7FAC79A84}" srcOrd="2" destOrd="0" presId="urn:microsoft.com/office/officeart/2005/8/layout/vList2"/>
    <dgm:cxn modelId="{6BDD8ADA-ABB3-4493-ADB9-DE13343C58FA}" type="presParOf" srcId="{A6839D82-5915-45B3-924D-CB50F767D03F}" destId="{F570E79D-5201-4276-B7F2-D6F7976129D4}" srcOrd="3" destOrd="0" presId="urn:microsoft.com/office/officeart/2005/8/layout/vList2"/>
    <dgm:cxn modelId="{E705BC92-42D6-44AB-A30E-443AC713E842}" type="presParOf" srcId="{A6839D82-5915-45B3-924D-CB50F767D03F}" destId="{8FE58B18-E581-4A3D-955D-75235826F49E}" srcOrd="4" destOrd="0" presId="urn:microsoft.com/office/officeart/2005/8/layout/vList2"/>
    <dgm:cxn modelId="{46C4A503-EF0D-4359-9AAC-FF52BF833A48}" type="presParOf" srcId="{A6839D82-5915-45B3-924D-CB50F767D03F}" destId="{61F53CF8-BE74-4A32-BE45-753F749560D2}" srcOrd="5" destOrd="0" presId="urn:microsoft.com/office/officeart/2005/8/layout/vList2"/>
    <dgm:cxn modelId="{BFE2DC6C-A8A4-40D5-ACC2-05E0BDE220ED}" type="presParOf" srcId="{A6839D82-5915-45B3-924D-CB50F767D03F}" destId="{F2F818BF-7B08-4B70-B5C3-4309A0EF1CC8}" srcOrd="6" destOrd="0" presId="urn:microsoft.com/office/officeart/2005/8/layout/vList2"/>
    <dgm:cxn modelId="{53FA0C76-584D-4B3D-AACA-3379A07633B5}" type="presParOf" srcId="{A6839D82-5915-45B3-924D-CB50F767D03F}" destId="{4686E5C5-26E5-4FF2-953A-BC333543B146}" srcOrd="7" destOrd="0" presId="urn:microsoft.com/office/officeart/2005/8/layout/vList2"/>
    <dgm:cxn modelId="{BE3F4843-BF82-4F9E-8E3A-C815361A0242}" type="presParOf" srcId="{A6839D82-5915-45B3-924D-CB50F767D03F}" destId="{1F96FF49-A15A-432F-8B4E-418D26CEEA56}" srcOrd="8" destOrd="0" presId="urn:microsoft.com/office/officeart/2005/8/layout/vList2"/>
    <dgm:cxn modelId="{44AF2D56-D9B4-412B-9893-E1CF08A60A85}" type="presParOf" srcId="{A6839D82-5915-45B3-924D-CB50F767D03F}" destId="{49CBDC76-85C0-448C-AB61-4BB1F5B6313D}" srcOrd="9" destOrd="0" presId="urn:microsoft.com/office/officeart/2005/8/layout/vList2"/>
    <dgm:cxn modelId="{DFBBA97D-5954-4C61-BA3F-72A926F3B5DC}" type="presParOf" srcId="{A6839D82-5915-45B3-924D-CB50F767D03F}" destId="{2BF30238-D14D-4E23-AA88-793A1D61DB2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83BE66-A5B6-4BAD-B673-D6A30DAA04D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C3573F4-70F2-4C23-A7E1-47A5A8702FE8}">
      <dgm:prSet/>
      <dgm:spPr/>
      <dgm:t>
        <a:bodyPr/>
        <a:lstStyle/>
        <a:p>
          <a:r>
            <a:rPr lang="en-US" dirty="0" err="1"/>
            <a:t>Matcherna</a:t>
          </a:r>
          <a:r>
            <a:rPr lang="en-US" dirty="0"/>
            <a:t>  </a:t>
          </a:r>
          <a:r>
            <a:rPr lang="en-US" dirty="0" err="1"/>
            <a:t>kommer</a:t>
          </a:r>
          <a:r>
            <a:rPr lang="en-US" dirty="0"/>
            <a:t> </a:t>
          </a:r>
          <a:r>
            <a:rPr lang="en-US" dirty="0" err="1"/>
            <a:t>ledas</a:t>
          </a:r>
          <a:r>
            <a:rPr lang="en-US" dirty="0"/>
            <a:t> av </a:t>
          </a:r>
        </a:p>
      </dgm:t>
    </dgm:pt>
    <dgm:pt modelId="{1465DDEB-803F-4383-9AE4-6C8899BEBD46}" type="parTrans" cxnId="{5C59C8DD-4BE3-4083-BBFD-D1F5BBE631E4}">
      <dgm:prSet/>
      <dgm:spPr/>
      <dgm:t>
        <a:bodyPr/>
        <a:lstStyle/>
        <a:p>
          <a:endParaRPr lang="en-US"/>
        </a:p>
      </dgm:t>
    </dgm:pt>
    <dgm:pt modelId="{B037FF3C-8151-4655-9587-D8F6CF3087F0}" type="sibTrans" cxnId="{5C59C8DD-4BE3-4083-BBFD-D1F5BBE631E4}">
      <dgm:prSet/>
      <dgm:spPr/>
      <dgm:t>
        <a:bodyPr/>
        <a:lstStyle/>
        <a:p>
          <a:endParaRPr lang="en-US"/>
        </a:p>
      </dgm:t>
    </dgm:pt>
    <dgm:pt modelId="{230A5ECD-42CB-451E-8D29-425E5AF82A0D}">
      <dgm:prSet/>
      <dgm:spPr/>
      <dgm:t>
        <a:bodyPr/>
        <a:lstStyle/>
        <a:p>
          <a:r>
            <a:rPr lang="en-US" dirty="0"/>
            <a:t>Richard Nennebrandt </a:t>
          </a:r>
          <a:r>
            <a:rPr lang="en-US" dirty="0" err="1"/>
            <a:t>Mobilnummer</a:t>
          </a:r>
          <a:r>
            <a:rPr lang="en-US" dirty="0"/>
            <a:t>: 0704306730 </a:t>
          </a:r>
        </a:p>
      </dgm:t>
    </dgm:pt>
    <dgm:pt modelId="{B285E513-C64F-4B1B-9262-00924D92E743}" type="parTrans" cxnId="{A0894E96-4751-40DA-BE05-2A71E4A60559}">
      <dgm:prSet/>
      <dgm:spPr/>
      <dgm:t>
        <a:bodyPr/>
        <a:lstStyle/>
        <a:p>
          <a:endParaRPr lang="en-US"/>
        </a:p>
      </dgm:t>
    </dgm:pt>
    <dgm:pt modelId="{4CA7130F-2919-43DD-A6A4-42004E9AA05E}" type="sibTrans" cxnId="{A0894E96-4751-40DA-BE05-2A71E4A60559}">
      <dgm:prSet/>
      <dgm:spPr/>
      <dgm:t>
        <a:bodyPr/>
        <a:lstStyle/>
        <a:p>
          <a:endParaRPr lang="en-US"/>
        </a:p>
      </dgm:t>
    </dgm:pt>
    <dgm:pt modelId="{C57BC3B5-A224-4082-8B31-8A79598A4CE0}">
      <dgm:prSet/>
      <dgm:spPr/>
      <dgm:t>
        <a:bodyPr/>
        <a:lstStyle/>
        <a:p>
          <a:r>
            <a:rPr lang="en-US" dirty="0"/>
            <a:t>Jörgen Skoog </a:t>
          </a:r>
          <a:r>
            <a:rPr lang="en-US" dirty="0" err="1"/>
            <a:t>Mobilnummer</a:t>
          </a:r>
          <a:r>
            <a:rPr lang="en-US" dirty="0"/>
            <a:t>: 0708260761</a:t>
          </a:r>
        </a:p>
      </dgm:t>
    </dgm:pt>
    <dgm:pt modelId="{AD9E7B83-B661-4AFB-96A1-0509985EAA3E}" type="parTrans" cxnId="{B3D4EBEE-0724-41E3-85E9-58590F866F07}">
      <dgm:prSet/>
      <dgm:spPr/>
      <dgm:t>
        <a:bodyPr/>
        <a:lstStyle/>
        <a:p>
          <a:endParaRPr lang="en-US"/>
        </a:p>
      </dgm:t>
    </dgm:pt>
    <dgm:pt modelId="{C4C867A7-86BD-4B1C-A840-B6E2DAABFC57}" type="sibTrans" cxnId="{B3D4EBEE-0724-41E3-85E9-58590F866F07}">
      <dgm:prSet/>
      <dgm:spPr/>
      <dgm:t>
        <a:bodyPr/>
        <a:lstStyle/>
        <a:p>
          <a:endParaRPr lang="en-US"/>
        </a:p>
      </dgm:t>
    </dgm:pt>
    <dgm:pt modelId="{107F9C00-EF69-48F2-83B5-24C7004C58C2}">
      <dgm:prSet/>
      <dgm:spPr/>
      <dgm:t>
        <a:bodyPr/>
        <a:lstStyle/>
        <a:p>
          <a:r>
            <a:rPr lang="en-US" dirty="0" err="1"/>
            <a:t>Lagrepresentant</a:t>
          </a:r>
          <a:r>
            <a:rPr lang="en-US" dirty="0"/>
            <a:t>  </a:t>
          </a:r>
          <a:r>
            <a:rPr lang="en-US" dirty="0" err="1"/>
            <a:t>Röstånga</a:t>
          </a:r>
          <a:r>
            <a:rPr lang="en-US" dirty="0"/>
            <a:t>/</a:t>
          </a:r>
          <a:r>
            <a:rPr lang="en-US" dirty="0" err="1"/>
            <a:t>Kågeröd</a:t>
          </a:r>
          <a:r>
            <a:rPr lang="en-US" dirty="0"/>
            <a:t> : </a:t>
          </a:r>
          <a:r>
            <a:rPr lang="en-US" dirty="0" err="1"/>
            <a:t>Vakant</a:t>
          </a:r>
          <a:r>
            <a:rPr lang="en-US" dirty="0"/>
            <a:t> ( Richard Nennebrandt)</a:t>
          </a:r>
        </a:p>
      </dgm:t>
    </dgm:pt>
    <dgm:pt modelId="{AD33E799-BF7F-45AC-853A-4ABB8A599197}" type="parTrans" cxnId="{9F041237-64C5-4673-8B14-D87F667E457D}">
      <dgm:prSet/>
      <dgm:spPr/>
      <dgm:t>
        <a:bodyPr/>
        <a:lstStyle/>
        <a:p>
          <a:endParaRPr lang="en-US"/>
        </a:p>
      </dgm:t>
    </dgm:pt>
    <dgm:pt modelId="{990CD515-15DE-468E-85D5-99E75C96FDCD}" type="sibTrans" cxnId="{9F041237-64C5-4673-8B14-D87F667E457D}">
      <dgm:prSet/>
      <dgm:spPr/>
      <dgm:t>
        <a:bodyPr/>
        <a:lstStyle/>
        <a:p>
          <a:endParaRPr lang="en-US"/>
        </a:p>
      </dgm:t>
    </dgm:pt>
    <dgm:pt modelId="{3035D53B-0E52-43CF-8954-6F113D24AC8D}">
      <dgm:prSet/>
      <dgm:spPr/>
      <dgm:t>
        <a:bodyPr/>
        <a:lstStyle/>
        <a:p>
          <a:r>
            <a:rPr lang="en-US" dirty="0"/>
            <a:t>All </a:t>
          </a:r>
          <a:r>
            <a:rPr lang="en-US" dirty="0" err="1"/>
            <a:t>rapportering</a:t>
          </a:r>
          <a:r>
            <a:rPr lang="en-US" dirty="0"/>
            <a:t> </a:t>
          </a:r>
          <a:r>
            <a:rPr lang="en-US" dirty="0" err="1"/>
            <a:t>sker</a:t>
          </a:r>
          <a:r>
            <a:rPr lang="en-US" dirty="0"/>
            <a:t> </a:t>
          </a:r>
          <a:r>
            <a:rPr lang="en-US" dirty="0" err="1"/>
            <a:t>genom</a:t>
          </a:r>
          <a:r>
            <a:rPr lang="en-US" dirty="0"/>
            <a:t> </a:t>
          </a:r>
          <a:r>
            <a:rPr lang="en-US" dirty="0" err="1"/>
            <a:t>respektive</a:t>
          </a:r>
          <a:r>
            <a:rPr lang="en-US" dirty="0"/>
            <a:t> </a:t>
          </a:r>
          <a:r>
            <a:rPr lang="en-US" dirty="0" err="1"/>
            <a:t>klubbtillhörighet</a:t>
          </a:r>
          <a:r>
            <a:rPr lang="en-US" dirty="0"/>
            <a:t>. </a:t>
          </a:r>
        </a:p>
      </dgm:t>
    </dgm:pt>
    <dgm:pt modelId="{8E1C3826-F8AD-40EF-9742-F435724E0F1A}" type="parTrans" cxnId="{C3FC6DA4-4C07-4A74-B5B5-9B6236F4764C}">
      <dgm:prSet/>
      <dgm:spPr/>
      <dgm:t>
        <a:bodyPr/>
        <a:lstStyle/>
        <a:p>
          <a:endParaRPr lang="en-US"/>
        </a:p>
      </dgm:t>
    </dgm:pt>
    <dgm:pt modelId="{B98A7EE3-8165-466E-B688-3FA327A45DD8}" type="sibTrans" cxnId="{C3FC6DA4-4C07-4A74-B5B5-9B6236F4764C}">
      <dgm:prSet/>
      <dgm:spPr/>
      <dgm:t>
        <a:bodyPr/>
        <a:lstStyle/>
        <a:p>
          <a:endParaRPr lang="en-US"/>
        </a:p>
      </dgm:t>
    </dgm:pt>
    <dgm:pt modelId="{9EECD4B2-EB46-4833-8545-0CC84FABC827}" type="pres">
      <dgm:prSet presAssocID="{B083BE66-A5B6-4BAD-B673-D6A30DAA04D6}" presName="linear" presStyleCnt="0">
        <dgm:presLayoutVars>
          <dgm:animLvl val="lvl"/>
          <dgm:resizeHandles val="exact"/>
        </dgm:presLayoutVars>
      </dgm:prSet>
      <dgm:spPr/>
    </dgm:pt>
    <dgm:pt modelId="{F0BFA5B6-1C21-44F8-9845-713B0366603A}" type="pres">
      <dgm:prSet presAssocID="{8C3573F4-70F2-4C23-A7E1-47A5A8702FE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E7171A2-2EFF-43FB-BF7F-C089282D6E64}" type="pres">
      <dgm:prSet presAssocID="{B037FF3C-8151-4655-9587-D8F6CF3087F0}" presName="spacer" presStyleCnt="0"/>
      <dgm:spPr/>
    </dgm:pt>
    <dgm:pt modelId="{C813857F-808D-4EDE-9286-CFE21C7611B8}" type="pres">
      <dgm:prSet presAssocID="{230A5ECD-42CB-451E-8D29-425E5AF82A0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2A472F4-8CD7-4C30-98FA-40B7CEBA2E1A}" type="pres">
      <dgm:prSet presAssocID="{4CA7130F-2919-43DD-A6A4-42004E9AA05E}" presName="spacer" presStyleCnt="0"/>
      <dgm:spPr/>
    </dgm:pt>
    <dgm:pt modelId="{8DA84670-337D-4102-B553-E1490CFB5990}" type="pres">
      <dgm:prSet presAssocID="{C57BC3B5-A224-4082-8B31-8A79598A4CE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A481DFB-9DEF-449D-8EE5-D0C6F721ACA2}" type="pres">
      <dgm:prSet presAssocID="{C4C867A7-86BD-4B1C-A840-B6E2DAABFC57}" presName="spacer" presStyleCnt="0"/>
      <dgm:spPr/>
    </dgm:pt>
    <dgm:pt modelId="{A731E051-AC34-448E-9067-8DE8A4A6A1AC}" type="pres">
      <dgm:prSet presAssocID="{107F9C00-EF69-48F2-83B5-24C7004C58C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166DD893-EC5F-4554-92BB-4FDEB805C967}" type="pres">
      <dgm:prSet presAssocID="{990CD515-15DE-468E-85D5-99E75C96FDCD}" presName="spacer" presStyleCnt="0"/>
      <dgm:spPr/>
    </dgm:pt>
    <dgm:pt modelId="{8E6BC52F-10D4-44C0-B9C7-1A652E3DDDC1}" type="pres">
      <dgm:prSet presAssocID="{3035D53B-0E52-43CF-8954-6F113D24AC8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F041237-64C5-4673-8B14-D87F667E457D}" srcId="{B083BE66-A5B6-4BAD-B673-D6A30DAA04D6}" destId="{107F9C00-EF69-48F2-83B5-24C7004C58C2}" srcOrd="3" destOrd="0" parTransId="{AD33E799-BF7F-45AC-853A-4ABB8A599197}" sibTransId="{990CD515-15DE-468E-85D5-99E75C96FDCD}"/>
    <dgm:cxn modelId="{5E68D081-81F7-48E6-93AF-B3B007C3E0A8}" type="presOf" srcId="{107F9C00-EF69-48F2-83B5-24C7004C58C2}" destId="{A731E051-AC34-448E-9067-8DE8A4A6A1AC}" srcOrd="0" destOrd="0" presId="urn:microsoft.com/office/officeart/2005/8/layout/vList2"/>
    <dgm:cxn modelId="{A0894E96-4751-40DA-BE05-2A71E4A60559}" srcId="{B083BE66-A5B6-4BAD-B673-D6A30DAA04D6}" destId="{230A5ECD-42CB-451E-8D29-425E5AF82A0D}" srcOrd="1" destOrd="0" parTransId="{B285E513-C64F-4B1B-9262-00924D92E743}" sibTransId="{4CA7130F-2919-43DD-A6A4-42004E9AA05E}"/>
    <dgm:cxn modelId="{55B59E9A-B4A8-4C51-B057-1430A97A846A}" type="presOf" srcId="{3035D53B-0E52-43CF-8954-6F113D24AC8D}" destId="{8E6BC52F-10D4-44C0-B9C7-1A652E3DDDC1}" srcOrd="0" destOrd="0" presId="urn:microsoft.com/office/officeart/2005/8/layout/vList2"/>
    <dgm:cxn modelId="{C3FC6DA4-4C07-4A74-B5B5-9B6236F4764C}" srcId="{B083BE66-A5B6-4BAD-B673-D6A30DAA04D6}" destId="{3035D53B-0E52-43CF-8954-6F113D24AC8D}" srcOrd="4" destOrd="0" parTransId="{8E1C3826-F8AD-40EF-9742-F435724E0F1A}" sibTransId="{B98A7EE3-8165-466E-B688-3FA327A45DD8}"/>
    <dgm:cxn modelId="{2CDE41B3-1B5B-4C1D-A705-4B1F085E3165}" type="presOf" srcId="{8C3573F4-70F2-4C23-A7E1-47A5A8702FE8}" destId="{F0BFA5B6-1C21-44F8-9845-713B0366603A}" srcOrd="0" destOrd="0" presId="urn:microsoft.com/office/officeart/2005/8/layout/vList2"/>
    <dgm:cxn modelId="{B10B71DC-2EF1-4F47-A6A7-5F939961782C}" type="presOf" srcId="{C57BC3B5-A224-4082-8B31-8A79598A4CE0}" destId="{8DA84670-337D-4102-B553-E1490CFB5990}" srcOrd="0" destOrd="0" presId="urn:microsoft.com/office/officeart/2005/8/layout/vList2"/>
    <dgm:cxn modelId="{5C59C8DD-4BE3-4083-BBFD-D1F5BBE631E4}" srcId="{B083BE66-A5B6-4BAD-B673-D6A30DAA04D6}" destId="{8C3573F4-70F2-4C23-A7E1-47A5A8702FE8}" srcOrd="0" destOrd="0" parTransId="{1465DDEB-803F-4383-9AE4-6C8899BEBD46}" sibTransId="{B037FF3C-8151-4655-9587-D8F6CF3087F0}"/>
    <dgm:cxn modelId="{AA5CAEEB-491C-4945-A9CC-80698C0819D8}" type="presOf" srcId="{230A5ECD-42CB-451E-8D29-425E5AF82A0D}" destId="{C813857F-808D-4EDE-9286-CFE21C7611B8}" srcOrd="0" destOrd="0" presId="urn:microsoft.com/office/officeart/2005/8/layout/vList2"/>
    <dgm:cxn modelId="{B3D4EBEE-0724-41E3-85E9-58590F866F07}" srcId="{B083BE66-A5B6-4BAD-B673-D6A30DAA04D6}" destId="{C57BC3B5-A224-4082-8B31-8A79598A4CE0}" srcOrd="2" destOrd="0" parTransId="{AD9E7B83-B661-4AFB-96A1-0509985EAA3E}" sibTransId="{C4C867A7-86BD-4B1C-A840-B6E2DAABFC57}"/>
    <dgm:cxn modelId="{F5A19FFA-67C5-49DC-865F-E8072F11F35D}" type="presOf" srcId="{B083BE66-A5B6-4BAD-B673-D6A30DAA04D6}" destId="{9EECD4B2-EB46-4833-8545-0CC84FABC827}" srcOrd="0" destOrd="0" presId="urn:microsoft.com/office/officeart/2005/8/layout/vList2"/>
    <dgm:cxn modelId="{E940033C-9287-4CD2-AD3C-F82994D4BB0E}" type="presParOf" srcId="{9EECD4B2-EB46-4833-8545-0CC84FABC827}" destId="{F0BFA5B6-1C21-44F8-9845-713B0366603A}" srcOrd="0" destOrd="0" presId="urn:microsoft.com/office/officeart/2005/8/layout/vList2"/>
    <dgm:cxn modelId="{28141163-97C2-413D-8053-861B274719EC}" type="presParOf" srcId="{9EECD4B2-EB46-4833-8545-0CC84FABC827}" destId="{6E7171A2-2EFF-43FB-BF7F-C089282D6E64}" srcOrd="1" destOrd="0" presId="urn:microsoft.com/office/officeart/2005/8/layout/vList2"/>
    <dgm:cxn modelId="{CE469B45-F07F-4CCB-9718-94F4B0290821}" type="presParOf" srcId="{9EECD4B2-EB46-4833-8545-0CC84FABC827}" destId="{C813857F-808D-4EDE-9286-CFE21C7611B8}" srcOrd="2" destOrd="0" presId="urn:microsoft.com/office/officeart/2005/8/layout/vList2"/>
    <dgm:cxn modelId="{188498F7-5D5D-485E-BAF6-CC807F3D23BF}" type="presParOf" srcId="{9EECD4B2-EB46-4833-8545-0CC84FABC827}" destId="{A2A472F4-8CD7-4C30-98FA-40B7CEBA2E1A}" srcOrd="3" destOrd="0" presId="urn:microsoft.com/office/officeart/2005/8/layout/vList2"/>
    <dgm:cxn modelId="{834005E5-C508-4D60-9127-BC0460797F0F}" type="presParOf" srcId="{9EECD4B2-EB46-4833-8545-0CC84FABC827}" destId="{8DA84670-337D-4102-B553-E1490CFB5990}" srcOrd="4" destOrd="0" presId="urn:microsoft.com/office/officeart/2005/8/layout/vList2"/>
    <dgm:cxn modelId="{1095B698-A024-4B55-B59A-3AEACC1C2736}" type="presParOf" srcId="{9EECD4B2-EB46-4833-8545-0CC84FABC827}" destId="{8A481DFB-9DEF-449D-8EE5-D0C6F721ACA2}" srcOrd="5" destOrd="0" presId="urn:microsoft.com/office/officeart/2005/8/layout/vList2"/>
    <dgm:cxn modelId="{A93CDC4E-7C77-4EB2-BC35-D1D0AA1B46B7}" type="presParOf" srcId="{9EECD4B2-EB46-4833-8545-0CC84FABC827}" destId="{A731E051-AC34-448E-9067-8DE8A4A6A1AC}" srcOrd="6" destOrd="0" presId="urn:microsoft.com/office/officeart/2005/8/layout/vList2"/>
    <dgm:cxn modelId="{653561D1-016F-4F3C-89CF-4120B4BE8FF3}" type="presParOf" srcId="{9EECD4B2-EB46-4833-8545-0CC84FABC827}" destId="{166DD893-EC5F-4554-92BB-4FDEB805C967}" srcOrd="7" destOrd="0" presId="urn:microsoft.com/office/officeart/2005/8/layout/vList2"/>
    <dgm:cxn modelId="{E725D474-96FE-41FB-BD49-9EDEEC8448FA}" type="presParOf" srcId="{9EECD4B2-EB46-4833-8545-0CC84FABC827}" destId="{8E6BC52F-10D4-44C0-B9C7-1A652E3DDDC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83BE66-A5B6-4BAD-B673-D6A30DAA04D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C3573F4-70F2-4C23-A7E1-47A5A8702FE8}">
      <dgm:prSet/>
      <dgm:spPr/>
      <dgm:t>
        <a:bodyPr/>
        <a:lstStyle/>
        <a:p>
          <a:r>
            <a:rPr lang="en-US" dirty="0" err="1"/>
            <a:t>Matcherna</a:t>
          </a:r>
          <a:r>
            <a:rPr lang="en-US" dirty="0"/>
            <a:t>  </a:t>
          </a:r>
          <a:r>
            <a:rPr lang="en-US" dirty="0" err="1"/>
            <a:t>kommer</a:t>
          </a:r>
          <a:r>
            <a:rPr lang="en-US" dirty="0"/>
            <a:t> </a:t>
          </a:r>
          <a:r>
            <a:rPr lang="en-US" dirty="0" err="1"/>
            <a:t>ledas</a:t>
          </a:r>
          <a:r>
            <a:rPr lang="en-US" dirty="0"/>
            <a:t> av </a:t>
          </a:r>
        </a:p>
      </dgm:t>
    </dgm:pt>
    <dgm:pt modelId="{1465DDEB-803F-4383-9AE4-6C8899BEBD46}" type="parTrans" cxnId="{5C59C8DD-4BE3-4083-BBFD-D1F5BBE631E4}">
      <dgm:prSet/>
      <dgm:spPr/>
      <dgm:t>
        <a:bodyPr/>
        <a:lstStyle/>
        <a:p>
          <a:endParaRPr lang="en-US"/>
        </a:p>
      </dgm:t>
    </dgm:pt>
    <dgm:pt modelId="{B037FF3C-8151-4655-9587-D8F6CF3087F0}" type="sibTrans" cxnId="{5C59C8DD-4BE3-4083-BBFD-D1F5BBE631E4}">
      <dgm:prSet/>
      <dgm:spPr/>
      <dgm:t>
        <a:bodyPr/>
        <a:lstStyle/>
        <a:p>
          <a:endParaRPr lang="en-US"/>
        </a:p>
      </dgm:t>
    </dgm:pt>
    <dgm:pt modelId="{230A5ECD-42CB-451E-8D29-425E5AF82A0D}">
      <dgm:prSet/>
      <dgm:spPr/>
      <dgm:t>
        <a:bodyPr/>
        <a:lstStyle/>
        <a:p>
          <a:r>
            <a:rPr lang="en-US" dirty="0"/>
            <a:t>Johan Paulsson </a:t>
          </a:r>
          <a:r>
            <a:rPr lang="en-US" dirty="0" err="1"/>
            <a:t>Mobilnummer</a:t>
          </a:r>
          <a:r>
            <a:rPr lang="en-US" dirty="0"/>
            <a:t> : 0736291259 </a:t>
          </a:r>
        </a:p>
      </dgm:t>
    </dgm:pt>
    <dgm:pt modelId="{B285E513-C64F-4B1B-9262-00924D92E743}" type="parTrans" cxnId="{A0894E96-4751-40DA-BE05-2A71E4A60559}">
      <dgm:prSet/>
      <dgm:spPr/>
      <dgm:t>
        <a:bodyPr/>
        <a:lstStyle/>
        <a:p>
          <a:endParaRPr lang="en-US"/>
        </a:p>
      </dgm:t>
    </dgm:pt>
    <dgm:pt modelId="{4CA7130F-2919-43DD-A6A4-42004E9AA05E}" type="sibTrans" cxnId="{A0894E96-4751-40DA-BE05-2A71E4A60559}">
      <dgm:prSet/>
      <dgm:spPr/>
      <dgm:t>
        <a:bodyPr/>
        <a:lstStyle/>
        <a:p>
          <a:endParaRPr lang="en-US"/>
        </a:p>
      </dgm:t>
    </dgm:pt>
    <dgm:pt modelId="{107F9C00-EF69-48F2-83B5-24C7004C58C2}">
      <dgm:prSet/>
      <dgm:spPr/>
      <dgm:t>
        <a:bodyPr/>
        <a:lstStyle/>
        <a:p>
          <a:r>
            <a:rPr lang="en-US" dirty="0" err="1"/>
            <a:t>Lagrepresentant</a:t>
          </a:r>
          <a:r>
            <a:rPr lang="en-US" dirty="0"/>
            <a:t> Charlotte Jespersen</a:t>
          </a:r>
        </a:p>
      </dgm:t>
    </dgm:pt>
    <dgm:pt modelId="{AD33E799-BF7F-45AC-853A-4ABB8A599197}" type="parTrans" cxnId="{9F041237-64C5-4673-8B14-D87F667E457D}">
      <dgm:prSet/>
      <dgm:spPr/>
      <dgm:t>
        <a:bodyPr/>
        <a:lstStyle/>
        <a:p>
          <a:endParaRPr lang="en-US"/>
        </a:p>
      </dgm:t>
    </dgm:pt>
    <dgm:pt modelId="{990CD515-15DE-468E-85D5-99E75C96FDCD}" type="sibTrans" cxnId="{9F041237-64C5-4673-8B14-D87F667E457D}">
      <dgm:prSet/>
      <dgm:spPr/>
      <dgm:t>
        <a:bodyPr/>
        <a:lstStyle/>
        <a:p>
          <a:endParaRPr lang="en-US"/>
        </a:p>
      </dgm:t>
    </dgm:pt>
    <dgm:pt modelId="{3035D53B-0E52-43CF-8954-6F113D24AC8D}">
      <dgm:prSet/>
      <dgm:spPr/>
      <dgm:t>
        <a:bodyPr/>
        <a:lstStyle/>
        <a:p>
          <a:r>
            <a:rPr lang="en-US" dirty="0"/>
            <a:t>All </a:t>
          </a:r>
          <a:r>
            <a:rPr lang="en-US" dirty="0" err="1"/>
            <a:t>rapportering</a:t>
          </a:r>
          <a:r>
            <a:rPr lang="en-US" dirty="0"/>
            <a:t> </a:t>
          </a:r>
          <a:r>
            <a:rPr lang="en-US" dirty="0" err="1"/>
            <a:t>sker</a:t>
          </a:r>
          <a:r>
            <a:rPr lang="en-US" dirty="0"/>
            <a:t> </a:t>
          </a:r>
          <a:r>
            <a:rPr lang="en-US" dirty="0" err="1"/>
            <a:t>genom</a:t>
          </a:r>
          <a:r>
            <a:rPr lang="en-US" dirty="0"/>
            <a:t> </a:t>
          </a:r>
          <a:r>
            <a:rPr lang="en-US" dirty="0" err="1"/>
            <a:t>respektive</a:t>
          </a:r>
          <a:r>
            <a:rPr lang="en-US" dirty="0"/>
            <a:t> </a:t>
          </a:r>
          <a:r>
            <a:rPr lang="en-US" dirty="0" err="1"/>
            <a:t>klubbtillhörighet</a:t>
          </a:r>
          <a:r>
            <a:rPr lang="en-US" dirty="0"/>
            <a:t>. </a:t>
          </a:r>
        </a:p>
      </dgm:t>
    </dgm:pt>
    <dgm:pt modelId="{8E1C3826-F8AD-40EF-9742-F435724E0F1A}" type="parTrans" cxnId="{C3FC6DA4-4C07-4A74-B5B5-9B6236F4764C}">
      <dgm:prSet/>
      <dgm:spPr/>
      <dgm:t>
        <a:bodyPr/>
        <a:lstStyle/>
        <a:p>
          <a:endParaRPr lang="en-US"/>
        </a:p>
      </dgm:t>
    </dgm:pt>
    <dgm:pt modelId="{B98A7EE3-8165-466E-B688-3FA327A45DD8}" type="sibTrans" cxnId="{C3FC6DA4-4C07-4A74-B5B5-9B6236F4764C}">
      <dgm:prSet/>
      <dgm:spPr/>
      <dgm:t>
        <a:bodyPr/>
        <a:lstStyle/>
        <a:p>
          <a:endParaRPr lang="en-US"/>
        </a:p>
      </dgm:t>
    </dgm:pt>
    <dgm:pt modelId="{C57BC3B5-A224-4082-8B31-8A79598A4CE0}">
      <dgm:prSet/>
      <dgm:spPr/>
      <dgm:t>
        <a:bodyPr/>
        <a:lstStyle/>
        <a:p>
          <a:r>
            <a:rPr lang="en-US" dirty="0"/>
            <a:t>Rickard Nennebrandt  </a:t>
          </a:r>
          <a:r>
            <a:rPr lang="en-US" dirty="0" err="1"/>
            <a:t>Mobilnummer</a:t>
          </a:r>
          <a:r>
            <a:rPr lang="en-US" dirty="0"/>
            <a:t> : 0704306730</a:t>
          </a:r>
        </a:p>
      </dgm:t>
    </dgm:pt>
    <dgm:pt modelId="{C4C867A7-86BD-4B1C-A840-B6E2DAABFC57}" type="sibTrans" cxnId="{B3D4EBEE-0724-41E3-85E9-58590F866F07}">
      <dgm:prSet/>
      <dgm:spPr/>
      <dgm:t>
        <a:bodyPr/>
        <a:lstStyle/>
        <a:p>
          <a:endParaRPr lang="en-US"/>
        </a:p>
      </dgm:t>
    </dgm:pt>
    <dgm:pt modelId="{AD9E7B83-B661-4AFB-96A1-0509985EAA3E}" type="parTrans" cxnId="{B3D4EBEE-0724-41E3-85E9-58590F866F07}">
      <dgm:prSet/>
      <dgm:spPr/>
      <dgm:t>
        <a:bodyPr/>
        <a:lstStyle/>
        <a:p>
          <a:endParaRPr lang="en-US"/>
        </a:p>
      </dgm:t>
    </dgm:pt>
    <dgm:pt modelId="{3C48796A-6265-4050-B281-0B4C0FF3363C}" type="pres">
      <dgm:prSet presAssocID="{B083BE66-A5B6-4BAD-B673-D6A30DAA04D6}" presName="linear" presStyleCnt="0">
        <dgm:presLayoutVars>
          <dgm:animLvl val="lvl"/>
          <dgm:resizeHandles val="exact"/>
        </dgm:presLayoutVars>
      </dgm:prSet>
      <dgm:spPr/>
    </dgm:pt>
    <dgm:pt modelId="{CFB9A1C1-2CA2-436B-B320-3788BFFB0D75}" type="pres">
      <dgm:prSet presAssocID="{8C3573F4-70F2-4C23-A7E1-47A5A8702FE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DD2F85F-A8B7-4C82-AAB3-A34DBFD0B3E5}" type="pres">
      <dgm:prSet presAssocID="{B037FF3C-8151-4655-9587-D8F6CF3087F0}" presName="spacer" presStyleCnt="0"/>
      <dgm:spPr/>
    </dgm:pt>
    <dgm:pt modelId="{28C0E86C-8524-4301-96AD-A032301A4E1D}" type="pres">
      <dgm:prSet presAssocID="{230A5ECD-42CB-451E-8D29-425E5AF82A0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5B0E2B7-97A7-4274-A5E5-0BC763E60D1B}" type="pres">
      <dgm:prSet presAssocID="{4CA7130F-2919-43DD-A6A4-42004E9AA05E}" presName="spacer" presStyleCnt="0"/>
      <dgm:spPr/>
    </dgm:pt>
    <dgm:pt modelId="{6C3B64E8-89D9-4A5A-BD9B-7ED92A8EF9B4}" type="pres">
      <dgm:prSet presAssocID="{C57BC3B5-A224-4082-8B31-8A79598A4CE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706FD25-9AE0-45B3-9C04-BD35D933E4B1}" type="pres">
      <dgm:prSet presAssocID="{C4C867A7-86BD-4B1C-A840-B6E2DAABFC57}" presName="spacer" presStyleCnt="0"/>
      <dgm:spPr/>
    </dgm:pt>
    <dgm:pt modelId="{A59AF7F7-872F-4624-9533-F0ADAD02AB8E}" type="pres">
      <dgm:prSet presAssocID="{107F9C00-EF69-48F2-83B5-24C7004C58C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2F6FE66-747A-466C-A41A-7A4186BFC671}" type="pres">
      <dgm:prSet presAssocID="{990CD515-15DE-468E-85D5-99E75C96FDCD}" presName="spacer" presStyleCnt="0"/>
      <dgm:spPr/>
    </dgm:pt>
    <dgm:pt modelId="{9607FD0B-4A03-4020-AD33-F2F8AAF30157}" type="pres">
      <dgm:prSet presAssocID="{3035D53B-0E52-43CF-8954-6F113D24AC8D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47299E00-4499-4CE8-B9BE-FA623F92250B}" type="presOf" srcId="{3035D53B-0E52-43CF-8954-6F113D24AC8D}" destId="{9607FD0B-4A03-4020-AD33-F2F8AAF30157}" srcOrd="0" destOrd="0" presId="urn:microsoft.com/office/officeart/2005/8/layout/vList2"/>
    <dgm:cxn modelId="{9F041237-64C5-4673-8B14-D87F667E457D}" srcId="{B083BE66-A5B6-4BAD-B673-D6A30DAA04D6}" destId="{107F9C00-EF69-48F2-83B5-24C7004C58C2}" srcOrd="3" destOrd="0" parTransId="{AD33E799-BF7F-45AC-853A-4ABB8A599197}" sibTransId="{990CD515-15DE-468E-85D5-99E75C96FDCD}"/>
    <dgm:cxn modelId="{3FD7A842-F9B9-4D38-8CB0-1369DC6F038E}" type="presOf" srcId="{C57BC3B5-A224-4082-8B31-8A79598A4CE0}" destId="{6C3B64E8-89D9-4A5A-BD9B-7ED92A8EF9B4}" srcOrd="0" destOrd="0" presId="urn:microsoft.com/office/officeart/2005/8/layout/vList2"/>
    <dgm:cxn modelId="{440F1E6B-B571-4E06-8947-34FE4352C527}" type="presOf" srcId="{B083BE66-A5B6-4BAD-B673-D6A30DAA04D6}" destId="{3C48796A-6265-4050-B281-0B4C0FF3363C}" srcOrd="0" destOrd="0" presId="urn:microsoft.com/office/officeart/2005/8/layout/vList2"/>
    <dgm:cxn modelId="{A0B18F4E-66A2-405A-8FC4-299C839798AD}" type="presOf" srcId="{8C3573F4-70F2-4C23-A7E1-47A5A8702FE8}" destId="{CFB9A1C1-2CA2-436B-B320-3788BFFB0D75}" srcOrd="0" destOrd="0" presId="urn:microsoft.com/office/officeart/2005/8/layout/vList2"/>
    <dgm:cxn modelId="{A0894E96-4751-40DA-BE05-2A71E4A60559}" srcId="{B083BE66-A5B6-4BAD-B673-D6A30DAA04D6}" destId="{230A5ECD-42CB-451E-8D29-425E5AF82A0D}" srcOrd="1" destOrd="0" parTransId="{B285E513-C64F-4B1B-9262-00924D92E743}" sibTransId="{4CA7130F-2919-43DD-A6A4-42004E9AA05E}"/>
    <dgm:cxn modelId="{C3FC6DA4-4C07-4A74-B5B5-9B6236F4764C}" srcId="{B083BE66-A5B6-4BAD-B673-D6A30DAA04D6}" destId="{3035D53B-0E52-43CF-8954-6F113D24AC8D}" srcOrd="4" destOrd="0" parTransId="{8E1C3826-F8AD-40EF-9742-F435724E0F1A}" sibTransId="{B98A7EE3-8165-466E-B688-3FA327A45DD8}"/>
    <dgm:cxn modelId="{FD5781A4-9E6A-413A-B937-6B9099FB9A3E}" type="presOf" srcId="{107F9C00-EF69-48F2-83B5-24C7004C58C2}" destId="{A59AF7F7-872F-4624-9533-F0ADAD02AB8E}" srcOrd="0" destOrd="0" presId="urn:microsoft.com/office/officeart/2005/8/layout/vList2"/>
    <dgm:cxn modelId="{47D20ECD-1489-4BD1-88DE-F214DC3208F0}" type="presOf" srcId="{230A5ECD-42CB-451E-8D29-425E5AF82A0D}" destId="{28C0E86C-8524-4301-96AD-A032301A4E1D}" srcOrd="0" destOrd="0" presId="urn:microsoft.com/office/officeart/2005/8/layout/vList2"/>
    <dgm:cxn modelId="{5C59C8DD-4BE3-4083-BBFD-D1F5BBE631E4}" srcId="{B083BE66-A5B6-4BAD-B673-D6A30DAA04D6}" destId="{8C3573F4-70F2-4C23-A7E1-47A5A8702FE8}" srcOrd="0" destOrd="0" parTransId="{1465DDEB-803F-4383-9AE4-6C8899BEBD46}" sibTransId="{B037FF3C-8151-4655-9587-D8F6CF3087F0}"/>
    <dgm:cxn modelId="{B3D4EBEE-0724-41E3-85E9-58590F866F07}" srcId="{B083BE66-A5B6-4BAD-B673-D6A30DAA04D6}" destId="{C57BC3B5-A224-4082-8B31-8A79598A4CE0}" srcOrd="2" destOrd="0" parTransId="{AD9E7B83-B661-4AFB-96A1-0509985EAA3E}" sibTransId="{C4C867A7-86BD-4B1C-A840-B6E2DAABFC57}"/>
    <dgm:cxn modelId="{3A6A8431-BF7A-4D76-83D5-1C79252B186D}" type="presParOf" srcId="{3C48796A-6265-4050-B281-0B4C0FF3363C}" destId="{CFB9A1C1-2CA2-436B-B320-3788BFFB0D75}" srcOrd="0" destOrd="0" presId="urn:microsoft.com/office/officeart/2005/8/layout/vList2"/>
    <dgm:cxn modelId="{C3C24B4C-7672-4653-B67D-89F46926E313}" type="presParOf" srcId="{3C48796A-6265-4050-B281-0B4C0FF3363C}" destId="{7DD2F85F-A8B7-4C82-AAB3-A34DBFD0B3E5}" srcOrd="1" destOrd="0" presId="urn:microsoft.com/office/officeart/2005/8/layout/vList2"/>
    <dgm:cxn modelId="{B96630F9-A0A6-4A6A-9AA3-46AB60EAF9BF}" type="presParOf" srcId="{3C48796A-6265-4050-B281-0B4C0FF3363C}" destId="{28C0E86C-8524-4301-96AD-A032301A4E1D}" srcOrd="2" destOrd="0" presId="urn:microsoft.com/office/officeart/2005/8/layout/vList2"/>
    <dgm:cxn modelId="{7C152B42-A6C2-43D5-9E43-F1E3967D085F}" type="presParOf" srcId="{3C48796A-6265-4050-B281-0B4C0FF3363C}" destId="{E5B0E2B7-97A7-4274-A5E5-0BC763E60D1B}" srcOrd="3" destOrd="0" presId="urn:microsoft.com/office/officeart/2005/8/layout/vList2"/>
    <dgm:cxn modelId="{C1BF8B6D-F1F0-4F62-B810-43F5B391F6BF}" type="presParOf" srcId="{3C48796A-6265-4050-B281-0B4C0FF3363C}" destId="{6C3B64E8-89D9-4A5A-BD9B-7ED92A8EF9B4}" srcOrd="4" destOrd="0" presId="urn:microsoft.com/office/officeart/2005/8/layout/vList2"/>
    <dgm:cxn modelId="{DE84FC83-80F4-405B-9544-B38BE02A4014}" type="presParOf" srcId="{3C48796A-6265-4050-B281-0B4C0FF3363C}" destId="{7706FD25-9AE0-45B3-9C04-BD35D933E4B1}" srcOrd="5" destOrd="0" presId="urn:microsoft.com/office/officeart/2005/8/layout/vList2"/>
    <dgm:cxn modelId="{328AF174-14D0-4F1D-A84E-BBE6D3A9FDB4}" type="presParOf" srcId="{3C48796A-6265-4050-B281-0B4C0FF3363C}" destId="{A59AF7F7-872F-4624-9533-F0ADAD02AB8E}" srcOrd="6" destOrd="0" presId="urn:microsoft.com/office/officeart/2005/8/layout/vList2"/>
    <dgm:cxn modelId="{5254BFF1-0AF9-4D45-AAEC-9AE41575E521}" type="presParOf" srcId="{3C48796A-6265-4050-B281-0B4C0FF3363C}" destId="{72F6FE66-747A-466C-A41A-7A4186BFC671}" srcOrd="7" destOrd="0" presId="urn:microsoft.com/office/officeart/2005/8/layout/vList2"/>
    <dgm:cxn modelId="{23DB2950-25D4-41E4-9221-1CE71F046D38}" type="presParOf" srcId="{3C48796A-6265-4050-B281-0B4C0FF3363C}" destId="{9607FD0B-4A03-4020-AD33-F2F8AAF3015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092A2-8BF2-4C45-874D-FC87D962C73F}">
      <dsp:nvSpPr>
        <dsp:cNvPr id="0" name=""/>
        <dsp:cNvSpPr/>
      </dsp:nvSpPr>
      <dsp:spPr>
        <a:xfrm>
          <a:off x="0" y="39086"/>
          <a:ext cx="10515600" cy="64759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Matcherna  kommer ledas av </a:t>
          </a:r>
        </a:p>
      </dsp:txBody>
      <dsp:txXfrm>
        <a:off x="31613" y="70699"/>
        <a:ext cx="10452374" cy="584369"/>
      </dsp:txXfrm>
    </dsp:sp>
    <dsp:sp modelId="{DFA5575E-39CF-4233-8AB2-1EF7FAC79A84}">
      <dsp:nvSpPr>
        <dsp:cNvPr id="0" name=""/>
        <dsp:cNvSpPr/>
      </dsp:nvSpPr>
      <dsp:spPr>
        <a:xfrm>
          <a:off x="0" y="764441"/>
          <a:ext cx="10515600" cy="647595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Thony</a:t>
          </a:r>
          <a:r>
            <a:rPr lang="en-US" sz="2700" kern="1200" dirty="0"/>
            <a:t> Hedin </a:t>
          </a:r>
          <a:r>
            <a:rPr lang="en-US" sz="2700" kern="1200" dirty="0" err="1"/>
            <a:t>Mobilnummer</a:t>
          </a:r>
          <a:r>
            <a:rPr lang="en-US" sz="2700" kern="1200" dirty="0"/>
            <a:t>: 0768018835</a:t>
          </a:r>
        </a:p>
      </dsp:txBody>
      <dsp:txXfrm>
        <a:off x="31613" y="796054"/>
        <a:ext cx="10452374" cy="584369"/>
      </dsp:txXfrm>
    </dsp:sp>
    <dsp:sp modelId="{8FE58B18-E581-4A3D-955D-75235826F49E}">
      <dsp:nvSpPr>
        <dsp:cNvPr id="0" name=""/>
        <dsp:cNvSpPr/>
      </dsp:nvSpPr>
      <dsp:spPr>
        <a:xfrm>
          <a:off x="0" y="1489797"/>
          <a:ext cx="10515600" cy="647595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Lasse Björkström </a:t>
          </a:r>
          <a:r>
            <a:rPr lang="en-US" sz="2700" kern="1200" dirty="0" err="1"/>
            <a:t>Mobilnummer</a:t>
          </a:r>
          <a:r>
            <a:rPr lang="en-US" sz="2700" kern="1200" dirty="0"/>
            <a:t>: 0708196030</a:t>
          </a:r>
        </a:p>
      </dsp:txBody>
      <dsp:txXfrm>
        <a:off x="31613" y="1521410"/>
        <a:ext cx="10452374" cy="584369"/>
      </dsp:txXfrm>
    </dsp:sp>
    <dsp:sp modelId="{F2F818BF-7B08-4B70-B5C3-4309A0EF1CC8}">
      <dsp:nvSpPr>
        <dsp:cNvPr id="0" name=""/>
        <dsp:cNvSpPr/>
      </dsp:nvSpPr>
      <dsp:spPr>
        <a:xfrm>
          <a:off x="0" y="2215152"/>
          <a:ext cx="10515600" cy="647595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Lagrepresentant  Svalöv : Åsa Olsson</a:t>
          </a:r>
        </a:p>
      </dsp:txBody>
      <dsp:txXfrm>
        <a:off x="31613" y="2246765"/>
        <a:ext cx="10452374" cy="584369"/>
      </dsp:txXfrm>
    </dsp:sp>
    <dsp:sp modelId="{1F96FF49-A15A-432F-8B4E-418D26CEEA56}">
      <dsp:nvSpPr>
        <dsp:cNvPr id="0" name=""/>
        <dsp:cNvSpPr/>
      </dsp:nvSpPr>
      <dsp:spPr>
        <a:xfrm>
          <a:off x="0" y="2940507"/>
          <a:ext cx="10515600" cy="647595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Lagrepresentant Kågeröd: Charlotte Jespersen </a:t>
          </a:r>
        </a:p>
      </dsp:txBody>
      <dsp:txXfrm>
        <a:off x="31613" y="2972120"/>
        <a:ext cx="10452374" cy="584369"/>
      </dsp:txXfrm>
    </dsp:sp>
    <dsp:sp modelId="{2BF30238-D14D-4E23-AA88-793A1D61DB25}">
      <dsp:nvSpPr>
        <dsp:cNvPr id="0" name=""/>
        <dsp:cNvSpPr/>
      </dsp:nvSpPr>
      <dsp:spPr>
        <a:xfrm>
          <a:off x="0" y="3665862"/>
          <a:ext cx="10515600" cy="64759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All </a:t>
          </a:r>
          <a:r>
            <a:rPr lang="en-US" sz="2700" kern="1200" dirty="0" err="1"/>
            <a:t>rapportering</a:t>
          </a:r>
          <a:r>
            <a:rPr lang="en-US" sz="2700" kern="1200" dirty="0"/>
            <a:t> </a:t>
          </a:r>
          <a:r>
            <a:rPr lang="en-US" sz="2700" kern="1200" dirty="0" err="1"/>
            <a:t>sker</a:t>
          </a:r>
          <a:r>
            <a:rPr lang="en-US" sz="2700" kern="1200" dirty="0"/>
            <a:t> </a:t>
          </a:r>
          <a:r>
            <a:rPr lang="en-US" sz="2700" kern="1200" dirty="0" err="1"/>
            <a:t>genom</a:t>
          </a:r>
          <a:r>
            <a:rPr lang="en-US" sz="2700" kern="1200" dirty="0"/>
            <a:t> </a:t>
          </a:r>
          <a:r>
            <a:rPr lang="en-US" sz="2700" kern="1200" dirty="0" err="1"/>
            <a:t>respektive</a:t>
          </a:r>
          <a:r>
            <a:rPr lang="en-US" sz="2700" kern="1200" dirty="0"/>
            <a:t> </a:t>
          </a:r>
          <a:r>
            <a:rPr lang="en-US" sz="2700" kern="1200" dirty="0" err="1"/>
            <a:t>klubbtillhörighet</a:t>
          </a:r>
          <a:r>
            <a:rPr lang="en-US" sz="2700" kern="1200" dirty="0"/>
            <a:t>. </a:t>
          </a:r>
        </a:p>
      </dsp:txBody>
      <dsp:txXfrm>
        <a:off x="31613" y="3697475"/>
        <a:ext cx="10452374" cy="584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FA5B6-1C21-44F8-9845-713B0366603A}">
      <dsp:nvSpPr>
        <dsp:cNvPr id="0" name=""/>
        <dsp:cNvSpPr/>
      </dsp:nvSpPr>
      <dsp:spPr>
        <a:xfrm>
          <a:off x="0" y="269716"/>
          <a:ext cx="10515600" cy="69556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Matcherna</a:t>
          </a:r>
          <a:r>
            <a:rPr lang="en-US" sz="2900" kern="1200" dirty="0"/>
            <a:t>  </a:t>
          </a:r>
          <a:r>
            <a:rPr lang="en-US" sz="2900" kern="1200" dirty="0" err="1"/>
            <a:t>kommer</a:t>
          </a:r>
          <a:r>
            <a:rPr lang="en-US" sz="2900" kern="1200" dirty="0"/>
            <a:t> </a:t>
          </a:r>
          <a:r>
            <a:rPr lang="en-US" sz="2900" kern="1200" dirty="0" err="1"/>
            <a:t>ledas</a:t>
          </a:r>
          <a:r>
            <a:rPr lang="en-US" sz="2900" kern="1200" dirty="0"/>
            <a:t> av </a:t>
          </a:r>
        </a:p>
      </dsp:txBody>
      <dsp:txXfrm>
        <a:off x="33955" y="303671"/>
        <a:ext cx="10447690" cy="627655"/>
      </dsp:txXfrm>
    </dsp:sp>
    <dsp:sp modelId="{C813857F-808D-4EDE-9286-CFE21C7611B8}">
      <dsp:nvSpPr>
        <dsp:cNvPr id="0" name=""/>
        <dsp:cNvSpPr/>
      </dsp:nvSpPr>
      <dsp:spPr>
        <a:xfrm>
          <a:off x="0" y="1048801"/>
          <a:ext cx="10515600" cy="695565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Richard Nennebrandt </a:t>
          </a:r>
          <a:r>
            <a:rPr lang="en-US" sz="2900" kern="1200" dirty="0" err="1"/>
            <a:t>Mobilnummer</a:t>
          </a:r>
          <a:r>
            <a:rPr lang="en-US" sz="2900" kern="1200" dirty="0"/>
            <a:t>: 0704306730 </a:t>
          </a:r>
        </a:p>
      </dsp:txBody>
      <dsp:txXfrm>
        <a:off x="33955" y="1082756"/>
        <a:ext cx="10447690" cy="627655"/>
      </dsp:txXfrm>
    </dsp:sp>
    <dsp:sp modelId="{8DA84670-337D-4102-B553-E1490CFB5990}">
      <dsp:nvSpPr>
        <dsp:cNvPr id="0" name=""/>
        <dsp:cNvSpPr/>
      </dsp:nvSpPr>
      <dsp:spPr>
        <a:xfrm>
          <a:off x="0" y="1827886"/>
          <a:ext cx="10515600" cy="69556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Jörgen Skoog </a:t>
          </a:r>
          <a:r>
            <a:rPr lang="en-US" sz="2900" kern="1200" dirty="0" err="1"/>
            <a:t>Mobilnummer</a:t>
          </a:r>
          <a:r>
            <a:rPr lang="en-US" sz="2900" kern="1200" dirty="0"/>
            <a:t>: 0708260761</a:t>
          </a:r>
        </a:p>
      </dsp:txBody>
      <dsp:txXfrm>
        <a:off x="33955" y="1861841"/>
        <a:ext cx="10447690" cy="627655"/>
      </dsp:txXfrm>
    </dsp:sp>
    <dsp:sp modelId="{A731E051-AC34-448E-9067-8DE8A4A6A1AC}">
      <dsp:nvSpPr>
        <dsp:cNvPr id="0" name=""/>
        <dsp:cNvSpPr/>
      </dsp:nvSpPr>
      <dsp:spPr>
        <a:xfrm>
          <a:off x="0" y="2606971"/>
          <a:ext cx="10515600" cy="695565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Lagrepresentant</a:t>
          </a:r>
          <a:r>
            <a:rPr lang="en-US" sz="2900" kern="1200" dirty="0"/>
            <a:t>  </a:t>
          </a:r>
          <a:r>
            <a:rPr lang="en-US" sz="2900" kern="1200" dirty="0" err="1"/>
            <a:t>Röstånga</a:t>
          </a:r>
          <a:r>
            <a:rPr lang="en-US" sz="2900" kern="1200" dirty="0"/>
            <a:t>/</a:t>
          </a:r>
          <a:r>
            <a:rPr lang="en-US" sz="2900" kern="1200" dirty="0" err="1"/>
            <a:t>Kågeröd</a:t>
          </a:r>
          <a:r>
            <a:rPr lang="en-US" sz="2900" kern="1200" dirty="0"/>
            <a:t> : </a:t>
          </a:r>
          <a:r>
            <a:rPr lang="en-US" sz="2900" kern="1200" dirty="0" err="1"/>
            <a:t>Vakant</a:t>
          </a:r>
          <a:r>
            <a:rPr lang="en-US" sz="2900" kern="1200" dirty="0"/>
            <a:t> ( Richard Nennebrandt)</a:t>
          </a:r>
        </a:p>
      </dsp:txBody>
      <dsp:txXfrm>
        <a:off x="33955" y="2640926"/>
        <a:ext cx="10447690" cy="627655"/>
      </dsp:txXfrm>
    </dsp:sp>
    <dsp:sp modelId="{8E6BC52F-10D4-44C0-B9C7-1A652E3DDDC1}">
      <dsp:nvSpPr>
        <dsp:cNvPr id="0" name=""/>
        <dsp:cNvSpPr/>
      </dsp:nvSpPr>
      <dsp:spPr>
        <a:xfrm>
          <a:off x="0" y="3386056"/>
          <a:ext cx="10515600" cy="69556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All </a:t>
          </a:r>
          <a:r>
            <a:rPr lang="en-US" sz="2900" kern="1200" dirty="0" err="1"/>
            <a:t>rapportering</a:t>
          </a:r>
          <a:r>
            <a:rPr lang="en-US" sz="2900" kern="1200" dirty="0"/>
            <a:t> </a:t>
          </a:r>
          <a:r>
            <a:rPr lang="en-US" sz="2900" kern="1200" dirty="0" err="1"/>
            <a:t>sker</a:t>
          </a:r>
          <a:r>
            <a:rPr lang="en-US" sz="2900" kern="1200" dirty="0"/>
            <a:t> </a:t>
          </a:r>
          <a:r>
            <a:rPr lang="en-US" sz="2900" kern="1200" dirty="0" err="1"/>
            <a:t>genom</a:t>
          </a:r>
          <a:r>
            <a:rPr lang="en-US" sz="2900" kern="1200" dirty="0"/>
            <a:t> </a:t>
          </a:r>
          <a:r>
            <a:rPr lang="en-US" sz="2900" kern="1200" dirty="0" err="1"/>
            <a:t>respektive</a:t>
          </a:r>
          <a:r>
            <a:rPr lang="en-US" sz="2900" kern="1200" dirty="0"/>
            <a:t> </a:t>
          </a:r>
          <a:r>
            <a:rPr lang="en-US" sz="2900" kern="1200" dirty="0" err="1"/>
            <a:t>klubbtillhörighet</a:t>
          </a:r>
          <a:r>
            <a:rPr lang="en-US" sz="2900" kern="1200" dirty="0"/>
            <a:t>. </a:t>
          </a:r>
        </a:p>
      </dsp:txBody>
      <dsp:txXfrm>
        <a:off x="33955" y="3420011"/>
        <a:ext cx="10447690" cy="6276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9A1C1-2CA2-436B-B320-3788BFFB0D75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Matcherna</a:t>
          </a:r>
          <a:r>
            <a:rPr lang="en-US" sz="3300" kern="1200" dirty="0"/>
            <a:t>  </a:t>
          </a:r>
          <a:r>
            <a:rPr lang="en-US" sz="3300" kern="1200" dirty="0" err="1"/>
            <a:t>kommer</a:t>
          </a:r>
          <a:r>
            <a:rPr lang="en-US" sz="3300" kern="1200" dirty="0"/>
            <a:t> </a:t>
          </a:r>
          <a:r>
            <a:rPr lang="en-US" sz="3300" kern="1200" dirty="0" err="1"/>
            <a:t>ledas</a:t>
          </a:r>
          <a:r>
            <a:rPr lang="en-US" sz="3300" kern="1200" dirty="0"/>
            <a:t> av </a:t>
          </a:r>
        </a:p>
      </dsp:txBody>
      <dsp:txXfrm>
        <a:off x="38638" y="45464"/>
        <a:ext cx="10438324" cy="714229"/>
      </dsp:txXfrm>
    </dsp:sp>
    <dsp:sp modelId="{28C0E86C-8524-4301-96AD-A032301A4E1D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Johan Paulsson </a:t>
          </a:r>
          <a:r>
            <a:rPr lang="en-US" sz="3300" kern="1200" dirty="0" err="1"/>
            <a:t>Mobilnummer</a:t>
          </a:r>
          <a:r>
            <a:rPr lang="en-US" sz="3300" kern="1200" dirty="0"/>
            <a:t> : 0736291259 </a:t>
          </a:r>
        </a:p>
      </dsp:txBody>
      <dsp:txXfrm>
        <a:off x="38638" y="932009"/>
        <a:ext cx="10438324" cy="714229"/>
      </dsp:txXfrm>
    </dsp:sp>
    <dsp:sp modelId="{6C3B64E8-89D9-4A5A-BD9B-7ED92A8EF9B4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Rickard Nennebrandt  </a:t>
          </a:r>
          <a:r>
            <a:rPr lang="en-US" sz="3300" kern="1200" dirty="0" err="1"/>
            <a:t>Mobilnummer</a:t>
          </a:r>
          <a:r>
            <a:rPr lang="en-US" sz="3300" kern="1200" dirty="0"/>
            <a:t> : 0704306730</a:t>
          </a:r>
        </a:p>
      </dsp:txBody>
      <dsp:txXfrm>
        <a:off x="38638" y="1818554"/>
        <a:ext cx="10438324" cy="714229"/>
      </dsp:txXfrm>
    </dsp:sp>
    <dsp:sp modelId="{A59AF7F7-872F-4624-9533-F0ADAD02AB8E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Lagrepresentant</a:t>
          </a:r>
          <a:r>
            <a:rPr lang="en-US" sz="3300" kern="1200" dirty="0"/>
            <a:t> Charlotte Jespersen</a:t>
          </a:r>
        </a:p>
      </dsp:txBody>
      <dsp:txXfrm>
        <a:off x="38638" y="2705099"/>
        <a:ext cx="10438324" cy="714229"/>
      </dsp:txXfrm>
    </dsp:sp>
    <dsp:sp modelId="{9607FD0B-4A03-4020-AD33-F2F8AAF30157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All </a:t>
          </a:r>
          <a:r>
            <a:rPr lang="en-US" sz="3300" kern="1200" dirty="0" err="1"/>
            <a:t>rapportering</a:t>
          </a:r>
          <a:r>
            <a:rPr lang="en-US" sz="3300" kern="1200" dirty="0"/>
            <a:t> </a:t>
          </a:r>
          <a:r>
            <a:rPr lang="en-US" sz="3300" kern="1200" dirty="0" err="1"/>
            <a:t>sker</a:t>
          </a:r>
          <a:r>
            <a:rPr lang="en-US" sz="3300" kern="1200" dirty="0"/>
            <a:t> </a:t>
          </a:r>
          <a:r>
            <a:rPr lang="en-US" sz="3300" kern="1200" dirty="0" err="1"/>
            <a:t>genom</a:t>
          </a:r>
          <a:r>
            <a:rPr lang="en-US" sz="3300" kern="1200" dirty="0"/>
            <a:t> </a:t>
          </a:r>
          <a:r>
            <a:rPr lang="en-US" sz="3300" kern="1200" dirty="0" err="1"/>
            <a:t>respektive</a:t>
          </a:r>
          <a:r>
            <a:rPr lang="en-US" sz="3300" kern="1200" dirty="0"/>
            <a:t> </a:t>
          </a:r>
          <a:r>
            <a:rPr lang="en-US" sz="3300" kern="1200" dirty="0" err="1"/>
            <a:t>klubbtillhörighet</a:t>
          </a:r>
          <a:r>
            <a:rPr lang="en-US" sz="3300" kern="1200" dirty="0"/>
            <a:t>. </a:t>
          </a:r>
        </a:p>
      </dsp:txBody>
      <dsp:txXfrm>
        <a:off x="38638" y="3591644"/>
        <a:ext cx="10438324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05320-2EAB-48D1-B1F5-C5FAE1CB8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1F8D4-CE1F-4A98-A810-B37B7B345F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0A3F4-449B-461A-AAFD-5BB150C1C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E0653-4743-4015-8FCD-51D7A9F99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01FC2-6AB6-47A5-8A3E-AD09C7204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589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9B148-11EB-44EE-A616-48DE6A228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D3A4C1-C099-4380-B6A0-CC56223BC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05419-8C49-4ACD-A796-21D1D8665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AA24C-C104-4134-A86B-4FE40139A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6315F-B3CE-4501-A461-0C913E328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8762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A239A1-540F-4625-BF8F-DEE92513FA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6B2B80-D1C1-496E-98DC-15F963A5B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571F0-811E-4F69-9C1E-202120099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E7F08-4EB1-438F-A892-1EE4B5E66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4B9E4-79EF-4430-B54C-0FAA4628D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8935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2D307-71B9-4B4C-A2F6-DCDE4E3A3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2E770-E2C9-4C70-A598-1512709D8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91FD2-ACC5-4634-BAAF-92E23D22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E750A-EEDC-4A9A-8AD6-B145DABC7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347AD-A744-49CF-BD72-8E1DC70F4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9483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A703E-3DD6-4D77-8494-428C25693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7E8E0-6792-4351-B9CA-1B117BD55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800C20-AB76-4DED-90AF-531655E0E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094CF-0038-44CA-9F0A-0E376AF12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221F7-44D5-46D3-A6F8-D92B05F47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6674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44B56-D6E8-480C-8C89-3077C59AB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BD94EA-01F1-4B1C-AE4D-0BB4CF315B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729015-66A0-4BF8-BF3D-B4AC9F8CB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88ECAF-70FD-479C-8553-63C9E994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936F7A-FB63-4685-9BB6-37D24337C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694BEF-8099-4D65-9088-AEB998FDF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888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8827A-9D32-4697-B9C5-36D1D3B70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DDCC9-AFDA-4F31-980E-63BDC02E6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38C637-651F-4C6F-BFB5-D6D5ABC60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A8FAEB-E673-4F40-9A7F-86D5FAD69E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B6B7C9-69EC-4ECD-93DD-07ABB71811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371414-A183-4B80-BFB8-AA0FFFB1E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566106-1961-4482-AAD2-96E121E4D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0A721B-1A02-417A-98FF-D530923B5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3429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1BBDD-26CC-4824-A7FB-532F24E72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A33FDB-E414-4A43-8202-1B840DDED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A05DA5-6EF0-4628-B93F-8F759F5A6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09D519-8CB6-4FC4-B7BB-027E9E80D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5493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C18715-B40E-43E7-9FEE-B57E5966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D08A41-7A4B-4ECC-A912-54C9870EA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1C0CBC-637C-4128-9846-4C440DE57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4655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009F5-4D53-4201-94D4-C908E6144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E1205-FBE6-4AAB-887E-44BDEB995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74C34D-1D3E-4193-9781-1258CE9DE5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C6D0D7-0665-4783-A612-514C9D42A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957FB1-151C-49D0-B26C-10EF57A07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D29BE-69E3-4AEC-8279-9348361BE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4022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9DFEB-9731-4772-918F-FE1B3FABE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53DE6B-1C87-4B7E-BBAF-CAA21241DA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CCAD36-7A27-4D3E-AE1D-BD7E1B560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CF4918-E238-4AD8-9382-A35FE788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9946CC-AB23-4A30-BA6F-B92E4AA35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94CC4-402E-4F0E-9D3A-176F98C86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496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620366-3A0C-4485-8EB6-F16C2C974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9F5E2-D22A-4D0C-8DE8-E681D7BF1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2BAF3-B4ED-4EAD-9D08-D4BD1147FD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DD45B-0A5D-475B-96A8-92112168AD10}" type="datetimeFigureOut">
              <a:rPr lang="sv-SE" smtClean="0"/>
              <a:t>2022-01-23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B612A-07F2-46CA-9E63-3A9AAF8252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E9553-FA10-4FE6-BAD0-82CD403339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3FA88-59AE-4BB7-9680-57B7A24453C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306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3A04E-9800-4661-AAFC-2386D3C69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3662" y="5100272"/>
            <a:ext cx="8584676" cy="1062783"/>
          </a:xfrm>
        </p:spPr>
        <p:txBody>
          <a:bodyPr anchor="t">
            <a:normAutofit fontScale="90000"/>
          </a:bodyPr>
          <a:lstStyle/>
          <a:p>
            <a:r>
              <a:rPr lang="sv-SE" sz="4800" dirty="0"/>
              <a:t>Kågeröd/Svalöv/Röstånga</a:t>
            </a:r>
            <a:br>
              <a:rPr lang="sv-SE" sz="4800" dirty="0"/>
            </a:br>
            <a:endParaRPr lang="sv-SE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0ED49B-496D-45E2-9677-B8E866FF7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0862" y="4637988"/>
            <a:ext cx="7630276" cy="462284"/>
          </a:xfrm>
        </p:spPr>
        <p:txBody>
          <a:bodyPr anchor="b">
            <a:normAutofit/>
          </a:bodyPr>
          <a:lstStyle/>
          <a:p>
            <a:r>
              <a:rPr lang="sv-SE" sz="2000" dirty="0"/>
              <a:t>Samarbete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C45045A-6083-4B3E-956A-675823375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744" y="832894"/>
            <a:ext cx="3300984" cy="330098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0FE4C2-7847-40D5-B7A2-0AF8719261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" b="4"/>
          <a:stretch/>
        </p:blipFill>
        <p:spPr>
          <a:xfrm>
            <a:off x="895336" y="997486"/>
            <a:ext cx="2971800" cy="2971800"/>
          </a:xfrm>
          <a:custGeom>
            <a:avLst/>
            <a:gdLst/>
            <a:ahLst/>
            <a:cxnLst/>
            <a:rect l="l" t="t" r="r" b="b"/>
            <a:pathLst>
              <a:path w="2971800" h="2971800">
                <a:moveTo>
                  <a:pt x="1485900" y="0"/>
                </a:moveTo>
                <a:cubicBezTo>
                  <a:pt x="2306540" y="0"/>
                  <a:pt x="2971800" y="665260"/>
                  <a:pt x="2971800" y="1485900"/>
                </a:cubicBezTo>
                <a:cubicBezTo>
                  <a:pt x="2971800" y="2306540"/>
                  <a:pt x="2306540" y="2971800"/>
                  <a:pt x="1485900" y="2971800"/>
                </a:cubicBezTo>
                <a:cubicBezTo>
                  <a:pt x="665260" y="2971800"/>
                  <a:pt x="0" y="2306540"/>
                  <a:pt x="0" y="1485900"/>
                </a:cubicBezTo>
                <a:cubicBezTo>
                  <a:pt x="0" y="665260"/>
                  <a:pt x="665260" y="0"/>
                  <a:pt x="1485900" y="0"/>
                </a:cubicBezTo>
                <a:close/>
              </a:path>
            </a:pathLst>
          </a:cu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42875DDC-0225-45F8-B745-78688F2D1A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45509" y="832894"/>
            <a:ext cx="3300984" cy="330098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FA5A39-8DA6-4751-82AA-05B4481CEF5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655" r="23807" b="-1"/>
          <a:stretch/>
        </p:blipFill>
        <p:spPr>
          <a:xfrm>
            <a:off x="4610101" y="997486"/>
            <a:ext cx="2971800" cy="2971800"/>
          </a:xfrm>
          <a:custGeom>
            <a:avLst/>
            <a:gdLst/>
            <a:ahLst/>
            <a:cxnLst/>
            <a:rect l="l" t="t" r="r" b="b"/>
            <a:pathLst>
              <a:path w="2971800" h="2971800">
                <a:moveTo>
                  <a:pt x="1485900" y="0"/>
                </a:moveTo>
                <a:cubicBezTo>
                  <a:pt x="2306540" y="0"/>
                  <a:pt x="2971800" y="665260"/>
                  <a:pt x="2971800" y="1485900"/>
                </a:cubicBezTo>
                <a:cubicBezTo>
                  <a:pt x="2971800" y="2306540"/>
                  <a:pt x="2306540" y="2971800"/>
                  <a:pt x="1485900" y="2971800"/>
                </a:cubicBezTo>
                <a:cubicBezTo>
                  <a:pt x="665260" y="2971800"/>
                  <a:pt x="0" y="2306540"/>
                  <a:pt x="0" y="1485900"/>
                </a:cubicBezTo>
                <a:cubicBezTo>
                  <a:pt x="0" y="665260"/>
                  <a:pt x="665260" y="0"/>
                  <a:pt x="1485900" y="0"/>
                </a:cubicBezTo>
                <a:close/>
              </a:path>
            </a:pathLst>
          </a:cu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12617755-D451-4BAF-9B55-518297BFF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60273" y="832894"/>
            <a:ext cx="3300984" cy="3300984"/>
          </a:xfrm>
          <a:prstGeom prst="ellipse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4AFE21-695B-418E-9280-7E85C623EB1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320" r="25179" b="-3"/>
          <a:stretch/>
        </p:blipFill>
        <p:spPr>
          <a:xfrm>
            <a:off x="8324865" y="997486"/>
            <a:ext cx="2971800" cy="2971800"/>
          </a:xfrm>
          <a:custGeom>
            <a:avLst/>
            <a:gdLst/>
            <a:ahLst/>
            <a:cxnLst/>
            <a:rect l="l" t="t" r="r" b="b"/>
            <a:pathLst>
              <a:path w="2971800" h="2971800">
                <a:moveTo>
                  <a:pt x="1485900" y="0"/>
                </a:moveTo>
                <a:cubicBezTo>
                  <a:pt x="2306540" y="0"/>
                  <a:pt x="2971800" y="665260"/>
                  <a:pt x="2971800" y="1485900"/>
                </a:cubicBezTo>
                <a:cubicBezTo>
                  <a:pt x="2971800" y="2306540"/>
                  <a:pt x="2306540" y="2971800"/>
                  <a:pt x="1485900" y="2971800"/>
                </a:cubicBezTo>
                <a:cubicBezTo>
                  <a:pt x="665260" y="2971800"/>
                  <a:pt x="0" y="2306540"/>
                  <a:pt x="0" y="1485900"/>
                </a:cubicBezTo>
                <a:cubicBezTo>
                  <a:pt x="0" y="665260"/>
                  <a:pt x="665260" y="0"/>
                  <a:pt x="1485900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99610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4FCC5F-B9E3-4D5B-9648-1B97D0B13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sv-SE" sz="5200"/>
              <a:t>Svalöv/Kågeröd P13.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28C5C6B-FCC1-4D18-AFEC-A6C6EDF68D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659823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591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4FCC5F-B9E3-4D5B-9648-1B97D0B13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r>
              <a:rPr lang="sv-SE" sz="5200"/>
              <a:t>Röstånga/Kågeröd P14.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28C5C6B-FCC1-4D18-AFEC-A6C6EDF68D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055377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4950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4FCC5F-B9E3-4D5B-9648-1B97D0B13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r>
              <a:rPr lang="sv-SE" sz="5200" dirty="0"/>
              <a:t>Kågeröd P13</a:t>
            </a:r>
            <a:endParaRPr lang="sv-SE" sz="52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28C5C6B-FCC1-4D18-AFEC-A6C6EDF68D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91685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3567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DBC61A-3418-49E8-879F-B6C189642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tx1">
                    <a:lumMod val="85000"/>
                    <a:lumOff val="15000"/>
                  </a:schemeClr>
                </a:solidFill>
              </a:rPr>
              <a:t>Träningsgrupp Kågeröd/Röstånga Svalöv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451B8D-96B9-4A56-9A37-EEE08822E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Träning bedrivs under vintermånaderna på konstgräset i Svalöv.  Måndagar och Torsdagar 17.30-18.45 </a:t>
            </a:r>
          </a:p>
          <a:p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Söndagar 12.30-13.30 inomhus Lunnahallen Kågeröd ej obligatorisk träning( enbart spel)</a:t>
            </a:r>
          </a:p>
          <a:p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Naturgräs tider Kågeröd Förmedlas senare. </a:t>
            </a:r>
          </a:p>
          <a:p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All rapportering sker genom respektive klubbtillhörighet. </a:t>
            </a:r>
          </a:p>
          <a:p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Nyckelpunkter. Kom i tid. Kom förberedd. Respektera varandra.  </a:t>
            </a:r>
          </a:p>
          <a:p>
            <a:endParaRPr lang="sv-SE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sv-SE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sv-SE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sv-SE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sv-SE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29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CDC907-09BC-4256-B958-52C4F7620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Kontaktuppgifter Tränare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66AD5-75E3-4669-A734-3CD5B12BF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endParaRPr lang="sv-SE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Thony Hedin Mobilnummer: 0768018835</a:t>
            </a:r>
          </a:p>
          <a:p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Rickard Nennebrandt  Mobilnummer: 07044306730</a:t>
            </a:r>
          </a:p>
          <a:p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Lasse Björkström Mobilnummer: 0708196030</a:t>
            </a:r>
          </a:p>
          <a:p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Jörgen Skoog Mobilnummer: 0708260761</a:t>
            </a:r>
          </a:p>
          <a:p>
            <a:r>
              <a:rPr lang="sv-SE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Johan Paulsson Mobilnummer: 0736291259 </a:t>
            </a:r>
          </a:p>
          <a:p>
            <a:endParaRPr lang="sv-SE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63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188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Kågeröd/Svalöv/Röstånga </vt:lpstr>
      <vt:lpstr>Svalöv/Kågeröd P13.</vt:lpstr>
      <vt:lpstr>Röstånga/Kågeröd P14.</vt:lpstr>
      <vt:lpstr>Kågeröd P13</vt:lpstr>
      <vt:lpstr>Träningsgrupp Kågeröd/Röstånga Svalöv</vt:lpstr>
      <vt:lpstr>Kontaktuppgifter Tränare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Kågeröd/Svalöv/Röstånga</dc:title>
  <dc:creator>Bjorkstrom, Lasse</dc:creator>
  <cp:lastModifiedBy>Bjorkstrom, Lasse</cp:lastModifiedBy>
  <cp:revision>11</cp:revision>
  <dcterms:created xsi:type="dcterms:W3CDTF">2022-01-23T18:00:55Z</dcterms:created>
  <dcterms:modified xsi:type="dcterms:W3CDTF">2022-01-23T20:04:19Z</dcterms:modified>
</cp:coreProperties>
</file>