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C8B636-54CF-4284-B470-0BC9DA29420F}" v="1" dt="2023-03-05T19:19:02.4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ette Sellbom" userId="fcf5eb4582c143bd" providerId="LiveId" clId="{41C8B636-54CF-4284-B470-0BC9DA29420F}"/>
    <pc:docChg chg="undo custSel addSld delSld modSld">
      <pc:chgData name="Anette Sellbom" userId="fcf5eb4582c143bd" providerId="LiveId" clId="{41C8B636-54CF-4284-B470-0BC9DA29420F}" dt="2023-03-05T19:46:47.622" v="3435" actId="20577"/>
      <pc:docMkLst>
        <pc:docMk/>
      </pc:docMkLst>
      <pc:sldChg chg="modSp new mod">
        <pc:chgData name="Anette Sellbom" userId="fcf5eb4582c143bd" providerId="LiveId" clId="{41C8B636-54CF-4284-B470-0BC9DA29420F}" dt="2023-03-05T19:15:00.186" v="3116" actId="6549"/>
        <pc:sldMkLst>
          <pc:docMk/>
          <pc:sldMk cId="1173790657" sldId="257"/>
        </pc:sldMkLst>
        <pc:spChg chg="mod">
          <ac:chgData name="Anette Sellbom" userId="fcf5eb4582c143bd" providerId="LiveId" clId="{41C8B636-54CF-4284-B470-0BC9DA29420F}" dt="2023-03-05T17:53:27.876" v="74" actId="255"/>
          <ac:spMkLst>
            <pc:docMk/>
            <pc:sldMk cId="1173790657" sldId="257"/>
            <ac:spMk id="2" creationId="{AC5825D2-305C-68D8-9D20-0D59A631FCB6}"/>
          </ac:spMkLst>
        </pc:spChg>
        <pc:spChg chg="mod">
          <ac:chgData name="Anette Sellbom" userId="fcf5eb4582c143bd" providerId="LiveId" clId="{41C8B636-54CF-4284-B470-0BC9DA29420F}" dt="2023-03-05T19:15:00.186" v="3116" actId="6549"/>
          <ac:spMkLst>
            <pc:docMk/>
            <pc:sldMk cId="1173790657" sldId="257"/>
            <ac:spMk id="3" creationId="{24F8AFF6-A2F6-5BBE-13AE-C641AC7F88DF}"/>
          </ac:spMkLst>
        </pc:spChg>
      </pc:sldChg>
      <pc:sldChg chg="modSp new mod">
        <pc:chgData name="Anette Sellbom" userId="fcf5eb4582c143bd" providerId="LiveId" clId="{41C8B636-54CF-4284-B470-0BC9DA29420F}" dt="2023-03-05T18:45:11.759" v="1476" actId="6549"/>
        <pc:sldMkLst>
          <pc:docMk/>
          <pc:sldMk cId="1585058159" sldId="258"/>
        </pc:sldMkLst>
        <pc:spChg chg="mod">
          <ac:chgData name="Anette Sellbom" userId="fcf5eb4582c143bd" providerId="LiveId" clId="{41C8B636-54CF-4284-B470-0BC9DA29420F}" dt="2023-03-05T18:45:11.759" v="1476" actId="6549"/>
          <ac:spMkLst>
            <pc:docMk/>
            <pc:sldMk cId="1585058159" sldId="258"/>
            <ac:spMk id="2" creationId="{F92146B4-FFCA-30AE-C06A-5CF07B12DA19}"/>
          </ac:spMkLst>
        </pc:spChg>
        <pc:spChg chg="mod">
          <ac:chgData name="Anette Sellbom" userId="fcf5eb4582c143bd" providerId="LiveId" clId="{41C8B636-54CF-4284-B470-0BC9DA29420F}" dt="2023-03-05T18:05:56.498" v="677" actId="20577"/>
          <ac:spMkLst>
            <pc:docMk/>
            <pc:sldMk cId="1585058159" sldId="258"/>
            <ac:spMk id="3" creationId="{E581D885-CAF0-E179-561C-C55DD126120B}"/>
          </ac:spMkLst>
        </pc:spChg>
      </pc:sldChg>
      <pc:sldChg chg="modSp new mod">
        <pc:chgData name="Anette Sellbom" userId="fcf5eb4582c143bd" providerId="LiveId" clId="{41C8B636-54CF-4284-B470-0BC9DA29420F}" dt="2023-03-05T19:46:47.622" v="3435" actId="20577"/>
        <pc:sldMkLst>
          <pc:docMk/>
          <pc:sldMk cId="2088215977" sldId="259"/>
        </pc:sldMkLst>
        <pc:spChg chg="mod">
          <ac:chgData name="Anette Sellbom" userId="fcf5eb4582c143bd" providerId="LiveId" clId="{41C8B636-54CF-4284-B470-0BC9DA29420F}" dt="2023-03-05T18:46:56.283" v="1513" actId="20577"/>
          <ac:spMkLst>
            <pc:docMk/>
            <pc:sldMk cId="2088215977" sldId="259"/>
            <ac:spMk id="2" creationId="{2B7FFE76-3E6D-6118-78B4-4DA7161A3B49}"/>
          </ac:spMkLst>
        </pc:spChg>
        <pc:spChg chg="mod">
          <ac:chgData name="Anette Sellbom" userId="fcf5eb4582c143bd" providerId="LiveId" clId="{41C8B636-54CF-4284-B470-0BC9DA29420F}" dt="2023-03-05T19:46:47.622" v="3435" actId="20577"/>
          <ac:spMkLst>
            <pc:docMk/>
            <pc:sldMk cId="2088215977" sldId="259"/>
            <ac:spMk id="3" creationId="{505351A3-CE15-1FD4-1514-D9CD1CC6962D}"/>
          </ac:spMkLst>
        </pc:spChg>
      </pc:sldChg>
      <pc:sldChg chg="modSp add mod">
        <pc:chgData name="Anette Sellbom" userId="fcf5eb4582c143bd" providerId="LiveId" clId="{41C8B636-54CF-4284-B470-0BC9DA29420F}" dt="2023-03-05T19:16:40.891" v="3279" actId="20577"/>
        <pc:sldMkLst>
          <pc:docMk/>
          <pc:sldMk cId="3219775984" sldId="260"/>
        </pc:sldMkLst>
        <pc:spChg chg="mod">
          <ac:chgData name="Anette Sellbom" userId="fcf5eb4582c143bd" providerId="LiveId" clId="{41C8B636-54CF-4284-B470-0BC9DA29420F}" dt="2023-03-05T19:16:40.891" v="3279" actId="20577"/>
          <ac:spMkLst>
            <pc:docMk/>
            <pc:sldMk cId="3219775984" sldId="260"/>
            <ac:spMk id="3" creationId="{505351A3-CE15-1FD4-1514-D9CD1CC6962D}"/>
          </ac:spMkLst>
        </pc:spChg>
      </pc:sldChg>
      <pc:sldChg chg="modSp new mod">
        <pc:chgData name="Anette Sellbom" userId="fcf5eb4582c143bd" providerId="LiveId" clId="{41C8B636-54CF-4284-B470-0BC9DA29420F}" dt="2023-03-05T19:15:39.728" v="3256" actId="20577"/>
        <pc:sldMkLst>
          <pc:docMk/>
          <pc:sldMk cId="1826791454" sldId="261"/>
        </pc:sldMkLst>
        <pc:spChg chg="mod">
          <ac:chgData name="Anette Sellbom" userId="fcf5eb4582c143bd" providerId="LiveId" clId="{41C8B636-54CF-4284-B470-0BC9DA29420F}" dt="2023-03-05T19:09:28.721" v="2690" actId="113"/>
          <ac:spMkLst>
            <pc:docMk/>
            <pc:sldMk cId="1826791454" sldId="261"/>
            <ac:spMk id="2" creationId="{3F6BF859-A866-D5F1-729B-AE2F42532039}"/>
          </ac:spMkLst>
        </pc:spChg>
        <pc:spChg chg="mod">
          <ac:chgData name="Anette Sellbom" userId="fcf5eb4582c143bd" providerId="LiveId" clId="{41C8B636-54CF-4284-B470-0BC9DA29420F}" dt="2023-03-05T19:15:39.728" v="3256" actId="20577"/>
          <ac:spMkLst>
            <pc:docMk/>
            <pc:sldMk cId="1826791454" sldId="261"/>
            <ac:spMk id="3" creationId="{4772DA85-5F80-E37E-7016-F02EC30A5461}"/>
          </ac:spMkLst>
        </pc:spChg>
      </pc:sldChg>
      <pc:sldChg chg="new del">
        <pc:chgData name="Anette Sellbom" userId="fcf5eb4582c143bd" providerId="LiveId" clId="{41C8B636-54CF-4284-B470-0BC9DA29420F}" dt="2023-03-05T18:59:58.159" v="2379" actId="47"/>
        <pc:sldMkLst>
          <pc:docMk/>
          <pc:sldMk cId="2417917029" sldId="261"/>
        </pc:sldMkLst>
      </pc:sldChg>
      <pc:sldChg chg="addSp delSp modSp new mod">
        <pc:chgData name="Anette Sellbom" userId="fcf5eb4582c143bd" providerId="LiveId" clId="{41C8B636-54CF-4284-B470-0BC9DA29420F}" dt="2023-03-05T19:19:40.630" v="3352" actId="1076"/>
        <pc:sldMkLst>
          <pc:docMk/>
          <pc:sldMk cId="555777895" sldId="262"/>
        </pc:sldMkLst>
        <pc:spChg chg="mod">
          <ac:chgData name="Anette Sellbom" userId="fcf5eb4582c143bd" providerId="LiveId" clId="{41C8B636-54CF-4284-B470-0BC9DA29420F}" dt="2023-03-05T19:17:01.493" v="3298" actId="20577"/>
          <ac:spMkLst>
            <pc:docMk/>
            <pc:sldMk cId="555777895" sldId="262"/>
            <ac:spMk id="2" creationId="{E9534861-7D85-E187-4EB4-DBD6F918E507}"/>
          </ac:spMkLst>
        </pc:spChg>
        <pc:spChg chg="del">
          <ac:chgData name="Anette Sellbom" userId="fcf5eb4582c143bd" providerId="LiveId" clId="{41C8B636-54CF-4284-B470-0BC9DA29420F}" dt="2023-03-05T19:18:39.450" v="3299" actId="22"/>
          <ac:spMkLst>
            <pc:docMk/>
            <pc:sldMk cId="555777895" sldId="262"/>
            <ac:spMk id="3" creationId="{5E92F456-C07D-FE73-EDF2-470B0BC771AF}"/>
          </ac:spMkLst>
        </pc:spChg>
        <pc:spChg chg="add mod">
          <ac:chgData name="Anette Sellbom" userId="fcf5eb4582c143bd" providerId="LiveId" clId="{41C8B636-54CF-4284-B470-0BC9DA29420F}" dt="2023-03-05T19:19:40.630" v="3352" actId="1076"/>
          <ac:spMkLst>
            <pc:docMk/>
            <pc:sldMk cId="555777895" sldId="262"/>
            <ac:spMk id="6" creationId="{BED0B505-4A38-AC16-F066-5E225351E727}"/>
          </ac:spMkLst>
        </pc:spChg>
        <pc:picChg chg="add mod ord">
          <ac:chgData name="Anette Sellbom" userId="fcf5eb4582c143bd" providerId="LiveId" clId="{41C8B636-54CF-4284-B470-0BC9DA29420F}" dt="2023-03-05T19:19:35.975" v="3351" actId="1076"/>
          <ac:picMkLst>
            <pc:docMk/>
            <pc:sldMk cId="555777895" sldId="262"/>
            <ac:picMk id="5" creationId="{2632E12C-82A0-18EF-C299-20199573DDD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7D2DFB-DD12-454E-59A6-EE0C113E48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7728B4D-D773-CF38-C459-FA887F5C15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3D03A83-E6F5-0338-8E6C-1FE0E541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370F-790F-4F12-A47C-9DC257951B5C}" type="datetimeFigureOut">
              <a:rPr lang="sv-SE" smtClean="0"/>
              <a:t>2023-03-05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6DF06A-944C-543E-9F07-ECB1CB7BB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DA279A9-472B-87F8-BD77-2E6A9323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EE67-A6F6-49A3-A56B-E5BCDA8F7C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7589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3DCE2E-3BC1-D698-B561-1D0D194AE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F83B051-B084-F112-89E0-33BCBD96C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C38F5D6-CBA6-8C0E-CFA2-6776C0A5D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370F-790F-4F12-A47C-9DC257951B5C}" type="datetimeFigureOut">
              <a:rPr lang="sv-SE" smtClean="0"/>
              <a:t>2023-03-05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E6B870F-A488-11DF-D7B5-A37EF30E2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42A9E17-0F66-3566-8307-1D4A4A8D2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EE67-A6F6-49A3-A56B-E5BCDA8F7C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891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843B7B8D-06D6-4F9D-74FE-4DB50AA16F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EFB8BAE-5F1B-EAA4-07A0-C2393767B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F944121-BA3E-A1ED-903B-27B318452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370F-790F-4F12-A47C-9DC257951B5C}" type="datetimeFigureOut">
              <a:rPr lang="sv-SE" smtClean="0"/>
              <a:t>2023-03-05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194EE94-4438-53C9-65CC-7677447A9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849B919-BF1D-7C6B-F5F4-9122F9159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EE67-A6F6-49A3-A56B-E5BCDA8F7C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2881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5411F3-79E0-AA53-18CA-9E66D6F39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9871267-A9F9-57BE-8359-2559191F3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E9A6E9-B298-F204-DCB4-D3E07D51C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370F-790F-4F12-A47C-9DC257951B5C}" type="datetimeFigureOut">
              <a:rPr lang="sv-SE" smtClean="0"/>
              <a:t>2023-03-05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A8CAE43-260F-C234-086D-228D8FC6E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1842B81-9CD3-C3C4-6E1B-6A312FFE6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EE67-A6F6-49A3-A56B-E5BCDA8F7C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3916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D8C3CC-8B76-1A68-21BA-941CF7009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48B8644-0ED1-E7D1-2A4A-DFD6359C5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8946B43-2D05-4CE8-7A04-7F72E97CB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370F-790F-4F12-A47C-9DC257951B5C}" type="datetimeFigureOut">
              <a:rPr lang="sv-SE" smtClean="0"/>
              <a:t>2023-03-05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403C492-02C2-18A6-1A7C-8672F013D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DF7C03-0BE0-CCAA-CF3E-B67635FA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EE67-A6F6-49A3-A56B-E5BCDA8F7C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8656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204B5C-AF24-E237-02C5-1AD8F487F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2F867BB-0AE2-93B6-5FEA-B2A1D82638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382407A-1937-3AE9-943F-3B4A8BA97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2304F38-1B87-8CEA-75BE-2C69D1D92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370F-790F-4F12-A47C-9DC257951B5C}" type="datetimeFigureOut">
              <a:rPr lang="sv-SE" smtClean="0"/>
              <a:t>2023-03-05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565EC84-B18E-52FE-5F2C-3974E67F4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2BD352A-6F8B-0F9D-2E5B-8E6E2FB94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EE67-A6F6-49A3-A56B-E5BCDA8F7C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0717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120435-53F2-E307-D853-1C453F002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6C04182-4D70-ED22-85B4-134456618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E3B1D59-4EC1-B8EF-E6FE-02258D480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97887DA-5187-8EB9-6EA0-C9501CACF7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7C3AF2A-3549-DE08-A841-825E870EC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0616D70-3BEF-EAD3-5FFE-9343E4081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370F-790F-4F12-A47C-9DC257951B5C}" type="datetimeFigureOut">
              <a:rPr lang="sv-SE" smtClean="0"/>
              <a:t>2023-03-05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085C7961-F7C6-2242-BB88-982E28A63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9A5D192-7706-C076-B5EA-68B5071CC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EE67-A6F6-49A3-A56B-E5BCDA8F7C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126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51F94A-3D2D-FE54-6FD2-4D22BE85A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6FB88D5-68AC-122A-4D0F-D9C62FE8E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370F-790F-4F12-A47C-9DC257951B5C}" type="datetimeFigureOut">
              <a:rPr lang="sv-SE" smtClean="0"/>
              <a:t>2023-03-05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51770D8-1BCC-5398-EE22-5AD62CA1C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94B1797-B7DC-15C1-7781-A0DC75A76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EE67-A6F6-49A3-A56B-E5BCDA8F7C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5586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5404765-BDF7-0A6E-120C-C8B1BF0FC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370F-790F-4F12-A47C-9DC257951B5C}" type="datetimeFigureOut">
              <a:rPr lang="sv-SE" smtClean="0"/>
              <a:t>2023-03-05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4BC5F93-7559-F0C0-B1DD-95C346EE6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D98214E-BED4-826D-178F-18D8507C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EE67-A6F6-49A3-A56B-E5BCDA8F7C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4146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BFDB7A-2ADD-70D9-F8E9-1566CC999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1FA136-446B-C9A1-1BE0-AED09F1AE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72E2909-B758-7343-7E61-B1D76587D7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9311057-EE43-F189-E806-C9970A2B2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370F-790F-4F12-A47C-9DC257951B5C}" type="datetimeFigureOut">
              <a:rPr lang="sv-SE" smtClean="0"/>
              <a:t>2023-03-05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3BFC202-AFFE-E309-EA44-A69D62540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BE3C58C-E9F1-1DF1-05F2-E5FB4B49C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EE67-A6F6-49A3-A56B-E5BCDA8F7C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02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36F251-160F-2BC4-E3C9-9427B1390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2E8E071-50D9-ECB7-AAC0-2149F068B7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6214418-7B2D-9354-4D01-30DF7A615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9162759-054D-F7DC-32D1-3AE35E73F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370F-790F-4F12-A47C-9DC257951B5C}" type="datetimeFigureOut">
              <a:rPr lang="sv-SE" smtClean="0"/>
              <a:t>2023-03-05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61B9FBF-5A92-1440-1548-B7F29FEC1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A4DAE6F-9FFC-4B0E-EF51-A57852341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DEE67-A6F6-49A3-A56B-E5BCDA8F7C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097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1BD5C90-023D-E5E9-4EF9-F916C8EA1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DA5578A-3A3B-F608-2D0D-09B8DEDB4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DF1472B-DEF6-1096-001D-E058EC5B28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C370F-790F-4F12-A47C-9DC257951B5C}" type="datetimeFigureOut">
              <a:rPr lang="sv-SE" smtClean="0"/>
              <a:t>2023-03-05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FE1E717-092D-EB45-DD29-0F271C71E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AE7932E-CFFC-A48D-E81D-FC046F1E1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DEE67-A6F6-49A3-A56B-E5BCDA8F7C2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869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5BBF770A-C908-7F13-2338-DBE888A0DC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211"/>
          <a:stretch/>
        </p:blipFill>
        <p:spPr>
          <a:xfrm>
            <a:off x="20" y="10"/>
            <a:ext cx="1279142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AD07B8A-429F-3090-682B-B0C97D7949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sv-SE" sz="4000"/>
              <a:t>FÖRÄLDRAMÖTE 20230307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435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5825D2-305C-68D8-9D20-0D59A631F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6000" dirty="0"/>
              <a:t>Dagordning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4F8AFF6-A2F6-5BBE-13AE-C641AC7F8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Erbjudande för P09 2023  (A-lagets hemma matcher)</a:t>
            </a:r>
            <a:b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Kaféverksamhet</a:t>
            </a:r>
            <a:b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Entrévärd</a:t>
            </a:r>
            <a:b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Matchvärdskap</a:t>
            </a:r>
            <a:b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Bollkallar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Kallelser till KEMB-aktivitet (Kafé/Entré/Matchvärd/Bollkalle)</a:t>
            </a:r>
            <a:b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sv-S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Spelschema</a:t>
            </a:r>
            <a:br>
              <a:rPr lang="sv-S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Inkallelser</a:t>
            </a:r>
            <a:b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Uppdatera kontaktlista!</a:t>
            </a:r>
            <a:b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Team/</a:t>
            </a:r>
            <a:r>
              <a:rPr lang="sv-S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Whats</a:t>
            </a: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appgrupper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3790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2146B4-FFCA-30AE-C06A-5CF07B12D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7840"/>
            <a:ext cx="10515600" cy="1192848"/>
          </a:xfrm>
        </p:spPr>
        <p:txBody>
          <a:bodyPr>
            <a:normAutofit fontScale="90000"/>
          </a:bodyPr>
          <a:lstStyle/>
          <a:p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Erbjudande för P09 2023  </a:t>
            </a:r>
            <a:b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(A-lagets hemma matcher)</a:t>
            </a:r>
            <a:br>
              <a:rPr lang="sv-S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581D885-CAF0-E179-561C-C55DD1261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600" dirty="0"/>
              <a:t>Möjlighet att driva kaféverksamhet under A-lagets hemmamatcher 2023</a:t>
            </a:r>
            <a:br>
              <a:rPr lang="sv-SE" sz="2600" dirty="0"/>
            </a:br>
            <a:r>
              <a:rPr lang="sv-SE" sz="2600" dirty="0"/>
              <a:t>all intäkt från försäljning går direkt till P09</a:t>
            </a:r>
          </a:p>
          <a:p>
            <a:r>
              <a:rPr lang="sv-SE" sz="2600" dirty="0"/>
              <a:t>Ansvara för entrévärdskap till A-lagets hemmamatcher 2023- </a:t>
            </a:r>
            <a:br>
              <a:rPr lang="sv-SE" sz="2600" dirty="0"/>
            </a:br>
            <a:r>
              <a:rPr lang="sv-SE" sz="2600" dirty="0"/>
              <a:t>intäkt går till IK Zenith</a:t>
            </a:r>
          </a:p>
          <a:p>
            <a:r>
              <a:rPr lang="sv-SE" sz="2600" dirty="0"/>
              <a:t>Ansvara för matchvärdskapet på A-lagets hemmamatcher 2023</a:t>
            </a:r>
          </a:p>
          <a:p>
            <a:r>
              <a:rPr lang="sv-SE" sz="2600" dirty="0"/>
              <a:t>Ansvara för bollkallarna på A-lagets hemmamatcher 2023</a:t>
            </a:r>
            <a:br>
              <a:rPr lang="sv-SE" sz="2600" dirty="0"/>
            </a:br>
            <a:r>
              <a:rPr lang="sv-SE" sz="2600" dirty="0"/>
              <a:t>(4 killar från P09/per match)</a:t>
            </a:r>
          </a:p>
        </p:txBody>
      </p:sp>
    </p:spTree>
    <p:extLst>
      <p:ext uri="{BB962C8B-B14F-4D97-AF65-F5344CB8AC3E}">
        <p14:creationId xmlns:p14="http://schemas.microsoft.com/office/powerpoint/2010/main" val="1585058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7FFE76-3E6D-6118-78B4-4DA7161A3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Kaféverksamhet/Entrévärd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05351A3-CE15-1FD4-1514-D9CD1CC69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96887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v-SE" u="sng" dirty="0"/>
              <a:t>Vad innebär Kaféverksamhet?</a:t>
            </a:r>
            <a:br>
              <a:rPr lang="sv-SE" u="sng" dirty="0"/>
            </a:br>
            <a:endParaRPr lang="sv-SE" u="sng" dirty="0"/>
          </a:p>
          <a:p>
            <a:pPr>
              <a:buFontTx/>
              <a:buChar char="-"/>
            </a:pPr>
            <a:r>
              <a:rPr lang="sv-SE" dirty="0"/>
              <a:t>Inför varje tillfälle; ordna så att försäljning kan starta igång i tid före matchstart, se till att det som måste kokas/tillagas är klart, kaffe/korv etc. </a:t>
            </a:r>
            <a:br>
              <a:rPr lang="sv-SE" dirty="0"/>
            </a:br>
            <a:r>
              <a:rPr lang="sv-SE" dirty="0"/>
              <a:t>Särskild </a:t>
            </a:r>
            <a:r>
              <a:rPr lang="sv-SE" dirty="0" err="1"/>
              <a:t>swishlapp</a:t>
            </a:r>
            <a:r>
              <a:rPr lang="sv-SE" dirty="0"/>
              <a:t> finns för kaféverksamheten.</a:t>
            </a:r>
          </a:p>
          <a:p>
            <a:pPr>
              <a:buFontTx/>
              <a:buChar char="-"/>
            </a:pPr>
            <a:r>
              <a:rPr lang="sv-SE" dirty="0"/>
              <a:t>Driva kafét tillsammans med ditt team för dagen.</a:t>
            </a:r>
          </a:p>
          <a:p>
            <a:pPr>
              <a:buFontTx/>
              <a:buChar char="-"/>
            </a:pPr>
            <a:r>
              <a:rPr lang="sv-SE" dirty="0"/>
              <a:t>Baka något att sälja.</a:t>
            </a:r>
          </a:p>
          <a:p>
            <a:pPr>
              <a:buFontTx/>
              <a:buChar char="-"/>
            </a:pPr>
            <a:r>
              <a:rPr lang="sv-SE" dirty="0"/>
              <a:t>Representant (Anna Dellheden) ansvarar för inköp av varor </a:t>
            </a:r>
            <a:r>
              <a:rPr lang="sv-SE"/>
              <a:t>till försäljning.</a:t>
            </a:r>
            <a:br>
              <a:rPr lang="sv-SE" dirty="0"/>
            </a:br>
            <a:endParaRPr lang="sv-SE" dirty="0"/>
          </a:p>
          <a:p>
            <a:pPr marL="0" indent="0">
              <a:buNone/>
            </a:pPr>
            <a:r>
              <a:rPr lang="sv-SE" u="sng" dirty="0"/>
              <a:t>Vad innebär Entrévärdskap?</a:t>
            </a:r>
            <a:br>
              <a:rPr lang="sv-SE" u="sng" dirty="0"/>
            </a:br>
            <a:br>
              <a:rPr lang="sv-SE" dirty="0"/>
            </a:br>
            <a:r>
              <a:rPr lang="sv-SE" dirty="0"/>
              <a:t>-Ta betalt entréavgift för varje besökare- särskild </a:t>
            </a:r>
            <a:r>
              <a:rPr lang="sv-SE" dirty="0" err="1"/>
              <a:t>swishlapp</a:t>
            </a:r>
            <a:r>
              <a:rPr lang="sv-SE" dirty="0"/>
              <a:t>.</a:t>
            </a:r>
          </a:p>
          <a:p>
            <a:pPr marL="0" indent="0">
              <a:buNone/>
            </a:pPr>
            <a:r>
              <a:rPr lang="sv-SE" dirty="0"/>
              <a:t>- Var behjälplig med att tillse att ingen parkerar olämpligt, samt att motståndarlaget får plats med sin buss.</a:t>
            </a:r>
          </a:p>
          <a:p>
            <a:pPr>
              <a:buFontTx/>
              <a:buChar char="-"/>
            </a:pPr>
            <a:r>
              <a:rPr lang="sv-SE" dirty="0"/>
              <a:t>Hjälp till där det behövs- ”löpare/avlösare”.</a:t>
            </a:r>
            <a:br>
              <a:rPr lang="sv-SE" dirty="0"/>
            </a:br>
            <a:endParaRPr lang="sv-SE" dirty="0"/>
          </a:p>
          <a:p>
            <a:pPr marL="0" indent="0">
              <a:buNone/>
            </a:pPr>
            <a:r>
              <a:rPr lang="sv-SE" dirty="0"/>
              <a:t>TYDLIGA INSTRUKTIONER/LATHUND KOMMER FINNAS- MÅSTE LÄSAS GRUNDLIGT!!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8215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7FFE76-3E6D-6118-78B4-4DA7161A3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Matchvärdskap/Bollkalle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05351A3-CE15-1FD4-1514-D9CD1CC69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9688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v-SE" u="sng" dirty="0"/>
              <a:t>Vad innebär Matchvärdskap?</a:t>
            </a:r>
            <a:br>
              <a:rPr lang="sv-SE" u="sng" dirty="0"/>
            </a:br>
            <a:endParaRPr lang="sv-SE" u="sng" dirty="0"/>
          </a:p>
          <a:p>
            <a:pPr>
              <a:buFontTx/>
              <a:buChar char="-"/>
            </a:pPr>
            <a:r>
              <a:rPr lang="sv-SE" dirty="0"/>
              <a:t>Ansvara för bollkallarna.</a:t>
            </a:r>
          </a:p>
          <a:p>
            <a:pPr>
              <a:buFontTx/>
              <a:buChar char="-"/>
            </a:pPr>
            <a:r>
              <a:rPr lang="sv-SE" dirty="0"/>
              <a:t>Säkra att det finns bollar till domare/bollkallar.</a:t>
            </a:r>
          </a:p>
          <a:p>
            <a:pPr>
              <a:buFontTx/>
              <a:buChar char="-"/>
            </a:pPr>
            <a:r>
              <a:rPr lang="sv-SE" dirty="0"/>
              <a:t>Starta/stoppa matchklockan.</a:t>
            </a:r>
          </a:p>
          <a:p>
            <a:pPr>
              <a:buFontTx/>
              <a:buChar char="-"/>
            </a:pPr>
            <a:r>
              <a:rPr lang="sv-SE" dirty="0"/>
              <a:t>Verka som stöd för domare/publik/bollkalle.</a:t>
            </a:r>
          </a:p>
          <a:p>
            <a:pPr>
              <a:buFontTx/>
              <a:buChar char="-"/>
            </a:pPr>
            <a:r>
              <a:rPr lang="sv-SE" dirty="0"/>
              <a:t>Fördel om den som är matchvärd är fotbollskunnig.</a:t>
            </a:r>
            <a:br>
              <a:rPr lang="sv-SE" dirty="0"/>
            </a:br>
            <a:endParaRPr lang="sv-SE" dirty="0"/>
          </a:p>
          <a:p>
            <a:pPr marL="0" indent="0">
              <a:buNone/>
            </a:pPr>
            <a:r>
              <a:rPr lang="sv-SE" u="sng" dirty="0"/>
              <a:t>Vad innebär Bollkalle?</a:t>
            </a:r>
            <a:br>
              <a:rPr lang="sv-SE" u="sng" dirty="0"/>
            </a:br>
            <a:br>
              <a:rPr lang="sv-SE" dirty="0"/>
            </a:br>
            <a:r>
              <a:rPr lang="sv-SE" dirty="0"/>
              <a:t>- Marschera in med domare och lagen bärandes varsin matchboll.</a:t>
            </a:r>
          </a:p>
          <a:p>
            <a:pPr>
              <a:buFontTx/>
              <a:buChar char="-"/>
            </a:pPr>
            <a:r>
              <a:rPr lang="sv-SE" dirty="0"/>
              <a:t>Hämta bortsparkade bollar och tillse en ny vid läge.</a:t>
            </a:r>
          </a:p>
          <a:p>
            <a:pPr>
              <a:buFontTx/>
              <a:buChar char="-"/>
            </a:pPr>
            <a:r>
              <a:rPr lang="sv-SE" dirty="0"/>
              <a:t>Bollkallarna får korv &amp; bröd, </a:t>
            </a:r>
            <a:r>
              <a:rPr lang="sv-SE" dirty="0" err="1"/>
              <a:t>festis</a:t>
            </a:r>
            <a:r>
              <a:rPr lang="sv-SE" dirty="0"/>
              <a:t> som tack!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TYDLIGA INSTRUKTIONER/LATHUND FINNS- MÅSTE LÄSAS GRUNDLIGT!!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9775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6BF859-A866-D5F1-729B-AE2F42532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0" y="294005"/>
            <a:ext cx="10515600" cy="1325563"/>
          </a:xfrm>
        </p:spPr>
        <p:txBody>
          <a:bodyPr/>
          <a:lstStyle/>
          <a:p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Kallelser till KEMB-aktivitet (Kafé/Entré/Matchvärd/Bollkalle)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772DA85-5F80-E37E-7016-F02EC30A5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13 hemmamatcher 2023, 7 </a:t>
            </a:r>
            <a:r>
              <a:rPr lang="sv-SE" dirty="0" err="1"/>
              <a:t>st</a:t>
            </a:r>
            <a:r>
              <a:rPr lang="sv-SE" dirty="0"/>
              <a:t> på våren mellan 2/4- 29/6 </a:t>
            </a:r>
            <a:br>
              <a:rPr lang="sv-SE" dirty="0"/>
            </a:br>
            <a:r>
              <a:rPr lang="sv-SE" dirty="0"/>
              <a:t>och 6 på hösten med start 20/8-21/10. </a:t>
            </a:r>
          </a:p>
          <a:p>
            <a:r>
              <a:rPr lang="sv-SE" dirty="0"/>
              <a:t>5 vuxna (varav en föräldrarepresentant (Anna, Anna-Karin &amp; Anette))</a:t>
            </a:r>
            <a:br>
              <a:rPr lang="sv-SE" dirty="0"/>
            </a:br>
            <a:r>
              <a:rPr lang="sv-SE" dirty="0"/>
              <a:t>och 4 bollkallar P09 kallas till varje tillfälle. </a:t>
            </a:r>
          </a:p>
          <a:p>
            <a:r>
              <a:rPr lang="sv-SE" dirty="0"/>
              <a:t>Inkallelser sker via Laget.se till barnet som är bollkalle samt medföljande förälder som samtidigt har KEMB-aktivitet.</a:t>
            </a:r>
          </a:p>
          <a:p>
            <a:r>
              <a:rPr lang="sv-SE" dirty="0"/>
              <a:t>Uppdatera kontaktlistan med rätt mailadress och mobilnummer till båda föräldrarna så vi kan nå er. </a:t>
            </a:r>
          </a:p>
          <a:p>
            <a:r>
              <a:rPr lang="sv-SE" dirty="0"/>
              <a:t>Team/</a:t>
            </a:r>
            <a:r>
              <a:rPr lang="sv-SE" dirty="0" err="1"/>
              <a:t>Whatsapp</a:t>
            </a:r>
            <a:r>
              <a:rPr lang="sv-SE" dirty="0"/>
              <a:t>-grupper- Respektive team organiserar sig via </a:t>
            </a:r>
            <a:r>
              <a:rPr lang="sv-SE" dirty="0" err="1"/>
              <a:t>whatsappgrupper</a:t>
            </a:r>
            <a:r>
              <a:rPr lang="sv-SE" dirty="0"/>
              <a:t> el. </a:t>
            </a:r>
            <a:r>
              <a:rPr lang="sv-SE" dirty="0" err="1"/>
              <a:t>dyl</a:t>
            </a:r>
            <a:r>
              <a:rPr lang="sv-SE" dirty="0"/>
              <a:t> så ni kan hålla kontakten inom er grupp. 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26791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534861-7D85-E187-4EB4-DBD6F918E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FRÅGOR PÅ DET?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2632E12C-82A0-18EF-C299-20199573D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1440" y="1374397"/>
            <a:ext cx="7894319" cy="3829247"/>
          </a:xfr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BED0B505-4A38-AC16-F066-5E225351E727}"/>
              </a:ext>
            </a:extLst>
          </p:cNvPr>
          <p:cNvSpPr txBox="1">
            <a:spLocks/>
          </p:cNvSpPr>
          <p:nvPr/>
        </p:nvSpPr>
        <p:spPr>
          <a:xfrm>
            <a:off x="624840" y="53227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LAGET framför JAGET! Tillsammans är vi P09!</a:t>
            </a:r>
          </a:p>
        </p:txBody>
      </p:sp>
    </p:spTree>
    <p:extLst>
      <p:ext uri="{BB962C8B-B14F-4D97-AF65-F5344CB8AC3E}">
        <p14:creationId xmlns:p14="http://schemas.microsoft.com/office/powerpoint/2010/main" val="555777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468</Words>
  <Application>Microsoft Office PowerPoint</Application>
  <PresentationFormat>Bredbild</PresentationFormat>
  <Paragraphs>39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Symbol</vt:lpstr>
      <vt:lpstr>Office-tema</vt:lpstr>
      <vt:lpstr>FÖRÄLDRAMÖTE 20230307</vt:lpstr>
      <vt:lpstr>Dagordning</vt:lpstr>
      <vt:lpstr>Erbjudande för P09 2023   (A-lagets hemma matcher) </vt:lpstr>
      <vt:lpstr>Kaféverksamhet/Entrévärd</vt:lpstr>
      <vt:lpstr>Matchvärdskap/Bollkalle</vt:lpstr>
      <vt:lpstr>Kallelser till KEMB-aktivitet (Kafé/Entré/Matchvärd/Bollkalle)</vt:lpstr>
      <vt:lpstr>FRÅGOR PÅ DET?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20230307</dc:title>
  <dc:creator>Anette Sellbom</dc:creator>
  <cp:lastModifiedBy>Anette Sellbom</cp:lastModifiedBy>
  <cp:revision>1</cp:revision>
  <dcterms:created xsi:type="dcterms:W3CDTF">2023-03-05T17:43:28Z</dcterms:created>
  <dcterms:modified xsi:type="dcterms:W3CDTF">2023-03-05T19:46:50Z</dcterms:modified>
</cp:coreProperties>
</file>