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  <p:sldId id="262" r:id="rId6"/>
    <p:sldId id="265" r:id="rId7"/>
    <p:sldId id="264" r:id="rId8"/>
    <p:sldId id="261" r:id="rId9"/>
    <p:sldId id="263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A1A933-FFD0-475C-8E78-326977A86E87}" v="1722" dt="2019-02-28T11:10:08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8" d="100"/>
          <a:sy n="68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76516-ABE0-49A1-8D4A-0B960FD07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5DC001-4DB4-4AE2-81E8-0BFDEBDA8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DA843-12E5-4DA9-B5CF-75E2450BD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85787-C7E3-4430-B3F5-48CD66726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D4CF4-526E-4358-AD60-818ED3508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939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D0806-8706-4525-9921-321357E7B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0A04F4-DB7A-4C5D-8EBB-217E131717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A73CC-9519-444F-A28B-68558A886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744A2-29D3-45A2-845E-1523A1A29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00864-207C-4655-9479-C37EB9226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103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328345-04E9-470B-A1A6-4135E41AD4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DB853-AE16-4888-8696-489D6CC64F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A020C-8CEB-436A-957F-5FA56771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681B9-2C9D-4A08-ACFB-78374F713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974C6-ABC5-43D1-AC74-193B653F7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8523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09077-BB51-4D15-84CA-56D352179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C6A2C-7653-4D8E-9394-982C187F9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68607-C21B-44E5-9C21-2F64754DC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4C0C3-54DA-4125-8D39-38693DA8E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8D02B-AD62-4AA2-80CA-E07C52AA2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544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6FE2E-6F5C-4B6B-A249-1E219B4F0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ABDA4D-B98F-4FCB-93D7-54071B0C5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072F2-C306-445E-B514-5012EF37E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EB128-A283-4A40-BA8F-1E99BAA6E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FE127-21E5-439A-95B3-39769719C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557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499EA-1A26-445C-9DA3-8C676A0F0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2DBCA-E775-4EE6-8D20-B301766157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CBE67E-48D8-44DC-8E47-D8BAEB5EE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BA6A2-DA9E-4E90-8EA9-D39D371BE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BE2F22-C6E8-4EA8-9A71-0520C693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1C604D-50F8-4DF4-A3F7-89FBD3FE1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7938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592C1-2033-43FC-9E31-4D2797C17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7D71B-7BDF-485C-9390-638DB82D3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D4361-D113-40A7-9C15-C5920CB57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BF42F2-B2BD-4E03-9038-1D9955DE16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28C301-EB65-412C-B716-00D426EFFB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14179D-6FEB-412B-AB47-6EEDF67FC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5CFF75-9F57-4790-A009-152EF9419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C8C21-417A-4B6D-B944-983555D9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931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1BEAE-B267-4E73-9ADF-BEB2E347C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D3BB53-32BB-429F-96CB-B6081C3AE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431E29-88BF-49E8-BED4-E43978148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25885F-667E-405A-990E-52C77F157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499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5F4FFF-4BDF-4DFF-AD4A-38CDF7F71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E06F59-17A3-4AFE-B4DE-5A363F208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C262B-4056-4E36-B7B1-63E36CA91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26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F2915-FFEF-47DE-9400-E0E44258C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A0289-9C9A-472A-AC12-A518931B2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A39875-9D6E-41F3-BD74-52908CABF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429BB1-36C8-4068-A22D-8D8CE12E2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5D176-6791-40A5-B651-D5ADB28C4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EBF096-5768-496F-BFA7-07FF7A74A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2712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E808E-5EA3-4B67-BEC1-9E3437FC3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0B7F38-3F63-4BD1-BFA3-A1741F0A8E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717F8-FC80-4FBA-92BF-A0852A8DD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608E45-9B5D-4FA6-B457-5C20B6E7C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75AB6-00D8-4D9B-8E70-425ACD90C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F1694-5776-4E64-AF7B-C5E512143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7101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473FE7-9F64-47C5-903C-559A9E01A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B2336-D191-4807-B4D4-6E5DA7EC6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FC3C1-4F53-45DC-87CE-2398EB0EBF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0EA38-F115-49E6-A0F3-002BE052D398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BC6F-E7D7-4462-B348-5AA4EFE04C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A5FB1-962B-4AB3-9307-ADDFAE7E4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0104A-81D3-4A40-8516-87A3DF93996D}" type="slidenum">
              <a:rPr lang="sv-SE" smtClean="0"/>
              <a:t>‹#›</a:t>
            </a:fld>
            <a:endParaRPr lang="sv-SE"/>
          </a:p>
        </p:txBody>
      </p:sp>
      <p:sp>
        <p:nvSpPr>
          <p:cNvPr id="7" name="MSIPCMee064fb6b42e2247106dd12d" descr="{&quot;HashCode&quot;:1010195664,&quot;Placement&quot;:&quot;Footer&quot;,&quot;Top&quot;:519.343,&quot;Left&quot;:0.0,&quot;SlideWidth&quot;:960,&quot;SlideHeight&quot;:540}">
            <a:extLst>
              <a:ext uri="{FF2B5EF4-FFF2-40B4-BE49-F238E27FC236}">
                <a16:creationId xmlns:a16="http://schemas.microsoft.com/office/drawing/2014/main" id="{2AB5122A-5A67-46D0-8CDA-5D2D84E284F7}"/>
              </a:ext>
            </a:extLst>
          </p:cNvPr>
          <p:cNvSpPr txBox="1"/>
          <p:nvPr userDrawn="1"/>
        </p:nvSpPr>
        <p:spPr>
          <a:xfrm>
            <a:off x="0" y="6595656"/>
            <a:ext cx="100714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sv-SE" sz="1000">
                <a:solidFill>
                  <a:srgbClr val="000000"/>
                </a:solidFill>
                <a:latin typeface="Calibri" panose="020F0502020204030204" pitchFamily="34" charset="0"/>
              </a:rPr>
              <a:t>Essity Internal</a:t>
            </a:r>
          </a:p>
        </p:txBody>
      </p:sp>
    </p:spTree>
    <p:extLst>
      <p:ext uri="{BB962C8B-B14F-4D97-AF65-F5344CB8AC3E}">
        <p14:creationId xmlns:p14="http://schemas.microsoft.com/office/powerpoint/2010/main" val="25200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32CE6-1EAB-44B6-A712-7789243563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3" y="3320859"/>
            <a:ext cx="4524973" cy="2076333"/>
          </a:xfrm>
        </p:spPr>
        <p:txBody>
          <a:bodyPr anchor="t">
            <a:normAutofit/>
          </a:bodyPr>
          <a:lstStyle/>
          <a:p>
            <a:pPr algn="l"/>
            <a:r>
              <a:rPr lang="sv-SE" sz="4800"/>
              <a:t>Föräldramöte VT2019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50F1F3-7307-480F-AF92-5EF5AFE7E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3" y="2348680"/>
            <a:ext cx="4524973" cy="972180"/>
          </a:xfrm>
        </p:spPr>
        <p:txBody>
          <a:bodyPr anchor="b">
            <a:normAutofit/>
          </a:bodyPr>
          <a:lstStyle/>
          <a:p>
            <a:pPr algn="l"/>
            <a:r>
              <a:rPr lang="sv-SE" sz="2000"/>
              <a:t>F-08 fotboll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13C7D9-3B29-4543-BF93-FB0C189389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7" r="10764"/>
          <a:stretch/>
        </p:blipFill>
        <p:spPr>
          <a:xfrm>
            <a:off x="6021086" y="544777"/>
            <a:ext cx="6170914" cy="6313225"/>
          </a:xfrm>
          <a:custGeom>
            <a:avLst/>
            <a:gdLst>
              <a:gd name="connsiteX0" fmla="*/ 3397813 w 6170914"/>
              <a:gd name="connsiteY0" fmla="*/ 0 h 6313225"/>
              <a:gd name="connsiteX1" fmla="*/ 6019731 w 6170914"/>
              <a:gd name="connsiteY1" fmla="*/ 1236489 h 6313225"/>
              <a:gd name="connsiteX2" fmla="*/ 6170914 w 6170914"/>
              <a:gd name="connsiteY2" fmla="*/ 1438663 h 6313225"/>
              <a:gd name="connsiteX3" fmla="*/ 6170914 w 6170914"/>
              <a:gd name="connsiteY3" fmla="*/ 5356963 h 6313225"/>
              <a:gd name="connsiteX4" fmla="*/ 6019731 w 6170914"/>
              <a:gd name="connsiteY4" fmla="*/ 5559138 h 6313225"/>
              <a:gd name="connsiteX5" fmla="*/ 5194591 w 6170914"/>
              <a:gd name="connsiteY5" fmla="*/ 6282226 h 6313225"/>
              <a:gd name="connsiteX6" fmla="*/ 5141791 w 6170914"/>
              <a:gd name="connsiteY6" fmla="*/ 6313225 h 6313225"/>
              <a:gd name="connsiteX7" fmla="*/ 1659199 w 6170914"/>
              <a:gd name="connsiteY7" fmla="*/ 6313225 h 6313225"/>
              <a:gd name="connsiteX8" fmla="*/ 1498064 w 6170914"/>
              <a:gd name="connsiteY8" fmla="*/ 6215333 h 6313225"/>
              <a:gd name="connsiteX9" fmla="*/ 0 w 6170914"/>
              <a:gd name="connsiteY9" fmla="*/ 3397813 h 6313225"/>
              <a:gd name="connsiteX10" fmla="*/ 3397813 w 6170914"/>
              <a:gd name="connsiteY10" fmla="*/ 0 h 631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088693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10F75-DE98-487E-B7E9-00719C450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 med laget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1559B-46BA-4B64-B5E8-E7E4D13B4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3649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Lära sig spela fotboll!</a:t>
            </a:r>
          </a:p>
          <a:p>
            <a:pPr lvl="1"/>
            <a:r>
              <a:rPr lang="sv-SE" dirty="0"/>
              <a:t>Bollkontroll</a:t>
            </a:r>
          </a:p>
          <a:p>
            <a:pPr lvl="1"/>
            <a:r>
              <a:rPr lang="sv-SE" dirty="0"/>
              <a:t>Passningar</a:t>
            </a:r>
          </a:p>
          <a:p>
            <a:pPr lvl="1"/>
            <a:r>
              <a:rPr lang="sv-SE" dirty="0"/>
              <a:t>Skott</a:t>
            </a:r>
          </a:p>
          <a:p>
            <a:pPr lvl="1"/>
            <a:r>
              <a:rPr lang="sv-SE" dirty="0"/>
              <a:t>Försvar, anfall</a:t>
            </a:r>
          </a:p>
          <a:p>
            <a:pPr lvl="1"/>
            <a:r>
              <a:rPr lang="sv-SE" dirty="0"/>
              <a:t>Konditions träning regelbundet </a:t>
            </a:r>
            <a:r>
              <a:rPr lang="sv-SE"/>
              <a:t>på träningen</a:t>
            </a:r>
            <a:endParaRPr lang="sv-SE" dirty="0"/>
          </a:p>
          <a:p>
            <a:r>
              <a:rPr lang="sv-SE" dirty="0"/>
              <a:t>Ha kul!!</a:t>
            </a:r>
          </a:p>
          <a:p>
            <a:endParaRPr lang="sv-SE" dirty="0"/>
          </a:p>
          <a:p>
            <a:r>
              <a:rPr lang="sv-SE" dirty="0"/>
              <a:t>Högre förväntningar på laget och tjejerna i år</a:t>
            </a:r>
          </a:p>
          <a:p>
            <a:pPr lvl="1"/>
            <a:r>
              <a:rPr lang="sv-SE" dirty="0"/>
              <a:t>Alla skall kunna vara med alla i laget, inte bara med bästa kompisen</a:t>
            </a:r>
          </a:p>
          <a:p>
            <a:pPr lvl="1"/>
            <a:r>
              <a:rPr lang="sv-SE" dirty="0"/>
              <a:t>Lyssna på ledarna</a:t>
            </a:r>
          </a:p>
          <a:p>
            <a:pPr lvl="1"/>
            <a:r>
              <a:rPr lang="sv-SE" dirty="0"/>
              <a:t>Göra så gott man kan på alla övningar</a:t>
            </a:r>
          </a:p>
          <a:p>
            <a:pPr lvl="1"/>
            <a:r>
              <a:rPr lang="sv-SE" dirty="0"/>
              <a:t>Komma i tid till träningen!!</a:t>
            </a:r>
          </a:p>
        </p:txBody>
      </p:sp>
    </p:spTree>
    <p:extLst>
      <p:ext uri="{BB962C8B-B14F-4D97-AF65-F5344CB8AC3E}">
        <p14:creationId xmlns:p14="http://schemas.microsoft.com/office/powerpoint/2010/main" val="2637651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8A72D-6F7B-4051-863E-91D9A9983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7CAECC-9920-47F6-AFC3-44AA310ADB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Träningar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60E3E-177C-4717-86EC-27145FAA65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Måndagar 17:00-18:30</a:t>
            </a:r>
          </a:p>
          <a:p>
            <a:r>
              <a:rPr lang="sv-SE" dirty="0"/>
              <a:t>Onsdagar 18:30-20:00</a:t>
            </a:r>
          </a:p>
          <a:p>
            <a:endParaRPr lang="sv-SE" dirty="0"/>
          </a:p>
          <a:p>
            <a:r>
              <a:rPr lang="sv-SE" dirty="0"/>
              <a:t>Seriematcher troligtvis på helgen</a:t>
            </a:r>
          </a:p>
          <a:p>
            <a:endParaRPr lang="sv-SE" dirty="0"/>
          </a:p>
          <a:p>
            <a:r>
              <a:rPr lang="sv-SE" dirty="0"/>
              <a:t>Vi ser ett stort intresse bland tjejerna på träningarna!</a:t>
            </a:r>
          </a:p>
          <a:p>
            <a:r>
              <a:rPr lang="sv-SE" dirty="0"/>
              <a:t>Ca 20 tjejer på träningarna 2018!</a:t>
            </a:r>
          </a:p>
          <a:p>
            <a:endParaRPr lang="sv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1E9E64-1924-49AD-B832-40019424E2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7 mot 7 spel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516BA7-DA93-42D9-814E-A2A9E642D0D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Det innebär en målvakt och 6 utespelare</a:t>
            </a:r>
          </a:p>
          <a:p>
            <a:r>
              <a:rPr lang="sv-SE" dirty="0"/>
              <a:t>Vi roterar målvakter så de flesta får prova.</a:t>
            </a:r>
          </a:p>
          <a:p>
            <a:r>
              <a:rPr lang="sv-SE" dirty="0"/>
              <a:t>Några uttrycker stark önskan att vara målvakt så då kan de få stå fler tillfällen.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2860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F3A4D-FE47-428B-9380-EEDD6B6CC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 och serie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E36AD-3A90-461A-B3FE-FE108E85E0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3600" dirty="0"/>
              <a:t>Cuper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C0F11-28D9-4B07-AF29-3DA57206B9E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23 februari, </a:t>
            </a:r>
            <a:r>
              <a:rPr lang="sv-SE" sz="2400" dirty="0" err="1"/>
              <a:t>minilirar</a:t>
            </a:r>
            <a:r>
              <a:rPr lang="sv-SE" sz="2400" dirty="0"/>
              <a:t> cup, Mölndal </a:t>
            </a:r>
          </a:p>
          <a:p>
            <a:r>
              <a:rPr lang="sv-SE" sz="2400" dirty="0"/>
              <a:t>6 april, PIF cup Partille</a:t>
            </a:r>
          </a:p>
          <a:p>
            <a:r>
              <a:rPr lang="sv-SE" sz="2400" dirty="0"/>
              <a:t>1 maj, Zenith dagen</a:t>
            </a:r>
          </a:p>
          <a:p>
            <a:r>
              <a:rPr lang="sv-SE" sz="2400" dirty="0"/>
              <a:t>14-16 juni </a:t>
            </a:r>
            <a:r>
              <a:rPr lang="sv-SE" sz="2400" dirty="0" err="1"/>
              <a:t>Ulva</a:t>
            </a:r>
            <a:r>
              <a:rPr lang="sv-SE" sz="2400" dirty="0"/>
              <a:t> cupen, sova över</a:t>
            </a:r>
          </a:p>
          <a:p>
            <a:r>
              <a:rPr lang="sv-SE" sz="2400" dirty="0"/>
              <a:t>Aug/sep Zenith cupen</a:t>
            </a:r>
          </a:p>
          <a:p>
            <a:endParaRPr lang="sv-SE" sz="2400" dirty="0"/>
          </a:p>
          <a:p>
            <a:pPr lvl="1"/>
            <a:endParaRPr lang="sv-SE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096BE6-C8B7-46EB-A60A-76EF48066A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sz="3600" dirty="0"/>
              <a:t>seriespel</a:t>
            </a:r>
            <a:endParaRPr lang="sv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94078E-CA18-4B7A-85C6-5171B8F8699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Serie F2008 svår klass– </a:t>
            </a:r>
            <a:r>
              <a:rPr lang="sv-SE" sz="2400"/>
              <a:t>kompisligan </a:t>
            </a:r>
            <a:br>
              <a:rPr lang="sv-SE" sz="2400"/>
            </a:br>
            <a:r>
              <a:rPr lang="sv-SE" sz="2400"/>
              <a:t>(</a:t>
            </a:r>
            <a:r>
              <a:rPr lang="sv-SE" sz="2400" dirty="0"/>
              <a:t>2 lag anmälda)</a:t>
            </a:r>
          </a:p>
          <a:p>
            <a:pPr lvl="1"/>
            <a:r>
              <a:rPr lang="sv-SE" sz="2000" dirty="0">
                <a:solidFill>
                  <a:srgbClr val="000000"/>
                </a:solidFill>
                <a:latin typeface="Calibri" panose="020F0502020204030204" pitchFamily="34" charset="0"/>
              </a:rPr>
              <a:t>Förra året svårt att få ihop lag, särskilt till borta matcher…</a:t>
            </a:r>
          </a:p>
          <a:p>
            <a:pPr lvl="1"/>
            <a:r>
              <a:rPr lang="sv-SE" sz="2000" dirty="0">
                <a:solidFill>
                  <a:srgbClr val="000000"/>
                </a:solidFill>
                <a:latin typeface="Calibri" panose="020F0502020204030204" pitchFamily="34" charset="0"/>
              </a:rPr>
              <a:t>Mycket extratid går åt att hitta F09 spelare som kan med kort varsel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549503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1C9D9-3D74-4E58-B149-2DC30CF8D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Ulva</a:t>
            </a:r>
            <a:r>
              <a:rPr lang="sv-SE" dirty="0"/>
              <a:t> cupen 14-16 juni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1522EB2-9556-47A8-98EA-CFC6B0BD7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8323" cy="4351338"/>
          </a:xfrm>
        </p:spPr>
        <p:txBody>
          <a:bodyPr>
            <a:normAutofit lnSpcReduction="10000"/>
          </a:bodyPr>
          <a:lstStyle/>
          <a:p>
            <a:r>
              <a:rPr lang="sv-SE" dirty="0"/>
              <a:t>Åbrovallen, Väringsvallen och Vadsbovallen fylls under dessa dagar med spelare, ledare och supporters från när och fjärran! Över 1200 matcher spelas under två dagar. 7-manna är spelformen som gäller och åldersklasserna är pojkar och flickor 10-12 år! </a:t>
            </a:r>
          </a:p>
          <a:p>
            <a:r>
              <a:rPr lang="sv-SE" dirty="0"/>
              <a:t>5 Campingstugor med dusch och toa bokat på Billingen camping, </a:t>
            </a:r>
            <a:br>
              <a:rPr lang="sv-SE"/>
            </a:br>
            <a:r>
              <a:rPr lang="sv-SE"/>
              <a:t>14-16 </a:t>
            </a:r>
            <a:r>
              <a:rPr lang="sv-SE" dirty="0"/>
              <a:t>juni</a:t>
            </a:r>
          </a:p>
          <a:p>
            <a:pPr lvl="1"/>
            <a:r>
              <a:rPr lang="sv-SE" dirty="0"/>
              <a:t>3st 6bäddars stuga, och 2st 4 bäddarsstuga bokad, totalt 26 bäddar</a:t>
            </a:r>
          </a:p>
          <a:p>
            <a:pPr lvl="1"/>
            <a:r>
              <a:rPr lang="sv-SE" dirty="0"/>
              <a:t>Ca 500kr per bädd.</a:t>
            </a:r>
          </a:p>
          <a:p>
            <a:pPr lvl="1"/>
            <a:r>
              <a:rPr lang="sv-SE" dirty="0"/>
              <a:t>Behöver bekräfta bokningen april/maj</a:t>
            </a:r>
          </a:p>
          <a:p>
            <a:pPr lvl="1"/>
            <a:endParaRPr lang="sv-SE" dirty="0"/>
          </a:p>
          <a:p>
            <a:r>
              <a:rPr lang="sv-SE" dirty="0"/>
              <a:t>Bindande anmälan kommer skickas ut</a:t>
            </a:r>
          </a:p>
        </p:txBody>
      </p:sp>
    </p:spTree>
    <p:extLst>
      <p:ext uri="{BB962C8B-B14F-4D97-AF65-F5344CB8AC3E}">
        <p14:creationId xmlns:p14="http://schemas.microsoft.com/office/powerpoint/2010/main" val="1228822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65E68-9E84-47FA-9B28-4D4FFD6D7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ULVA spelform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8D97B-81DC-444C-A1FB-9B6E389F4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2 x 12 min. </a:t>
            </a:r>
          </a:p>
          <a:p>
            <a:r>
              <a:rPr lang="sv-SE" dirty="0"/>
              <a:t>Grupper om fyra lag som spelar en enkelserie på lördagen under 3tim </a:t>
            </a:r>
          </a:p>
          <a:p>
            <a:r>
              <a:rPr lang="sv-SE" dirty="0"/>
              <a:t>Söndagen lottas man om i en ny tre eller </a:t>
            </a:r>
            <a:r>
              <a:rPr lang="sv-SE" dirty="0" err="1"/>
              <a:t>fyrlagsgrupp</a:t>
            </a:r>
            <a:r>
              <a:rPr lang="sv-SE" dirty="0"/>
              <a:t> utefter hur det gått under lördagens spel (ca 3tim koncentrerat)</a:t>
            </a:r>
          </a:p>
          <a:p>
            <a:r>
              <a:rPr lang="sv-SE" dirty="0"/>
              <a:t>Inga resultat eller tabeller kommer under helgen presenteras för att möta SvFF tävlingsbestämmelser i cuper för barn upp till 12 år.</a:t>
            </a:r>
          </a:p>
          <a:p>
            <a:r>
              <a:rPr lang="sv-SE" dirty="0"/>
              <a:t>Alla lag kommer få minst fem matcher under helgen, tre på lördag och minst två på söndag. </a:t>
            </a:r>
          </a:p>
          <a:p>
            <a:r>
              <a:rPr lang="sv-SE" dirty="0"/>
              <a:t>Inga cupvinnare kommer att utses under helgen.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515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CBF71-D222-4989-9575-0A0AF5A4C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ULVA cupen 14-16 juni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B7CD-A59F-4EED-A795-077B0EAD7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Man kan köpa frukost och lunch/middag av arrangören</a:t>
            </a:r>
          </a:p>
          <a:p>
            <a:r>
              <a:rPr lang="sv-SE" dirty="0"/>
              <a:t>Middag fredag 18:00-20:30, 80kr</a:t>
            </a:r>
          </a:p>
          <a:p>
            <a:pPr lvl="1"/>
            <a:r>
              <a:rPr lang="sv-SE" dirty="0"/>
              <a:t>Kycklinggryta/ris</a:t>
            </a:r>
          </a:p>
          <a:p>
            <a:pPr lvl="1"/>
            <a:r>
              <a:rPr lang="sv-SE" dirty="0"/>
              <a:t>Stöpenskolan, Västerhöjdskolan</a:t>
            </a:r>
          </a:p>
          <a:p>
            <a:r>
              <a:rPr lang="sv-SE" dirty="0"/>
              <a:t>Frukost 06:30-8:30, 40kr</a:t>
            </a:r>
          </a:p>
          <a:p>
            <a:r>
              <a:rPr lang="sv-SE" dirty="0"/>
              <a:t>Lunch/middag </a:t>
            </a:r>
            <a:r>
              <a:rPr lang="sv-SE" dirty="0" err="1"/>
              <a:t>lör</a:t>
            </a:r>
            <a:r>
              <a:rPr lang="sv-SE" dirty="0"/>
              <a:t>-sön 11:30-17:30, 80kr</a:t>
            </a:r>
          </a:p>
          <a:p>
            <a:pPr lvl="1"/>
            <a:r>
              <a:rPr lang="sv-SE" dirty="0"/>
              <a:t>Spagetti/</a:t>
            </a:r>
            <a:r>
              <a:rPr lang="sv-SE" dirty="0" err="1"/>
              <a:t>köttfärsås</a:t>
            </a:r>
            <a:r>
              <a:rPr lang="sv-SE" dirty="0"/>
              <a:t>, köttbullar/potatis, bröd, mjölk</a:t>
            </a:r>
          </a:p>
          <a:p>
            <a:r>
              <a:rPr lang="sv-SE" dirty="0"/>
              <a:t>Serveras i Stöpenskolan, Väringskolan, Västerhöjdsgymnasiet</a:t>
            </a:r>
          </a:p>
          <a:p>
            <a:r>
              <a:rPr lang="sv-SE" dirty="0"/>
              <a:t>Förslagsvis pizza på lördags kvällen</a:t>
            </a:r>
          </a:p>
          <a:p>
            <a:r>
              <a:rPr lang="sv-SE" dirty="0"/>
              <a:t>400-500kr för </a:t>
            </a:r>
            <a:r>
              <a:rPr lang="sv-SE"/>
              <a:t>mat under cupen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7986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17057-306C-4813-9557-2DADFF040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Föräldraengagemang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108A8-2CB5-49A7-AF01-FEC501B37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378"/>
            <a:ext cx="10515600" cy="5205047"/>
          </a:xfrm>
        </p:spPr>
        <p:txBody>
          <a:bodyPr>
            <a:normAutofit lnSpcReduction="10000"/>
          </a:bodyPr>
          <a:lstStyle/>
          <a:p>
            <a:r>
              <a:rPr lang="sv-SE" dirty="0"/>
              <a:t> VV Svara på utskick så snabbt som möjligt då det hjälper oss planera matcher osv, </a:t>
            </a:r>
          </a:p>
          <a:p>
            <a:pPr lvl="1"/>
            <a:r>
              <a:rPr lang="sv-SE" dirty="0"/>
              <a:t>svara nej om man inte kan</a:t>
            </a:r>
          </a:p>
          <a:p>
            <a:pPr lvl="1"/>
            <a:r>
              <a:rPr lang="sv-SE" dirty="0"/>
              <a:t>Alldeles för ofta är det många som inte svarar överhuvudtaget</a:t>
            </a:r>
          </a:p>
          <a:p>
            <a:endParaRPr lang="sv-SE" dirty="0"/>
          </a:p>
          <a:p>
            <a:r>
              <a:rPr lang="sv-SE" dirty="0"/>
              <a:t>Tränare</a:t>
            </a:r>
          </a:p>
          <a:p>
            <a:r>
              <a:rPr lang="sv-SE" dirty="0"/>
              <a:t>Föräldrarepresentant, har funkat bra hittills</a:t>
            </a:r>
          </a:p>
          <a:p>
            <a:pPr lvl="1"/>
            <a:r>
              <a:rPr lang="sv-SE" dirty="0"/>
              <a:t>Tex ordna fika vid hemma matcher</a:t>
            </a:r>
          </a:p>
          <a:p>
            <a:r>
              <a:rPr lang="sv-SE" dirty="0"/>
              <a:t>Övrig hjälp, fixa, dona, greja vid enstaka tillfällen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Alla aktiviteter finns i kalendern på laget.se (F-08 Zenith), </a:t>
            </a:r>
          </a:p>
          <a:p>
            <a:pPr lvl="1"/>
            <a:r>
              <a:rPr lang="sv-SE" dirty="0"/>
              <a:t>SYNKA er telefon för att ha koll.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1844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EA1F0-4F53-4781-9571-6B1D7CECB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Beslut med föräldrar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CB916-806F-46C4-8FF6-DB47A70E3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Skall vi vara med på </a:t>
            </a:r>
            <a:r>
              <a:rPr lang="sv-SE" dirty="0" err="1"/>
              <a:t>Ulva</a:t>
            </a:r>
            <a:r>
              <a:rPr lang="sv-SE" dirty="0"/>
              <a:t> cupen?</a:t>
            </a:r>
          </a:p>
          <a:p>
            <a:pPr lvl="1"/>
            <a:r>
              <a:rPr lang="sv-SE" dirty="0"/>
              <a:t>Ett eller två lag?</a:t>
            </a:r>
          </a:p>
          <a:p>
            <a:pPr lvl="1"/>
            <a:endParaRPr lang="sv-SE" dirty="0"/>
          </a:p>
          <a:p>
            <a:r>
              <a:rPr lang="sv-SE" dirty="0"/>
              <a:t>Prioritera närvaro på matcher, särskilt bortamatcher</a:t>
            </a:r>
          </a:p>
        </p:txBody>
      </p:sp>
    </p:spTree>
    <p:extLst>
      <p:ext uri="{BB962C8B-B14F-4D97-AF65-F5344CB8AC3E}">
        <p14:creationId xmlns:p14="http://schemas.microsoft.com/office/powerpoint/2010/main" val="1112832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481</Words>
  <Application>Microsoft Office PowerPoint</Application>
  <PresentationFormat>Widescreen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Föräldramöte VT2019</vt:lpstr>
      <vt:lpstr>Mål med laget</vt:lpstr>
      <vt:lpstr>PowerPoint Presentation</vt:lpstr>
      <vt:lpstr>Cuper och serie</vt:lpstr>
      <vt:lpstr>Ulva cupen 14-16 juni</vt:lpstr>
      <vt:lpstr>ULVA spelform</vt:lpstr>
      <vt:lpstr>ULVA cupen 14-16 juni</vt:lpstr>
      <vt:lpstr>Föräldraengagemang</vt:lpstr>
      <vt:lpstr>Beslut med föräldrar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SKOGSBERG Johan</dc:creator>
  <cp:lastModifiedBy>SKOGSBERG Johan</cp:lastModifiedBy>
  <cp:revision>11</cp:revision>
  <dcterms:created xsi:type="dcterms:W3CDTF">2018-04-06T07:35:16Z</dcterms:created>
  <dcterms:modified xsi:type="dcterms:W3CDTF">2019-03-05T18:22:52Z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c8d6ef0-491d-4f17-aead-12ed260929f1_Enabled">
    <vt:lpwstr>True</vt:lpwstr>
  </property>
  <property fmtid="{D5CDD505-2E9C-101B-9397-08002B2CF9AE}" pid="3" name="MSIP_Label_4c8d6ef0-491d-4f17-aead-12ed260929f1_SiteId">
    <vt:lpwstr>f101208c-39d3-4c8a-8cc7-ad896b25954f</vt:lpwstr>
  </property>
  <property fmtid="{D5CDD505-2E9C-101B-9397-08002B2CF9AE}" pid="4" name="MSIP_Label_4c8d6ef0-491d-4f17-aead-12ed260929f1_Owner">
    <vt:lpwstr>johan.skogsberg@essity.com</vt:lpwstr>
  </property>
  <property fmtid="{D5CDD505-2E9C-101B-9397-08002B2CF9AE}" pid="5" name="MSIP_Label_4c8d6ef0-491d-4f17-aead-12ed260929f1_SetDate">
    <vt:lpwstr>2018-04-06T07:38:17.2497898Z</vt:lpwstr>
  </property>
  <property fmtid="{D5CDD505-2E9C-101B-9397-08002B2CF9AE}" pid="6" name="MSIP_Label_4c8d6ef0-491d-4f17-aead-12ed260929f1_Name">
    <vt:lpwstr>Internal</vt:lpwstr>
  </property>
  <property fmtid="{D5CDD505-2E9C-101B-9397-08002B2CF9AE}" pid="7" name="MSIP_Label_4c8d6ef0-491d-4f17-aead-12ed260929f1_Application">
    <vt:lpwstr>Microsoft Azure Information Protection</vt:lpwstr>
  </property>
  <property fmtid="{D5CDD505-2E9C-101B-9397-08002B2CF9AE}" pid="8" name="MSIP_Label_4c8d6ef0-491d-4f17-aead-12ed260929f1_Extended_MSFT_Method">
    <vt:lpwstr>Automatic</vt:lpwstr>
  </property>
  <property fmtid="{D5CDD505-2E9C-101B-9397-08002B2CF9AE}" pid="9" name="Sensitivity">
    <vt:lpwstr>Internal</vt:lpwstr>
  </property>
</Properties>
</file>