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4"/>
    <p:sldMasterId id="2147483674" r:id="rId5"/>
  </p:sldMasterIdLst>
  <p:notesMasterIdLst>
    <p:notesMasterId r:id="rId20"/>
  </p:notesMasterIdLst>
  <p:sldIdLst>
    <p:sldId id="286" r:id="rId6"/>
    <p:sldId id="281" r:id="rId7"/>
    <p:sldId id="1711" r:id="rId8"/>
    <p:sldId id="321" r:id="rId9"/>
    <p:sldId id="1717" r:id="rId10"/>
    <p:sldId id="1718" r:id="rId11"/>
    <p:sldId id="1716" r:id="rId12"/>
    <p:sldId id="1714" r:id="rId13"/>
    <p:sldId id="331" r:id="rId14"/>
    <p:sldId id="322" r:id="rId15"/>
    <p:sldId id="323" r:id="rId16"/>
    <p:sldId id="324" r:id="rId17"/>
    <p:sldId id="1712" r:id="rId18"/>
    <p:sldId id="325" r:id="rId19"/>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melie Rosèn" initials="ER" lastIdx="1" clrIdx="0">
    <p:extLst>
      <p:ext uri="{19B8F6BF-5375-455C-9EA6-DF929625EA0E}">
        <p15:presenceInfo xmlns:p15="http://schemas.microsoft.com/office/powerpoint/2012/main" userId="c4965ed083b8fc9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88" autoAdjust="0"/>
    <p:restoredTop sz="60411" autoAdjust="0"/>
  </p:normalViewPr>
  <p:slideViewPr>
    <p:cSldViewPr snapToGrid="0">
      <p:cViewPr varScale="1">
        <p:scale>
          <a:sx n="67" d="100"/>
          <a:sy n="67" d="100"/>
        </p:scale>
        <p:origin x="243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sv-SE" sz="1800" b="0" i="0" u="none" strike="noStrike" kern="1200" spc="0" normalizeH="0" baseline="0" dirty="0">
                <a:solidFill>
                  <a:srgbClr val="000000">
                    <a:lumMod val="65000"/>
                    <a:lumOff val="35000"/>
                  </a:srgbClr>
                </a:solidFill>
                <a:latin typeface="+mn-lt"/>
                <a:ea typeface="+mn-ea"/>
                <a:cs typeface="+mn-cs"/>
              </a:defRPr>
            </a:pPr>
            <a:r>
              <a:rPr lang="sv-SE" sz="1800" b="0" i="0" u="none" strike="noStrike" kern="1200" spc="0" baseline="0" dirty="0">
                <a:solidFill>
                  <a:schemeClr val="tx1">
                    <a:lumMod val="65000"/>
                    <a:lumOff val="35000"/>
                  </a:schemeClr>
                </a:solidFill>
                <a:latin typeface="+mn-lt"/>
                <a:ea typeface="+mn-ea"/>
                <a:cs typeface="+mn-cs"/>
              </a:rPr>
              <a:t>Intäkter:  9 489 514 kr</a:t>
            </a:r>
          </a:p>
        </c:rich>
      </c:tx>
      <c:layout>
        <c:manualLayout>
          <c:xMode val="edge"/>
          <c:yMode val="edge"/>
          <c:x val="0.10212379576993152"/>
          <c:y val="2.5628418533577862E-2"/>
        </c:manualLayout>
      </c:layout>
      <c:overlay val="0"/>
      <c:spPr>
        <a:noFill/>
        <a:ln>
          <a:noFill/>
        </a:ln>
        <a:effectLst/>
      </c:spPr>
      <c:txPr>
        <a:bodyPr rot="0" spcFirstLastPara="1" vertOverflow="ellipsis" vert="horz" wrap="square" anchor="ctr" anchorCtr="1"/>
        <a:lstStyle/>
        <a:p>
          <a:pPr>
            <a:defRPr lang="sv-SE" sz="1800" b="0" i="0" u="none" strike="noStrike" kern="1200" spc="0" normalizeH="0" baseline="0" dirty="0">
              <a:solidFill>
                <a:srgbClr val="000000">
                  <a:lumMod val="65000"/>
                  <a:lumOff val="35000"/>
                </a:srgbClr>
              </a:solidFill>
              <a:latin typeface="+mn-lt"/>
              <a:ea typeface="+mn-ea"/>
              <a:cs typeface="+mn-cs"/>
            </a:defRPr>
          </a:pPr>
          <a:endParaRPr lang="sv-SE"/>
        </a:p>
      </c:txPr>
    </c:title>
    <c:autoTitleDeleted val="0"/>
    <c:plotArea>
      <c:layout/>
      <c:pieChart>
        <c:varyColors val="1"/>
        <c:ser>
          <c:idx val="0"/>
          <c:order val="0"/>
          <c:dPt>
            <c:idx val="0"/>
            <c:bubble3D val="0"/>
            <c:spPr>
              <a:gradFill>
                <a:gsLst>
                  <a:gs pos="100000">
                    <a:schemeClr val="accent1">
                      <a:lumMod val="60000"/>
                      <a:lumOff val="40000"/>
                    </a:schemeClr>
                  </a:gs>
                  <a:gs pos="0">
                    <a:schemeClr val="accent1"/>
                  </a:gs>
                </a:gsLst>
                <a:lin ang="5400000" scaled="0"/>
              </a:gradFill>
              <a:ln w="19050">
                <a:solidFill>
                  <a:schemeClr val="lt1"/>
                </a:solidFill>
              </a:ln>
              <a:effectLst/>
            </c:spPr>
            <c:extLst>
              <c:ext xmlns:c16="http://schemas.microsoft.com/office/drawing/2014/chart" uri="{C3380CC4-5D6E-409C-BE32-E72D297353CC}">
                <c16:uniqueId val="{00000001-4D57-445D-B1C9-66389BD3F375}"/>
              </c:ext>
            </c:extLst>
          </c:dPt>
          <c:dPt>
            <c:idx val="1"/>
            <c:bubble3D val="0"/>
            <c:spPr>
              <a:gradFill>
                <a:gsLst>
                  <a:gs pos="100000">
                    <a:schemeClr val="accent2">
                      <a:lumMod val="60000"/>
                      <a:lumOff val="40000"/>
                    </a:schemeClr>
                  </a:gs>
                  <a:gs pos="0">
                    <a:schemeClr val="accent2"/>
                  </a:gs>
                </a:gsLst>
                <a:lin ang="5400000" scaled="0"/>
              </a:gradFill>
              <a:ln w="19050">
                <a:solidFill>
                  <a:schemeClr val="lt1"/>
                </a:solidFill>
              </a:ln>
              <a:effectLst/>
            </c:spPr>
            <c:extLst>
              <c:ext xmlns:c16="http://schemas.microsoft.com/office/drawing/2014/chart" uri="{C3380CC4-5D6E-409C-BE32-E72D297353CC}">
                <c16:uniqueId val="{00000003-4D57-445D-B1C9-66389BD3F375}"/>
              </c:ext>
            </c:extLst>
          </c:dPt>
          <c:dPt>
            <c:idx val="2"/>
            <c:bubble3D val="0"/>
            <c:spPr>
              <a:gradFill>
                <a:gsLst>
                  <a:gs pos="100000">
                    <a:schemeClr val="accent3">
                      <a:lumMod val="60000"/>
                      <a:lumOff val="40000"/>
                    </a:schemeClr>
                  </a:gs>
                  <a:gs pos="0">
                    <a:schemeClr val="accent3"/>
                  </a:gs>
                </a:gsLst>
                <a:lin ang="5400000" scaled="0"/>
              </a:gradFill>
              <a:ln w="19050">
                <a:solidFill>
                  <a:schemeClr val="lt1"/>
                </a:solidFill>
              </a:ln>
              <a:effectLst/>
            </c:spPr>
            <c:extLst>
              <c:ext xmlns:c16="http://schemas.microsoft.com/office/drawing/2014/chart" uri="{C3380CC4-5D6E-409C-BE32-E72D297353CC}">
                <c16:uniqueId val="{00000005-4D57-445D-B1C9-66389BD3F375}"/>
              </c:ext>
            </c:extLst>
          </c:dPt>
          <c:dPt>
            <c:idx val="3"/>
            <c:bubble3D val="0"/>
            <c:spPr>
              <a:gradFill>
                <a:gsLst>
                  <a:gs pos="100000">
                    <a:schemeClr val="accent4">
                      <a:lumMod val="60000"/>
                      <a:lumOff val="40000"/>
                    </a:schemeClr>
                  </a:gs>
                  <a:gs pos="0">
                    <a:schemeClr val="accent4"/>
                  </a:gs>
                </a:gsLst>
                <a:lin ang="5400000" scaled="0"/>
              </a:gradFill>
              <a:ln w="19050">
                <a:solidFill>
                  <a:schemeClr val="lt1"/>
                </a:solidFill>
              </a:ln>
              <a:effectLst/>
            </c:spPr>
            <c:extLst>
              <c:ext xmlns:c16="http://schemas.microsoft.com/office/drawing/2014/chart" uri="{C3380CC4-5D6E-409C-BE32-E72D297353CC}">
                <c16:uniqueId val="{00000007-4D57-445D-B1C9-66389BD3F375}"/>
              </c:ext>
            </c:extLst>
          </c:dPt>
          <c:dPt>
            <c:idx val="4"/>
            <c:bubble3D val="0"/>
            <c:spPr>
              <a:gradFill>
                <a:gsLst>
                  <a:gs pos="100000">
                    <a:schemeClr val="accent5">
                      <a:lumMod val="60000"/>
                      <a:lumOff val="40000"/>
                    </a:schemeClr>
                  </a:gs>
                  <a:gs pos="0">
                    <a:schemeClr val="accent5"/>
                  </a:gs>
                </a:gsLst>
                <a:lin ang="5400000" scaled="0"/>
              </a:gradFill>
              <a:ln w="19050">
                <a:solidFill>
                  <a:schemeClr val="lt1"/>
                </a:solidFill>
              </a:ln>
              <a:effectLst/>
            </c:spPr>
            <c:extLst>
              <c:ext xmlns:c16="http://schemas.microsoft.com/office/drawing/2014/chart" uri="{C3380CC4-5D6E-409C-BE32-E72D297353CC}">
                <c16:uniqueId val="{00000009-4D57-445D-B1C9-66389BD3F375}"/>
              </c:ext>
            </c:extLst>
          </c:dPt>
          <c:dPt>
            <c:idx val="5"/>
            <c:bubble3D val="0"/>
            <c:spPr>
              <a:gradFill>
                <a:gsLst>
                  <a:gs pos="100000">
                    <a:schemeClr val="accent6">
                      <a:lumMod val="60000"/>
                      <a:lumOff val="40000"/>
                    </a:schemeClr>
                  </a:gs>
                  <a:gs pos="0">
                    <a:schemeClr val="accent6"/>
                  </a:gs>
                </a:gsLst>
                <a:lin ang="5400000" scaled="0"/>
              </a:gradFill>
              <a:ln w="19050">
                <a:solidFill>
                  <a:schemeClr val="lt1"/>
                </a:solidFill>
              </a:ln>
              <a:effectLst/>
            </c:spPr>
            <c:extLst>
              <c:ext xmlns:c16="http://schemas.microsoft.com/office/drawing/2014/chart" uri="{C3380CC4-5D6E-409C-BE32-E72D297353CC}">
                <c16:uniqueId val="{0000000B-4D57-445D-B1C9-66389BD3F375}"/>
              </c:ext>
            </c:extLst>
          </c:dPt>
          <c:dPt>
            <c:idx val="6"/>
            <c:bubble3D val="0"/>
            <c:spPr>
              <a:gradFill>
                <a:gsLst>
                  <a:gs pos="100000">
                    <a:schemeClr val="accent1">
                      <a:lumMod val="60000"/>
                      <a:lumMod val="60000"/>
                      <a:lumOff val="40000"/>
                    </a:schemeClr>
                  </a:gs>
                  <a:gs pos="0">
                    <a:schemeClr val="accent1">
                      <a:lumMod val="60000"/>
                    </a:schemeClr>
                  </a:gs>
                </a:gsLst>
                <a:lin ang="5400000" scaled="0"/>
              </a:gradFill>
              <a:ln w="19050">
                <a:solidFill>
                  <a:schemeClr val="lt1"/>
                </a:solidFill>
              </a:ln>
              <a:effectLst/>
            </c:spPr>
            <c:extLst>
              <c:ext xmlns:c16="http://schemas.microsoft.com/office/drawing/2014/chart" uri="{C3380CC4-5D6E-409C-BE32-E72D297353CC}">
                <c16:uniqueId val="{0000000D-4D57-445D-B1C9-66389BD3F375}"/>
              </c:ext>
            </c:extLst>
          </c:dPt>
          <c:cat>
            <c:strRef>
              <c:f>Sheet1!$A$2:$A$8</c:f>
              <c:strCache>
                <c:ptCount val="7"/>
                <c:pt idx="0">
                  <c:v>Medlemsavgifter </c:v>
                </c:pt>
                <c:pt idx="1">
                  <c:v>Träningsavgifter </c:v>
                </c:pt>
                <c:pt idx="2">
                  <c:v>Entréavgifter </c:v>
                </c:pt>
                <c:pt idx="3">
                  <c:v>Sponsorintäkter</c:v>
                </c:pt>
                <c:pt idx="4">
                  <c:v>Cuper och tävlingar </c:v>
                </c:pt>
                <c:pt idx="5">
                  <c:v>Försäljning kiosk och övriga intäkter </c:v>
                </c:pt>
                <c:pt idx="6">
                  <c:v>Bidrag</c:v>
                </c:pt>
              </c:strCache>
            </c:strRef>
          </c:cat>
          <c:val>
            <c:numRef>
              <c:f>Sheet1!$B$2:$B$8</c:f>
              <c:numCache>
                <c:formatCode>#,##0</c:formatCode>
                <c:ptCount val="7"/>
                <c:pt idx="0">
                  <c:v>231590</c:v>
                </c:pt>
                <c:pt idx="1">
                  <c:v>620310</c:v>
                </c:pt>
                <c:pt idx="2">
                  <c:v>615449</c:v>
                </c:pt>
                <c:pt idx="3">
                  <c:v>2642430</c:v>
                </c:pt>
                <c:pt idx="4">
                  <c:v>3144156</c:v>
                </c:pt>
                <c:pt idx="5">
                  <c:v>1659821</c:v>
                </c:pt>
                <c:pt idx="6">
                  <c:v>575758</c:v>
                </c:pt>
              </c:numCache>
            </c:numRef>
          </c:val>
          <c:extLst>
            <c:ext xmlns:c16="http://schemas.microsoft.com/office/drawing/2014/chart" uri="{C3380CC4-5D6E-409C-BE32-E72D297353CC}">
              <c16:uniqueId val="{0000000E-4D57-445D-B1C9-66389BD3F375}"/>
            </c:ext>
          </c:extLst>
        </c:ser>
        <c:dLbls>
          <c:showLegendKey val="0"/>
          <c:showVal val="0"/>
          <c:showCatName val="0"/>
          <c:showSerName val="0"/>
          <c:showPercent val="0"/>
          <c:showBubbleSize val="0"/>
          <c:showLeaderLines val="1"/>
        </c:dLbls>
        <c:firstSliceAng val="0"/>
      </c:pieChart>
      <c:spPr>
        <a:noFill/>
        <a:ln>
          <a:noFill/>
        </a:ln>
        <a:effectLst/>
      </c:spPr>
    </c:plotArea>
    <c:legend>
      <c:legendPos val="r"/>
      <c:layout>
        <c:manualLayout>
          <c:xMode val="edge"/>
          <c:yMode val="edge"/>
          <c:x val="0.66292157401594087"/>
          <c:y val="0.18902818234175603"/>
          <c:w val="0.31595443325585787"/>
          <c:h val="0.71550692693892881"/>
        </c:manualLayout>
      </c:layout>
      <c:overlay val="0"/>
      <c:spPr>
        <a:solidFill>
          <a:schemeClr val="lt1">
            <a:alpha val="50000"/>
          </a:schemeClr>
        </a:solidFill>
        <a:ln>
          <a:noFill/>
        </a:ln>
        <a:effectLst/>
      </c:spPr>
      <c:txPr>
        <a:bodyPr rot="0" spcFirstLastPara="1" vertOverflow="ellipsis" vert="horz" wrap="square" anchor="ctr" anchorCtr="1"/>
        <a:lstStyle/>
        <a:p>
          <a:pPr>
            <a:defRPr sz="1200" b="0" i="0" u="none" strike="noStrike" kern="1200" baseline="0">
              <a:solidFill>
                <a:schemeClr val="dk1">
                  <a:lumMod val="65000"/>
                  <a:lumOff val="35000"/>
                </a:schemeClr>
              </a:solidFill>
              <a:latin typeface="+mn-lt"/>
              <a:ea typeface="+mn-ea"/>
              <a:cs typeface="+mn-cs"/>
            </a:defRPr>
          </a:pPr>
          <a:endParaRPr lang="sv-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sv-S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sv-SE" sz="1800" dirty="0">
                <a:solidFill>
                  <a:schemeClr val="tx1">
                    <a:lumMod val="65000"/>
                    <a:lumOff val="35000"/>
                  </a:schemeClr>
                </a:solidFill>
              </a:rPr>
              <a:t>Kostnader: 8 132 813 kr </a:t>
            </a:r>
          </a:p>
        </c:rich>
      </c:tx>
      <c:layout>
        <c:manualLayout>
          <c:xMode val="edge"/>
          <c:yMode val="edge"/>
          <c:x val="0.29444888867209734"/>
          <c:y val="5.2215217166315928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sv-SE"/>
        </a:p>
      </c:txPr>
    </c:title>
    <c:autoTitleDeleted val="0"/>
    <c:plotArea>
      <c:layout>
        <c:manualLayout>
          <c:layoutTarget val="inner"/>
          <c:xMode val="edge"/>
          <c:yMode val="edge"/>
          <c:x val="0.19253686148917556"/>
          <c:y val="0.19530460366984204"/>
          <c:w val="0.59237885197506956"/>
          <c:h val="0.65272634163030563"/>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AE8-485E-995A-825F93204B7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AE8-485E-995A-825F93204B7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EAE8-485E-995A-825F93204B73}"/>
              </c:ext>
            </c:extLst>
          </c:dPt>
          <c:cat>
            <c:strRef>
              <c:f>Sheet1!$A$12:$A$14</c:f>
              <c:strCache>
                <c:ptCount val="3"/>
                <c:pt idx="0">
                  <c:v>Verksamhetskostnader</c:v>
                </c:pt>
                <c:pt idx="1">
                  <c:v>Övriga externa kostnader </c:v>
                </c:pt>
                <c:pt idx="2">
                  <c:v>Personalkostnader </c:v>
                </c:pt>
              </c:strCache>
            </c:strRef>
          </c:cat>
          <c:val>
            <c:numRef>
              <c:f>Sheet1!$B$12:$B$14</c:f>
              <c:numCache>
                <c:formatCode>#,##0</c:formatCode>
                <c:ptCount val="3"/>
                <c:pt idx="0">
                  <c:v>-4946821</c:v>
                </c:pt>
                <c:pt idx="1">
                  <c:v>-412468</c:v>
                </c:pt>
                <c:pt idx="2">
                  <c:v>-2773524</c:v>
                </c:pt>
              </c:numCache>
            </c:numRef>
          </c:val>
          <c:extLst>
            <c:ext xmlns:c16="http://schemas.microsoft.com/office/drawing/2014/chart" uri="{C3380CC4-5D6E-409C-BE32-E72D297353CC}">
              <c16:uniqueId val="{00000006-EAE8-485E-995A-825F93204B73}"/>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70848332601661712"/>
          <c:y val="0.22254396606908078"/>
          <c:w val="0.28935450303237242"/>
          <c:h val="0.23205421587454914"/>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sv-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a:noFill/>
    </a:ln>
    <a:effectLst/>
  </c:spPr>
  <c:txPr>
    <a:bodyPr/>
    <a:lstStyle/>
    <a:p>
      <a:pPr>
        <a:defRPr/>
      </a:pPr>
      <a:endParaRPr lang="sv-S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6">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cap="none" spc="0" normalizeH="0" baseline="0"/>
  </cs:categoryAxis>
  <cs:chartArea>
    <cs:lnRef idx="0"/>
    <cs:fillRef idx="0"/>
    <cs:effectRef idx="0"/>
    <cs:fontRef idx="minor">
      <a:schemeClr val="dk1"/>
    </cs:fontRef>
    <cs:spPr>
      <a:pattFill prst="dkDnDiag">
        <a:fgClr>
          <a:schemeClr val="lt1"/>
        </a:fgClr>
        <a:bgClr>
          <a:schemeClr val="dk1">
            <a:lumMod val="10000"/>
            <a:lumOff val="90000"/>
          </a:schemeClr>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19050">
        <a:solidFill>
          <a:schemeClr val="lt1"/>
        </a:solidFill>
      </a:ln>
    </cs:spPr>
  </cs:dataPoint>
  <cs:dataPoint3D>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50800">
        <a:solidFill>
          <a:schemeClr val="lt1"/>
        </a:solidFill>
      </a:ln>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50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16T15:53:41.847"/>
    </inkml:context>
    <inkml:brush xml:id="br0">
      <inkml:brushProperty name="width" value="0.1" units="cm"/>
      <inkml:brushProperty name="height" value="0.1" units="cm"/>
      <inkml:brushProperty name="color" value="#008C3A"/>
    </inkml:brush>
  </inkml:definitions>
  <inkml:trace contextRef="#ctx0" brushRef="#br0">0 0 20914,'611'1647'0,"1560"-1647"0,-2782-1647 0,-1560 1647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16T15:54:31.415"/>
    </inkml:context>
    <inkml:brush xml:id="br0">
      <inkml:brushProperty name="width" value="0.1" units="cm"/>
      <inkml:brushProperty name="height" value="0.1" units="cm"/>
      <inkml:brushProperty name="color" value="#008C3A"/>
    </inkml:brush>
  </inkml:definitions>
  <inkml:trace contextRef="#ctx0" brushRef="#br0">34 0 9830,'-4'0'273,"-5"4"113,-2 6-113,2 0-273</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16T15:56:00.734"/>
    </inkml:context>
    <inkml:brush xml:id="br0">
      <inkml:brushProperty name="width" value="0.1" units="cm"/>
      <inkml:brushProperty name="height" value="0.1" units="cm"/>
      <inkml:brushProperty name="color" value="#008C3A"/>
    </inkml:brush>
  </inkml:definitions>
  <inkml:trace contextRef="#ctx0" brushRef="#br0">0 48 14254,'1629'-48'0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16T15:56:08.700"/>
    </inkml:context>
    <inkml:brush xml:id="br0">
      <inkml:brushProperty name="width" value="0.1" units="cm"/>
      <inkml:brushProperty name="height" value="0.1" units="cm"/>
      <inkml:brushProperty name="color" value="#008C3A"/>
    </inkml:brush>
  </inkml:definitions>
  <inkml:trace contextRef="#ctx0" brushRef="#br0">0 1 9830,'0'0'0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381C9E-284F-471C-A010-06B04DB6AFA5}" type="datetimeFigureOut">
              <a:rPr lang="sv-SE" smtClean="0"/>
              <a:t>2026-08-20</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69DB34-EAF9-4A3F-8726-38B35BE72656}" type="slidenum">
              <a:rPr lang="sv-SE" smtClean="0"/>
              <a:t>‹#›</a:t>
            </a:fld>
            <a:endParaRPr lang="sv-SE"/>
          </a:p>
        </p:txBody>
      </p:sp>
    </p:spTree>
    <p:extLst>
      <p:ext uri="{BB962C8B-B14F-4D97-AF65-F5344CB8AC3E}">
        <p14:creationId xmlns:p14="http://schemas.microsoft.com/office/powerpoint/2010/main" val="91219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EFA60-3A09-786E-A95C-4D4BC453ADB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3E39ACA-2EC5-AF0D-C2B5-91955E22FCCD}"/>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96D66267-058C-8D31-CA8C-B1B17C7F3309}"/>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057C178B-6A49-BEA6-AD68-A40B03930A30}"/>
              </a:ext>
            </a:extLst>
          </p:cNvPr>
          <p:cNvSpPr>
            <a:spLocks noGrp="1"/>
          </p:cNvSpPr>
          <p:nvPr>
            <p:ph type="sldNum" sz="quarter" idx="5"/>
          </p:nvPr>
        </p:nvSpPr>
        <p:spPr/>
        <p:txBody>
          <a:bodyPr/>
          <a:lstStyle/>
          <a:p>
            <a:fld id="{C469DB34-EAF9-4A3F-8726-38B35BE72656}" type="slidenum">
              <a:rPr lang="sv-SE" smtClean="0"/>
              <a:t>2</a:t>
            </a:fld>
            <a:endParaRPr lang="sv-SE"/>
          </a:p>
        </p:txBody>
      </p:sp>
    </p:spTree>
    <p:extLst>
      <p:ext uri="{BB962C8B-B14F-4D97-AF65-F5344CB8AC3E}">
        <p14:creationId xmlns:p14="http://schemas.microsoft.com/office/powerpoint/2010/main" val="23114912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EFA60-3A09-786E-A95C-4D4BC453ADB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3E39ACA-2EC5-AF0D-C2B5-91955E22FCCD}"/>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96D66267-058C-8D31-CA8C-B1B17C7F3309}"/>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057C178B-6A49-BEA6-AD68-A40B03930A30}"/>
              </a:ext>
            </a:extLst>
          </p:cNvPr>
          <p:cNvSpPr>
            <a:spLocks noGrp="1"/>
          </p:cNvSpPr>
          <p:nvPr>
            <p:ph type="sldNum" sz="quarter" idx="5"/>
          </p:nvPr>
        </p:nvSpPr>
        <p:spPr/>
        <p:txBody>
          <a:bodyPr/>
          <a:lstStyle/>
          <a:p>
            <a:fld id="{C469DB34-EAF9-4A3F-8726-38B35BE72656}" type="slidenum">
              <a:rPr lang="sv-SE" smtClean="0"/>
              <a:t>11</a:t>
            </a:fld>
            <a:endParaRPr lang="sv-SE"/>
          </a:p>
        </p:txBody>
      </p:sp>
    </p:spTree>
    <p:extLst>
      <p:ext uri="{BB962C8B-B14F-4D97-AF65-F5344CB8AC3E}">
        <p14:creationId xmlns:p14="http://schemas.microsoft.com/office/powerpoint/2010/main" val="15280312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EFA60-3A09-786E-A95C-4D4BC453ADB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3E39ACA-2EC5-AF0D-C2B5-91955E22FCCD}"/>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96D66267-058C-8D31-CA8C-B1B17C7F3309}"/>
              </a:ext>
            </a:extLst>
          </p:cNvPr>
          <p:cNvSpPr>
            <a:spLocks noGrp="1"/>
          </p:cNvSpPr>
          <p:nvPr>
            <p:ph type="body" idx="1"/>
          </p:nvPr>
        </p:nvSpPr>
        <p:spPr/>
        <p:txBody>
          <a:bodyPr/>
          <a:lstStyle/>
          <a:p>
            <a:r>
              <a:rPr lang="sv-SE" sz="1800" b="1" dirty="0">
                <a:solidFill>
                  <a:srgbClr val="242424"/>
                </a:solidFill>
                <a:effectLst/>
                <a:highlight>
                  <a:srgbClr val="FFFFFF"/>
                </a:highlight>
                <a:latin typeface="Garamond" panose="02020404030301010803" pitchFamily="18" charset="0"/>
                <a:ea typeface="Times New Roman" panose="02020603050405020304" pitchFamily="18" charset="0"/>
                <a:cs typeface="Segoe UI" panose="020B0502040204020203" pitchFamily="34" charset="0"/>
              </a:rPr>
              <a:t>31 oktober</a:t>
            </a:r>
            <a:br>
              <a:rPr lang="sv-SE" sz="1800" dirty="0">
                <a:solidFill>
                  <a:srgbClr val="242424"/>
                </a:solidFill>
                <a:effectLst/>
                <a:highlight>
                  <a:srgbClr val="FFFFFF"/>
                </a:highlight>
                <a:latin typeface="Garamond" panose="02020404030301010803" pitchFamily="18" charset="0"/>
                <a:ea typeface="Times New Roman" panose="02020603050405020304" pitchFamily="18" charset="0"/>
                <a:cs typeface="Segoe UI" panose="020B0502040204020203" pitchFamily="34" charset="0"/>
              </a:rPr>
            </a:br>
            <a:r>
              <a:rPr lang="sv-SE" sz="1800" dirty="0">
                <a:solidFill>
                  <a:srgbClr val="242424"/>
                </a:solidFill>
                <a:effectLst/>
                <a:highlight>
                  <a:srgbClr val="FFFFFF"/>
                </a:highlight>
                <a:latin typeface="Garamond" panose="02020404030301010803" pitchFamily="18" charset="0"/>
                <a:ea typeface="Times New Roman" panose="02020603050405020304" pitchFamily="18" charset="0"/>
                <a:cs typeface="Segoe UI" panose="020B0502040204020203" pitchFamily="34" charset="0"/>
              </a:rPr>
              <a:t>Kombinerad Klubbkväll och träningsmatch för herrlaget där hela föreningen möts och umgås. Ungefärligt schema: </a:t>
            </a:r>
            <a:endParaRPr lang="sv-SE" sz="1800" dirty="0">
              <a:effectLst/>
              <a:highlight>
                <a:srgbClr val="FFFFFF"/>
              </a:highlight>
              <a:latin typeface="Aptos" panose="020B0004020202020204" pitchFamily="34" charset="0"/>
              <a:ea typeface="Aptos" panose="020B0004020202020204" pitchFamily="34" charset="0"/>
              <a:cs typeface="Times New Roman" panose="02020603050405020304" pitchFamily="18" charset="0"/>
            </a:endParaRPr>
          </a:p>
          <a:p>
            <a:r>
              <a:rPr lang="sv-SE" sz="1800" dirty="0">
                <a:solidFill>
                  <a:srgbClr val="242424"/>
                </a:solidFill>
                <a:effectLst/>
                <a:highlight>
                  <a:srgbClr val="FFFFFF"/>
                </a:highlight>
                <a:latin typeface="Garamond" panose="02020404030301010803" pitchFamily="18" charset="0"/>
                <a:ea typeface="Times New Roman" panose="02020603050405020304" pitchFamily="18" charset="0"/>
                <a:cs typeface="Segoe UI" panose="020B0502040204020203" pitchFamily="34" charset="0"/>
              </a:rPr>
              <a:t> </a:t>
            </a:r>
            <a:endParaRPr lang="sv-SE" sz="1800" dirty="0">
              <a:effectLst/>
              <a:highlight>
                <a:srgbClr val="FFFFFF"/>
              </a:highlight>
              <a:latin typeface="Aptos" panose="020B0004020202020204" pitchFamily="34" charset="0"/>
              <a:ea typeface="Aptos" panose="020B0004020202020204" pitchFamily="34" charset="0"/>
              <a:cs typeface="Times New Roman" panose="02020603050405020304" pitchFamily="18" charset="0"/>
            </a:endParaRPr>
          </a:p>
          <a:p>
            <a:r>
              <a:rPr lang="sv-SE" sz="1800" dirty="0">
                <a:solidFill>
                  <a:srgbClr val="242424"/>
                </a:solidFill>
                <a:effectLst/>
                <a:highlight>
                  <a:srgbClr val="FFFFFF"/>
                </a:highlight>
                <a:latin typeface="Garamond" panose="02020404030301010803" pitchFamily="18" charset="0"/>
                <a:ea typeface="Times New Roman" panose="02020603050405020304" pitchFamily="18" charset="0"/>
                <a:cs typeface="Segoe UI" panose="020B0502040204020203" pitchFamily="34" charset="0"/>
              </a:rPr>
              <a:t>15.00: Erbjudanden från Intersport. Utprovning av klubbsortiment. Medlemmar handlar till 40% med en kod. Dam och herrlagen (i herrs fall, de som inte spelar matchen) finns på plats för </a:t>
            </a:r>
            <a:r>
              <a:rPr lang="sv-SE" sz="1800" dirty="0" err="1">
                <a:solidFill>
                  <a:srgbClr val="242424"/>
                </a:solidFill>
                <a:effectLst/>
                <a:highlight>
                  <a:srgbClr val="FFFFFF"/>
                </a:highlight>
                <a:latin typeface="Garamond" panose="02020404030301010803" pitchFamily="18" charset="0"/>
                <a:ea typeface="Times New Roman" panose="02020603050405020304" pitchFamily="18" charset="0"/>
                <a:cs typeface="Segoe UI" panose="020B0502040204020203" pitchFamily="34" charset="0"/>
              </a:rPr>
              <a:t>skills</a:t>
            </a:r>
            <a:r>
              <a:rPr lang="sv-SE" sz="1800" dirty="0">
                <a:solidFill>
                  <a:srgbClr val="242424"/>
                </a:solidFill>
                <a:effectLst/>
                <a:highlight>
                  <a:srgbClr val="FFFFFF"/>
                </a:highlight>
                <a:latin typeface="Garamond" panose="02020404030301010803" pitchFamily="18" charset="0"/>
                <a:ea typeface="Times New Roman" panose="02020603050405020304" pitchFamily="18" charset="0"/>
                <a:cs typeface="Segoe UI" panose="020B0502040204020203" pitchFamily="34" charset="0"/>
              </a:rPr>
              <a:t>, </a:t>
            </a:r>
            <a:r>
              <a:rPr lang="sv-SE" sz="1800" dirty="0" err="1">
                <a:solidFill>
                  <a:srgbClr val="242424"/>
                </a:solidFill>
                <a:effectLst/>
                <a:highlight>
                  <a:srgbClr val="FFFFFF"/>
                </a:highlight>
                <a:latin typeface="Garamond" panose="02020404030301010803" pitchFamily="18" charset="0"/>
                <a:ea typeface="Times New Roman" panose="02020603050405020304" pitchFamily="18" charset="0"/>
                <a:cs typeface="Segoe UI" panose="020B0502040204020203" pitchFamily="34" charset="0"/>
              </a:rPr>
              <a:t>auotgrafer</a:t>
            </a:r>
            <a:r>
              <a:rPr lang="sv-SE" sz="1800" dirty="0">
                <a:solidFill>
                  <a:srgbClr val="242424"/>
                </a:solidFill>
                <a:effectLst/>
                <a:highlight>
                  <a:srgbClr val="FFFFFF"/>
                </a:highlight>
                <a:latin typeface="Garamond" panose="02020404030301010803" pitchFamily="18" charset="0"/>
                <a:ea typeface="Times New Roman" panose="02020603050405020304" pitchFamily="18" charset="0"/>
                <a:cs typeface="Segoe UI" panose="020B0502040204020203" pitchFamily="34" charset="0"/>
              </a:rPr>
              <a:t> etc. </a:t>
            </a:r>
            <a:endParaRPr lang="sv-SE" sz="1800" dirty="0">
              <a:effectLst/>
              <a:highlight>
                <a:srgbClr val="FFFFFF"/>
              </a:highlight>
              <a:latin typeface="Aptos" panose="020B0004020202020204" pitchFamily="34" charset="0"/>
              <a:ea typeface="Aptos" panose="020B0004020202020204" pitchFamily="34" charset="0"/>
              <a:cs typeface="Times New Roman" panose="02020603050405020304" pitchFamily="18" charset="0"/>
            </a:endParaRPr>
          </a:p>
          <a:p>
            <a:r>
              <a:rPr lang="sv-SE" sz="1800" dirty="0">
                <a:solidFill>
                  <a:srgbClr val="242424"/>
                </a:solidFill>
                <a:effectLst/>
                <a:highlight>
                  <a:srgbClr val="FFFFFF"/>
                </a:highlight>
                <a:latin typeface="Garamond" panose="02020404030301010803" pitchFamily="18" charset="0"/>
                <a:ea typeface="Times New Roman" panose="02020603050405020304" pitchFamily="18" charset="0"/>
                <a:cs typeface="Segoe UI" panose="020B0502040204020203" pitchFamily="34" charset="0"/>
              </a:rPr>
              <a:t>16.45: Line-</a:t>
            </a:r>
            <a:r>
              <a:rPr lang="sv-SE" sz="1800" dirty="0" err="1">
                <a:solidFill>
                  <a:srgbClr val="242424"/>
                </a:solidFill>
                <a:effectLst/>
                <a:highlight>
                  <a:srgbClr val="FFFFFF"/>
                </a:highlight>
                <a:latin typeface="Garamond" panose="02020404030301010803" pitchFamily="18" charset="0"/>
                <a:ea typeface="Times New Roman" panose="02020603050405020304" pitchFamily="18" charset="0"/>
                <a:cs typeface="Segoe UI" panose="020B0502040204020203" pitchFamily="34" charset="0"/>
              </a:rPr>
              <a:t>up</a:t>
            </a:r>
            <a:r>
              <a:rPr lang="sv-SE" sz="1800" dirty="0">
                <a:solidFill>
                  <a:srgbClr val="242424"/>
                </a:solidFill>
                <a:effectLst/>
                <a:highlight>
                  <a:srgbClr val="FFFFFF"/>
                </a:highlight>
                <a:latin typeface="Garamond" panose="02020404030301010803" pitchFamily="18" charset="0"/>
                <a:ea typeface="Times New Roman" panose="02020603050405020304" pitchFamily="18" charset="0"/>
                <a:cs typeface="Segoe UI" panose="020B0502040204020203" pitchFamily="34" charset="0"/>
              </a:rPr>
              <a:t>, Dam och Herr, i A-hallen. </a:t>
            </a:r>
            <a:endParaRPr lang="sv-SE" sz="1800" dirty="0">
              <a:effectLst/>
              <a:highlight>
                <a:srgbClr val="FFFFFF"/>
              </a:highlight>
              <a:latin typeface="Aptos" panose="020B0004020202020204" pitchFamily="34" charset="0"/>
              <a:ea typeface="Aptos" panose="020B0004020202020204" pitchFamily="34" charset="0"/>
              <a:cs typeface="Times New Roman" panose="02020603050405020304" pitchFamily="18" charset="0"/>
            </a:endParaRPr>
          </a:p>
          <a:p>
            <a:r>
              <a:rPr lang="sv-SE" sz="1800" dirty="0">
                <a:solidFill>
                  <a:srgbClr val="242424"/>
                </a:solidFill>
                <a:effectLst/>
                <a:highlight>
                  <a:srgbClr val="FFFFFF"/>
                </a:highlight>
                <a:latin typeface="Garamond" panose="02020404030301010803" pitchFamily="18" charset="0"/>
                <a:ea typeface="Times New Roman" panose="02020603050405020304" pitchFamily="18" charset="0"/>
                <a:cs typeface="Segoe UI" panose="020B0502040204020203" pitchFamily="34" charset="0"/>
              </a:rPr>
              <a:t>17.00: Match: JIK Herr – Vetlanda IBK</a:t>
            </a:r>
            <a:endParaRPr lang="sv-SE" sz="1800" dirty="0">
              <a:effectLst/>
              <a:highlight>
                <a:srgbClr val="FFFFFF"/>
              </a:highlight>
              <a:latin typeface="Aptos" panose="020B0004020202020204" pitchFamily="34" charset="0"/>
              <a:ea typeface="Aptos" panose="020B0004020202020204" pitchFamily="34" charset="0"/>
              <a:cs typeface="Times New Roman" panose="02020603050405020304" pitchFamily="18" charset="0"/>
            </a:endParaRPr>
          </a:p>
          <a:p>
            <a:r>
              <a:rPr lang="sv-SE" sz="1800" dirty="0">
                <a:solidFill>
                  <a:srgbClr val="242424"/>
                </a:solidFill>
                <a:effectLst/>
                <a:highlight>
                  <a:srgbClr val="FFFFFF"/>
                </a:highlight>
                <a:latin typeface="Garamond" panose="02020404030301010803" pitchFamily="18" charset="0"/>
                <a:ea typeface="Times New Roman" panose="02020603050405020304" pitchFamily="18" charset="0"/>
                <a:cs typeface="Segoe UI" panose="020B0502040204020203" pitchFamily="34" charset="0"/>
              </a:rPr>
              <a:t> Tävlingar pågår och k</a:t>
            </a:r>
            <a:r>
              <a:rPr lang="sv-SE" sz="1800" dirty="0">
                <a:solidFill>
                  <a:srgbClr val="242424"/>
                </a:solidFill>
                <a:effectLst/>
                <a:latin typeface="Garamond" panose="02020404030301010803" pitchFamily="18" charset="0"/>
                <a:ea typeface="Times New Roman" panose="02020603050405020304" pitchFamily="18" charset="0"/>
                <a:cs typeface="Segoe UI" panose="020B0502040204020203" pitchFamily="34" charset="0"/>
              </a:rPr>
              <a:t>iosken är öppen hela kvällen. </a:t>
            </a:r>
            <a:endParaRPr lang="sv-SE" dirty="0"/>
          </a:p>
        </p:txBody>
      </p:sp>
      <p:sp>
        <p:nvSpPr>
          <p:cNvPr id="4" name="Platshållare för bildnummer 3">
            <a:extLst>
              <a:ext uri="{FF2B5EF4-FFF2-40B4-BE49-F238E27FC236}">
                <a16:creationId xmlns:a16="http://schemas.microsoft.com/office/drawing/2014/main" id="{057C178B-6A49-BEA6-AD68-A40B03930A30}"/>
              </a:ext>
            </a:extLst>
          </p:cNvPr>
          <p:cNvSpPr>
            <a:spLocks noGrp="1"/>
          </p:cNvSpPr>
          <p:nvPr>
            <p:ph type="sldNum" sz="quarter" idx="5"/>
          </p:nvPr>
        </p:nvSpPr>
        <p:spPr/>
        <p:txBody>
          <a:bodyPr/>
          <a:lstStyle/>
          <a:p>
            <a:fld id="{C469DB34-EAF9-4A3F-8726-38B35BE72656}" type="slidenum">
              <a:rPr lang="sv-SE" smtClean="0"/>
              <a:t>12</a:t>
            </a:fld>
            <a:endParaRPr lang="sv-SE"/>
          </a:p>
        </p:txBody>
      </p:sp>
    </p:spTree>
    <p:extLst>
      <p:ext uri="{BB962C8B-B14F-4D97-AF65-F5344CB8AC3E}">
        <p14:creationId xmlns:p14="http://schemas.microsoft.com/office/powerpoint/2010/main" val="42276495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469DB34-EAF9-4A3F-8726-38B35BE72656}" type="slidenum">
              <a:rPr lang="sv-SE" smtClean="0"/>
              <a:t>13</a:t>
            </a:fld>
            <a:endParaRPr lang="sv-SE"/>
          </a:p>
        </p:txBody>
      </p:sp>
    </p:spTree>
    <p:extLst>
      <p:ext uri="{BB962C8B-B14F-4D97-AF65-F5344CB8AC3E}">
        <p14:creationId xmlns:p14="http://schemas.microsoft.com/office/powerpoint/2010/main" val="31231490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EFA60-3A09-786E-A95C-4D4BC453ADB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3E39ACA-2EC5-AF0D-C2B5-91955E22FCCD}"/>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96D66267-058C-8D31-CA8C-B1B17C7F3309}"/>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057C178B-6A49-BEA6-AD68-A40B03930A30}"/>
              </a:ext>
            </a:extLst>
          </p:cNvPr>
          <p:cNvSpPr>
            <a:spLocks noGrp="1"/>
          </p:cNvSpPr>
          <p:nvPr>
            <p:ph type="sldNum" sz="quarter" idx="5"/>
          </p:nvPr>
        </p:nvSpPr>
        <p:spPr/>
        <p:txBody>
          <a:bodyPr/>
          <a:lstStyle/>
          <a:p>
            <a:fld id="{C469DB34-EAF9-4A3F-8726-38B35BE72656}" type="slidenum">
              <a:rPr lang="sv-SE" smtClean="0"/>
              <a:t>14</a:t>
            </a:fld>
            <a:endParaRPr lang="sv-SE"/>
          </a:p>
        </p:txBody>
      </p:sp>
    </p:spTree>
    <p:extLst>
      <p:ext uri="{BB962C8B-B14F-4D97-AF65-F5344CB8AC3E}">
        <p14:creationId xmlns:p14="http://schemas.microsoft.com/office/powerpoint/2010/main" val="39276750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C35A3E-4C32-CA0E-3AF4-8161243A665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79CBB821-375D-2483-385A-474511FC414B}"/>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4696A39F-F46D-6A43-F2FB-22BED0FE920E}"/>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771AF13F-7E38-7B1D-7BF8-052BF4EC0A0D}"/>
              </a:ext>
            </a:extLst>
          </p:cNvPr>
          <p:cNvSpPr>
            <a:spLocks noGrp="1"/>
          </p:cNvSpPr>
          <p:nvPr>
            <p:ph type="sldNum" sz="quarter" idx="5"/>
          </p:nvPr>
        </p:nvSpPr>
        <p:spPr/>
        <p:txBody>
          <a:bodyPr/>
          <a:lstStyle/>
          <a:p>
            <a:fld id="{C469DB34-EAF9-4A3F-8726-38B35BE72656}" type="slidenum">
              <a:rPr lang="sv-SE" smtClean="0"/>
              <a:t>3</a:t>
            </a:fld>
            <a:endParaRPr lang="sv-SE"/>
          </a:p>
        </p:txBody>
      </p:sp>
    </p:spTree>
    <p:extLst>
      <p:ext uri="{BB962C8B-B14F-4D97-AF65-F5344CB8AC3E}">
        <p14:creationId xmlns:p14="http://schemas.microsoft.com/office/powerpoint/2010/main" val="25701047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EFA60-3A09-786E-A95C-4D4BC453ADB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3E39ACA-2EC5-AF0D-C2B5-91955E22FCCD}"/>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96D66267-058C-8D31-CA8C-B1B17C7F3309}"/>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057C178B-6A49-BEA6-AD68-A40B03930A30}"/>
              </a:ext>
            </a:extLst>
          </p:cNvPr>
          <p:cNvSpPr>
            <a:spLocks noGrp="1"/>
          </p:cNvSpPr>
          <p:nvPr>
            <p:ph type="sldNum" sz="quarter" idx="5"/>
          </p:nvPr>
        </p:nvSpPr>
        <p:spPr/>
        <p:txBody>
          <a:bodyPr/>
          <a:lstStyle/>
          <a:p>
            <a:fld id="{C469DB34-EAF9-4A3F-8726-38B35BE72656}" type="slidenum">
              <a:rPr lang="sv-SE" smtClean="0"/>
              <a:t>4</a:t>
            </a:fld>
            <a:endParaRPr lang="sv-SE"/>
          </a:p>
        </p:txBody>
      </p:sp>
    </p:spTree>
    <p:extLst>
      <p:ext uri="{BB962C8B-B14F-4D97-AF65-F5344CB8AC3E}">
        <p14:creationId xmlns:p14="http://schemas.microsoft.com/office/powerpoint/2010/main" val="39314364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682EFE-FDF9-4CD9-8D9B-F77CD0433F1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322B013-4B4E-B9A3-E6D3-FAD723680821}"/>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51919177-3594-1F00-1EAD-3EEE280C7BAF}"/>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04EE0EC4-2838-8B78-6CB5-0C6B69AE03C9}"/>
              </a:ext>
            </a:extLst>
          </p:cNvPr>
          <p:cNvSpPr>
            <a:spLocks noGrp="1"/>
          </p:cNvSpPr>
          <p:nvPr>
            <p:ph type="sldNum" sz="quarter" idx="5"/>
          </p:nvPr>
        </p:nvSpPr>
        <p:spPr/>
        <p:txBody>
          <a:bodyPr/>
          <a:lstStyle/>
          <a:p>
            <a:fld id="{C469DB34-EAF9-4A3F-8726-38B35BE72656}" type="slidenum">
              <a:rPr lang="sv-SE" smtClean="0"/>
              <a:t>5</a:t>
            </a:fld>
            <a:endParaRPr lang="sv-SE"/>
          </a:p>
        </p:txBody>
      </p:sp>
    </p:spTree>
    <p:extLst>
      <p:ext uri="{BB962C8B-B14F-4D97-AF65-F5344CB8AC3E}">
        <p14:creationId xmlns:p14="http://schemas.microsoft.com/office/powerpoint/2010/main" val="11404154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679179-E29E-89E5-2E7B-D5440B3D15B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7945C359-7C5A-8E51-F722-7BA9838930B5}"/>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AE57E3B2-6E6C-DDEA-4E08-42AAB337C6F3}"/>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518D06FE-111B-CC42-60DF-36925DDA5588}"/>
              </a:ext>
            </a:extLst>
          </p:cNvPr>
          <p:cNvSpPr>
            <a:spLocks noGrp="1"/>
          </p:cNvSpPr>
          <p:nvPr>
            <p:ph type="sldNum" sz="quarter" idx="5"/>
          </p:nvPr>
        </p:nvSpPr>
        <p:spPr/>
        <p:txBody>
          <a:bodyPr/>
          <a:lstStyle/>
          <a:p>
            <a:fld id="{C469DB34-EAF9-4A3F-8726-38B35BE72656}" type="slidenum">
              <a:rPr lang="sv-SE" smtClean="0"/>
              <a:t>6</a:t>
            </a:fld>
            <a:endParaRPr lang="sv-SE"/>
          </a:p>
        </p:txBody>
      </p:sp>
    </p:spTree>
    <p:extLst>
      <p:ext uri="{BB962C8B-B14F-4D97-AF65-F5344CB8AC3E}">
        <p14:creationId xmlns:p14="http://schemas.microsoft.com/office/powerpoint/2010/main" val="17147078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47FE7A-CB5C-E5D3-A32D-9F203E8619A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BD1E6C36-CA4A-A481-A31D-183010881BF8}"/>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E94C80FD-5EBD-1073-B041-FE4918CBE46D}"/>
              </a:ext>
            </a:extLst>
          </p:cNvPr>
          <p:cNvSpPr>
            <a:spLocks noGrp="1"/>
          </p:cNvSpPr>
          <p:nvPr>
            <p:ph type="body" idx="1"/>
          </p:nvPr>
        </p:nvSpPr>
        <p:spPr/>
        <p:txBody>
          <a:bodyPr/>
          <a:lstStyle/>
          <a:p>
            <a:r>
              <a:rPr lang="sv-SE" sz="1800" b="1" dirty="0">
                <a:solidFill>
                  <a:srgbClr val="242424"/>
                </a:solidFill>
                <a:effectLst/>
                <a:highlight>
                  <a:srgbClr val="FFFFFF"/>
                </a:highlight>
                <a:latin typeface="Garamond" panose="02020404030301010803" pitchFamily="18" charset="0"/>
                <a:ea typeface="Times New Roman" panose="02020603050405020304" pitchFamily="18" charset="0"/>
                <a:cs typeface="Segoe UI" panose="020B0502040204020203" pitchFamily="34" charset="0"/>
              </a:rPr>
              <a:t>’Parkeringsbidrag’ till BoU</a:t>
            </a:r>
            <a:endParaRPr lang="sv-SE" sz="1800" dirty="0">
              <a:effectLst/>
              <a:highlight>
                <a:srgbClr val="FFFFFF"/>
              </a:highlight>
              <a:latin typeface="Aptos" panose="020B0004020202020204" pitchFamily="34" charset="0"/>
              <a:ea typeface="Aptos" panose="020B0004020202020204" pitchFamily="34" charset="0"/>
              <a:cs typeface="Times New Roman" panose="02020603050405020304" pitchFamily="18" charset="0"/>
            </a:endParaRPr>
          </a:p>
          <a:p>
            <a:r>
              <a:rPr lang="sv-SE" sz="1800" dirty="0">
                <a:solidFill>
                  <a:srgbClr val="242424"/>
                </a:solidFill>
                <a:effectLst/>
                <a:highlight>
                  <a:srgbClr val="FFFFFF"/>
                </a:highlight>
                <a:latin typeface="Garamond" panose="02020404030301010803" pitchFamily="18" charset="0"/>
                <a:ea typeface="Times New Roman" panose="02020603050405020304" pitchFamily="18" charset="0"/>
                <a:cs typeface="Segoe UI" panose="020B0502040204020203" pitchFamily="34" charset="0"/>
              </a:rPr>
              <a:t>BoU ’drabbas’ av de svåra tiderna 16-17. För många ledare betyder det att arbetstider skall anpassas eller att man vid vissa tider tillochmed får ta ledigt. Vid Idrottshuset är det då dessutom betald parkering som gäller. Styrelsen har därför beslutat att genomföra en testpilot där JIK erbjuder ett litet parkeringsbidrag till de lag som under säsongen har träningstid 16-17 i Idrottshuset. </a:t>
            </a:r>
            <a:endParaRPr lang="sv-SE" sz="1800" dirty="0">
              <a:effectLst/>
              <a:highlight>
                <a:srgbClr val="FFFFFF"/>
              </a:highlight>
              <a:latin typeface="Aptos" panose="020B0004020202020204" pitchFamily="34" charset="0"/>
              <a:ea typeface="Aptos" panose="020B0004020202020204" pitchFamily="34" charset="0"/>
              <a:cs typeface="Times New Roman" panose="02020603050405020304" pitchFamily="18" charset="0"/>
            </a:endParaRPr>
          </a:p>
          <a:p>
            <a:pPr marL="342900" lvl="0" indent="-342900">
              <a:buFont typeface="Symbol" panose="05050102010706020507" pitchFamily="18" charset="2"/>
              <a:buChar char=""/>
            </a:pPr>
            <a:r>
              <a:rPr lang="sv-SE" sz="1800" dirty="0">
                <a:solidFill>
                  <a:srgbClr val="242424"/>
                </a:solidFill>
                <a:effectLst/>
                <a:highlight>
                  <a:srgbClr val="FFFFFF"/>
                </a:highlight>
                <a:latin typeface="Garamond" panose="02020404030301010803" pitchFamily="18" charset="0"/>
                <a:ea typeface="Times New Roman" panose="02020603050405020304" pitchFamily="18" charset="0"/>
                <a:cs typeface="Segoe UI" panose="020B0502040204020203" pitchFamily="34" charset="0"/>
              </a:rPr>
              <a:t>På försök sedan 24/25</a:t>
            </a:r>
          </a:p>
          <a:p>
            <a:pPr marL="342900" lvl="0" indent="-342900">
              <a:buFont typeface="Symbol" panose="05050102010706020507" pitchFamily="18" charset="2"/>
              <a:buChar char=""/>
            </a:pPr>
            <a:r>
              <a:rPr lang="sv-SE" sz="1800" dirty="0">
                <a:solidFill>
                  <a:srgbClr val="242424"/>
                </a:solidFill>
                <a:effectLst/>
                <a:highlight>
                  <a:srgbClr val="FFFFFF"/>
                </a:highlight>
                <a:latin typeface="Garamond" panose="02020404030301010803" pitchFamily="18" charset="0"/>
                <a:ea typeface="Times New Roman" panose="02020603050405020304" pitchFamily="18" charset="0"/>
                <a:cs typeface="Segoe UI" panose="020B0502040204020203" pitchFamily="34" charset="0"/>
              </a:rPr>
              <a:t>Bidraget kommer inte att täcka hela kostnaden. </a:t>
            </a:r>
          </a:p>
          <a:p>
            <a:pPr marL="342900" lvl="0" indent="-342900">
              <a:buFont typeface="Symbol" panose="05050102010706020507" pitchFamily="18" charset="2"/>
              <a:buChar char=""/>
            </a:pPr>
            <a:r>
              <a:rPr lang="sv-SE" sz="1800" dirty="0">
                <a:solidFill>
                  <a:srgbClr val="242424"/>
                </a:solidFill>
                <a:effectLst/>
                <a:highlight>
                  <a:srgbClr val="FFFFFF"/>
                </a:highlight>
                <a:latin typeface="Garamond" panose="02020404030301010803" pitchFamily="18" charset="0"/>
                <a:ea typeface="Aptos" panose="020B0004020202020204" pitchFamily="34" charset="0"/>
                <a:cs typeface="Segoe UI" panose="020B0502040204020203" pitchFamily="34" charset="0"/>
              </a:rPr>
              <a:t>800kr, vilket motsvarar parkering för en tränare (25kr) i 32 veckor.</a:t>
            </a:r>
            <a:endParaRPr lang="sv-SE" sz="1800" dirty="0">
              <a:effectLst/>
              <a:highlight>
                <a:srgbClr val="FFFFFF"/>
              </a:highlight>
              <a:latin typeface="Aptos" panose="020B0004020202020204" pitchFamily="34" charset="0"/>
              <a:ea typeface="Aptos" panose="020B0004020202020204" pitchFamily="34" charset="0"/>
              <a:cs typeface="Times New Roman" panose="02020603050405020304" pitchFamily="18" charset="0"/>
            </a:endParaRPr>
          </a:p>
          <a:p>
            <a:pPr marL="342900" lvl="0" indent="-342900">
              <a:buFont typeface="Symbol" panose="05050102010706020507" pitchFamily="18" charset="2"/>
              <a:buChar char=""/>
            </a:pPr>
            <a:r>
              <a:rPr lang="sv-SE" sz="1800" dirty="0">
                <a:solidFill>
                  <a:srgbClr val="242424"/>
                </a:solidFill>
                <a:effectLst/>
                <a:highlight>
                  <a:srgbClr val="FFFFFF"/>
                </a:highlight>
                <a:latin typeface="Garamond" panose="02020404030301010803" pitchFamily="18" charset="0"/>
                <a:ea typeface="Times New Roman" panose="02020603050405020304" pitchFamily="18" charset="0"/>
                <a:cs typeface="Segoe UI" panose="020B0502040204020203" pitchFamily="34" charset="0"/>
              </a:rPr>
              <a:t>Bidraget betalas ut till respektive lagkassa och det är upp till ledarteamet att använda/fördela bidraget. </a:t>
            </a:r>
            <a:endParaRPr lang="sv-SE" sz="1800" dirty="0">
              <a:effectLst/>
              <a:highlight>
                <a:srgbClr val="FFFFFF"/>
              </a:highlight>
              <a:latin typeface="Aptos" panose="020B0004020202020204" pitchFamily="34" charset="0"/>
              <a:ea typeface="Aptos" panose="020B0004020202020204" pitchFamily="34" charset="0"/>
              <a:cs typeface="Times New Roman" panose="02020603050405020304" pitchFamily="18" charset="0"/>
            </a:endParaRPr>
          </a:p>
          <a:p>
            <a:pPr marL="342900" lvl="0" indent="-342900">
              <a:buFont typeface="Symbol" panose="05050102010706020507" pitchFamily="18" charset="2"/>
              <a:buChar char=""/>
            </a:pPr>
            <a:r>
              <a:rPr lang="sv-SE" sz="1800" dirty="0">
                <a:solidFill>
                  <a:srgbClr val="242424"/>
                </a:solidFill>
                <a:effectLst/>
                <a:highlight>
                  <a:srgbClr val="FFFFFF"/>
                </a:highlight>
                <a:latin typeface="Garamond" panose="02020404030301010803" pitchFamily="18" charset="0"/>
                <a:ea typeface="Times New Roman" panose="02020603050405020304" pitchFamily="18" charset="0"/>
                <a:cs typeface="Segoe UI" panose="020B0502040204020203" pitchFamily="34" charset="0"/>
              </a:rPr>
              <a:t>Detta gäller endast BoU. </a:t>
            </a:r>
            <a:endParaRPr lang="sv-SE" sz="1800" dirty="0">
              <a:effectLst/>
              <a:highlight>
                <a:srgbClr val="FFFFFF"/>
              </a:highlight>
              <a:latin typeface="Aptos" panose="020B0004020202020204" pitchFamily="34" charset="0"/>
              <a:ea typeface="Aptos" panose="020B0004020202020204" pitchFamily="34" charset="0"/>
              <a:cs typeface="Times New Roman" panose="02020603050405020304" pitchFamily="18" charset="0"/>
            </a:endParaRPr>
          </a:p>
          <a:p>
            <a:endParaRPr lang="sv-SE" dirty="0"/>
          </a:p>
        </p:txBody>
      </p:sp>
      <p:sp>
        <p:nvSpPr>
          <p:cNvPr id="4" name="Platshållare för bildnummer 3">
            <a:extLst>
              <a:ext uri="{FF2B5EF4-FFF2-40B4-BE49-F238E27FC236}">
                <a16:creationId xmlns:a16="http://schemas.microsoft.com/office/drawing/2014/main" id="{4584D2F7-55ED-2F59-740A-0B1D172A5A80}"/>
              </a:ext>
            </a:extLst>
          </p:cNvPr>
          <p:cNvSpPr>
            <a:spLocks noGrp="1"/>
          </p:cNvSpPr>
          <p:nvPr>
            <p:ph type="sldNum" sz="quarter" idx="5"/>
          </p:nvPr>
        </p:nvSpPr>
        <p:spPr/>
        <p:txBody>
          <a:bodyPr/>
          <a:lstStyle/>
          <a:p>
            <a:fld id="{C469DB34-EAF9-4A3F-8726-38B35BE72656}" type="slidenum">
              <a:rPr lang="sv-SE" smtClean="0"/>
              <a:t>7</a:t>
            </a:fld>
            <a:endParaRPr lang="sv-SE"/>
          </a:p>
        </p:txBody>
      </p:sp>
    </p:spTree>
    <p:extLst>
      <p:ext uri="{BB962C8B-B14F-4D97-AF65-F5344CB8AC3E}">
        <p14:creationId xmlns:p14="http://schemas.microsoft.com/office/powerpoint/2010/main" val="12129513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1BD7EA-AA57-1856-A75F-7C6D7B6E10E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47BD481-4C97-5E23-4DD3-D49FE6198DC8}"/>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05B74474-37C7-BADC-981E-F388157A9A2A}"/>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0A404BBE-E835-4834-F93F-60876F535D6E}"/>
              </a:ext>
            </a:extLst>
          </p:cNvPr>
          <p:cNvSpPr>
            <a:spLocks noGrp="1"/>
          </p:cNvSpPr>
          <p:nvPr>
            <p:ph type="sldNum" sz="quarter" idx="5"/>
          </p:nvPr>
        </p:nvSpPr>
        <p:spPr/>
        <p:txBody>
          <a:bodyPr/>
          <a:lstStyle/>
          <a:p>
            <a:fld id="{C469DB34-EAF9-4A3F-8726-38B35BE72656}" type="slidenum">
              <a:rPr lang="sv-SE" smtClean="0"/>
              <a:t>8</a:t>
            </a:fld>
            <a:endParaRPr lang="sv-SE"/>
          </a:p>
        </p:txBody>
      </p:sp>
    </p:spTree>
    <p:extLst>
      <p:ext uri="{BB962C8B-B14F-4D97-AF65-F5344CB8AC3E}">
        <p14:creationId xmlns:p14="http://schemas.microsoft.com/office/powerpoint/2010/main" val="27294666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EFA60-3A09-786E-A95C-4D4BC453ADB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3E39ACA-2EC5-AF0D-C2B5-91955E22FCCD}"/>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96D66267-058C-8D31-CA8C-B1B17C7F3309}"/>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057C178B-6A49-BEA6-AD68-A40B03930A30}"/>
              </a:ext>
            </a:extLst>
          </p:cNvPr>
          <p:cNvSpPr>
            <a:spLocks noGrp="1"/>
          </p:cNvSpPr>
          <p:nvPr>
            <p:ph type="sldNum" sz="quarter" idx="5"/>
          </p:nvPr>
        </p:nvSpPr>
        <p:spPr/>
        <p:txBody>
          <a:bodyPr/>
          <a:lstStyle/>
          <a:p>
            <a:fld id="{C469DB34-EAF9-4A3F-8726-38B35BE72656}" type="slidenum">
              <a:rPr lang="sv-SE" smtClean="0"/>
              <a:t>9</a:t>
            </a:fld>
            <a:endParaRPr lang="sv-SE"/>
          </a:p>
        </p:txBody>
      </p:sp>
    </p:spTree>
    <p:extLst>
      <p:ext uri="{BB962C8B-B14F-4D97-AF65-F5344CB8AC3E}">
        <p14:creationId xmlns:p14="http://schemas.microsoft.com/office/powerpoint/2010/main" val="35471205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EFA60-3A09-786E-A95C-4D4BC453ADB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3E39ACA-2EC5-AF0D-C2B5-91955E22FCCD}"/>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96D66267-058C-8D31-CA8C-B1B17C7F3309}"/>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057C178B-6A49-BEA6-AD68-A40B03930A30}"/>
              </a:ext>
            </a:extLst>
          </p:cNvPr>
          <p:cNvSpPr>
            <a:spLocks noGrp="1"/>
          </p:cNvSpPr>
          <p:nvPr>
            <p:ph type="sldNum" sz="quarter" idx="5"/>
          </p:nvPr>
        </p:nvSpPr>
        <p:spPr/>
        <p:txBody>
          <a:bodyPr/>
          <a:lstStyle/>
          <a:p>
            <a:fld id="{C469DB34-EAF9-4A3F-8726-38B35BE72656}" type="slidenum">
              <a:rPr lang="sv-SE" smtClean="0"/>
              <a:t>10</a:t>
            </a:fld>
            <a:endParaRPr lang="sv-SE"/>
          </a:p>
        </p:txBody>
      </p:sp>
    </p:spTree>
    <p:extLst>
      <p:ext uri="{BB962C8B-B14F-4D97-AF65-F5344CB8AC3E}">
        <p14:creationId xmlns:p14="http://schemas.microsoft.com/office/powerpoint/2010/main" val="20841969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57C3F-0FB2-4B2E-BA6A-FEEEFF1AF7E3}"/>
              </a:ext>
            </a:extLst>
          </p:cNvPr>
          <p:cNvSpPr>
            <a:spLocks noGrp="1"/>
          </p:cNvSpPr>
          <p:nvPr>
            <p:ph type="ctrTitle"/>
          </p:nvPr>
        </p:nvSpPr>
        <p:spPr>
          <a:xfrm>
            <a:off x="2057400" y="685801"/>
            <a:ext cx="8115300" cy="3046228"/>
          </a:xfrm>
        </p:spPr>
        <p:txBody>
          <a:bodyPr anchor="b">
            <a:normAutofit/>
          </a:bodyPr>
          <a:lstStyle>
            <a:lvl1pPr algn="ctr">
              <a:defRPr sz="3600" cap="all" spc="300" baseline="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08583AE9-1CC1-4572-A6E5-E97F80E47661}"/>
              </a:ext>
            </a:extLst>
          </p:cNvPr>
          <p:cNvSpPr>
            <a:spLocks noGrp="1"/>
          </p:cNvSpPr>
          <p:nvPr>
            <p:ph type="subTitle" idx="1"/>
          </p:nvPr>
        </p:nvSpPr>
        <p:spPr>
          <a:xfrm>
            <a:off x="2057400" y="4114800"/>
            <a:ext cx="8115300" cy="2057400"/>
          </a:xfrm>
        </p:spPr>
        <p:txBody>
          <a:bodyPr/>
          <a:lstStyle>
            <a:lvl1pPr marL="0" indent="0" algn="ctr">
              <a:buNone/>
              <a:defRPr sz="2400" i="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9C04DE7C-68AB-403D-B9D8-7398C292C6DA}"/>
              </a:ext>
            </a:extLst>
          </p:cNvPr>
          <p:cNvSpPr>
            <a:spLocks noGrp="1"/>
          </p:cNvSpPr>
          <p:nvPr>
            <p:ph type="dt" sz="half" idx="10"/>
          </p:nvPr>
        </p:nvSpPr>
        <p:spPr/>
        <p:txBody>
          <a:bodyPr/>
          <a:lstStyle/>
          <a:p>
            <a:fld id="{8BF1BA88-D0B3-492D-87B0-C47612B0D900}" type="datetime1">
              <a:rPr lang="en-US" smtClean="0"/>
              <a:t>8/20/2026</a:t>
            </a:fld>
            <a:endParaRPr lang="en-US" dirty="0"/>
          </a:p>
        </p:txBody>
      </p:sp>
      <p:sp>
        <p:nvSpPr>
          <p:cNvPr id="5" name="Footer Placeholder 4">
            <a:extLst>
              <a:ext uri="{FF2B5EF4-FFF2-40B4-BE49-F238E27FC236}">
                <a16:creationId xmlns:a16="http://schemas.microsoft.com/office/drawing/2014/main" id="{51003E50-6613-4D86-AA22-43B14E7279E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3069AB5-A56D-471F-9236-EFA981E2EA03}"/>
              </a:ext>
            </a:extLst>
          </p:cNvPr>
          <p:cNvSpPr>
            <a:spLocks noGrp="1"/>
          </p:cNvSpPr>
          <p:nvPr>
            <p:ph type="sldNum" sz="quarter" idx="12"/>
          </p:nvPr>
        </p:nvSpPr>
        <p:spPr/>
        <p:txBody>
          <a:bodyPr/>
          <a:lstStyle/>
          <a:p>
            <a:fld id="{F8E28480-1C08-4458-AD97-0283E6FFD09D}" type="slidenum">
              <a:rPr lang="en-US" smtClean="0"/>
              <a:t>‹#›</a:t>
            </a:fld>
            <a:endParaRPr lang="en-US" dirty="0"/>
          </a:p>
        </p:txBody>
      </p:sp>
    </p:spTree>
    <p:extLst>
      <p:ext uri="{BB962C8B-B14F-4D97-AF65-F5344CB8AC3E}">
        <p14:creationId xmlns:p14="http://schemas.microsoft.com/office/powerpoint/2010/main" val="4148952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2744C-12E6-455B-B646-2EA92DE0E9A2}"/>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B7D71C4D-C062-4EEE-9A9A-31ADCC5C87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944DC97-C26E-407A-9E29-68C52D547BDA}"/>
              </a:ext>
            </a:extLst>
          </p:cNvPr>
          <p:cNvSpPr>
            <a:spLocks noGrp="1"/>
          </p:cNvSpPr>
          <p:nvPr>
            <p:ph type="dt" sz="half" idx="10"/>
          </p:nvPr>
        </p:nvSpPr>
        <p:spPr/>
        <p:txBody>
          <a:bodyPr/>
          <a:lstStyle/>
          <a:p>
            <a:fld id="{A6D9DEF0-B7E0-4169-ABC6-1A17661EDE8F}" type="datetime1">
              <a:rPr lang="en-US" smtClean="0"/>
              <a:t>8/20/2026</a:t>
            </a:fld>
            <a:endParaRPr lang="en-US"/>
          </a:p>
        </p:txBody>
      </p:sp>
      <p:sp>
        <p:nvSpPr>
          <p:cNvPr id="5" name="Footer Placeholder 4">
            <a:extLst>
              <a:ext uri="{FF2B5EF4-FFF2-40B4-BE49-F238E27FC236}">
                <a16:creationId xmlns:a16="http://schemas.microsoft.com/office/drawing/2014/main" id="{E72E9353-B771-47FF-975E-72337414E0E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EA5A858-B8B2-4364-A7D0-B2E8FAE0ADD4}"/>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1609601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A6BABE-D80C-4F54-A03C-E1F9EBCA832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285191-EF5B-48BE-AB5D-B7BA4C3D093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FA387A-1231-4FE3-8574-D4331A3432D2}"/>
              </a:ext>
            </a:extLst>
          </p:cNvPr>
          <p:cNvSpPr>
            <a:spLocks noGrp="1"/>
          </p:cNvSpPr>
          <p:nvPr>
            <p:ph type="dt" sz="half" idx="10"/>
          </p:nvPr>
        </p:nvSpPr>
        <p:spPr/>
        <p:txBody>
          <a:bodyPr/>
          <a:lstStyle/>
          <a:p>
            <a:fld id="{F2F3B5BF-34BC-44BC-85BB-79BBC88C763D}" type="datetime1">
              <a:rPr lang="en-US" smtClean="0"/>
              <a:t>8/20/2026</a:t>
            </a:fld>
            <a:endParaRPr lang="en-US"/>
          </a:p>
        </p:txBody>
      </p:sp>
      <p:sp>
        <p:nvSpPr>
          <p:cNvPr id="5" name="Footer Placeholder 4">
            <a:extLst>
              <a:ext uri="{FF2B5EF4-FFF2-40B4-BE49-F238E27FC236}">
                <a16:creationId xmlns:a16="http://schemas.microsoft.com/office/drawing/2014/main" id="{02F21559-4901-4AD3-ABE7-DF02354573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F6C18E-B751-4E7B-9CD8-1BF44DAB80F4}"/>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7708497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68034-770B-0E55-55A3-B526DBB60F5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BA906A4-FEEC-01B8-AC79-0A4B123A3DD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18A1B3B-B4E0-4075-EDB5-17C5C3A893C8}"/>
              </a:ext>
            </a:extLst>
          </p:cNvPr>
          <p:cNvSpPr>
            <a:spLocks noGrp="1"/>
          </p:cNvSpPr>
          <p:nvPr>
            <p:ph type="dt" sz="half" idx="10"/>
          </p:nvPr>
        </p:nvSpPr>
        <p:spPr/>
        <p:txBody>
          <a:bodyPr/>
          <a:lstStyle/>
          <a:p>
            <a:fld id="{4BD7E2F3-707A-468C-9214-85D86F7C946E}" type="datetimeFigureOut">
              <a:rPr lang="en-US" smtClean="0"/>
              <a:t>8/20/2026</a:t>
            </a:fld>
            <a:endParaRPr lang="en-US"/>
          </a:p>
        </p:txBody>
      </p:sp>
      <p:sp>
        <p:nvSpPr>
          <p:cNvPr id="5" name="Footer Placeholder 4">
            <a:extLst>
              <a:ext uri="{FF2B5EF4-FFF2-40B4-BE49-F238E27FC236}">
                <a16:creationId xmlns:a16="http://schemas.microsoft.com/office/drawing/2014/main" id="{93D61EA0-ED11-63C4-689C-9BE03B623B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5FBB77-CF30-C09F-EE3F-E342DA2F6B40}"/>
              </a:ext>
            </a:extLst>
          </p:cNvPr>
          <p:cNvSpPr>
            <a:spLocks noGrp="1"/>
          </p:cNvSpPr>
          <p:nvPr>
            <p:ph type="sldNum" sz="quarter" idx="12"/>
          </p:nvPr>
        </p:nvSpPr>
        <p:spPr/>
        <p:txBody>
          <a:bodyPr/>
          <a:lstStyle/>
          <a:p>
            <a:fld id="{A1DCC086-36DB-455C-806F-24D251661A9B}" type="slidenum">
              <a:rPr lang="en-US" smtClean="0"/>
              <a:t>‹#›</a:t>
            </a:fld>
            <a:endParaRPr lang="en-US"/>
          </a:p>
        </p:txBody>
      </p:sp>
    </p:spTree>
    <p:extLst>
      <p:ext uri="{BB962C8B-B14F-4D97-AF65-F5344CB8AC3E}">
        <p14:creationId xmlns:p14="http://schemas.microsoft.com/office/powerpoint/2010/main" val="23990124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A39B79-F823-FA62-7065-1CB278222F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9D61804-CEEA-2CE5-37EA-65105AE0923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163879-2B49-6228-F8D1-FB9972CDB4B9}"/>
              </a:ext>
            </a:extLst>
          </p:cNvPr>
          <p:cNvSpPr>
            <a:spLocks noGrp="1"/>
          </p:cNvSpPr>
          <p:nvPr>
            <p:ph type="dt" sz="half" idx="10"/>
          </p:nvPr>
        </p:nvSpPr>
        <p:spPr/>
        <p:txBody>
          <a:bodyPr/>
          <a:lstStyle/>
          <a:p>
            <a:fld id="{4BD7E2F3-707A-468C-9214-85D86F7C946E}" type="datetimeFigureOut">
              <a:rPr lang="en-US" smtClean="0"/>
              <a:t>8/20/2026</a:t>
            </a:fld>
            <a:endParaRPr lang="en-US"/>
          </a:p>
        </p:txBody>
      </p:sp>
      <p:sp>
        <p:nvSpPr>
          <p:cNvPr id="5" name="Footer Placeholder 4">
            <a:extLst>
              <a:ext uri="{FF2B5EF4-FFF2-40B4-BE49-F238E27FC236}">
                <a16:creationId xmlns:a16="http://schemas.microsoft.com/office/drawing/2014/main" id="{92EAD506-F323-FC33-F9BA-54F9D10693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23DEAC-F7A8-8BA4-FE2A-B2F45E0AEB44}"/>
              </a:ext>
            </a:extLst>
          </p:cNvPr>
          <p:cNvSpPr>
            <a:spLocks noGrp="1"/>
          </p:cNvSpPr>
          <p:nvPr>
            <p:ph type="sldNum" sz="quarter" idx="12"/>
          </p:nvPr>
        </p:nvSpPr>
        <p:spPr/>
        <p:txBody>
          <a:bodyPr/>
          <a:lstStyle/>
          <a:p>
            <a:fld id="{A1DCC086-36DB-455C-806F-24D251661A9B}" type="slidenum">
              <a:rPr lang="en-US" smtClean="0"/>
              <a:t>‹#›</a:t>
            </a:fld>
            <a:endParaRPr lang="en-US"/>
          </a:p>
        </p:txBody>
      </p:sp>
    </p:spTree>
    <p:extLst>
      <p:ext uri="{BB962C8B-B14F-4D97-AF65-F5344CB8AC3E}">
        <p14:creationId xmlns:p14="http://schemas.microsoft.com/office/powerpoint/2010/main" val="28076856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BAD1D-7E06-6A2A-9BB1-6B47767383F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A8014A9-5A62-70AE-F744-AD6E2130BE0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96DE5B2-6918-9508-E957-F1E86CCF8340}"/>
              </a:ext>
            </a:extLst>
          </p:cNvPr>
          <p:cNvSpPr>
            <a:spLocks noGrp="1"/>
          </p:cNvSpPr>
          <p:nvPr>
            <p:ph type="dt" sz="half" idx="10"/>
          </p:nvPr>
        </p:nvSpPr>
        <p:spPr/>
        <p:txBody>
          <a:bodyPr/>
          <a:lstStyle/>
          <a:p>
            <a:fld id="{4BD7E2F3-707A-468C-9214-85D86F7C946E}" type="datetimeFigureOut">
              <a:rPr lang="en-US" smtClean="0"/>
              <a:t>8/20/2026</a:t>
            </a:fld>
            <a:endParaRPr lang="en-US"/>
          </a:p>
        </p:txBody>
      </p:sp>
      <p:sp>
        <p:nvSpPr>
          <p:cNvPr id="5" name="Footer Placeholder 4">
            <a:extLst>
              <a:ext uri="{FF2B5EF4-FFF2-40B4-BE49-F238E27FC236}">
                <a16:creationId xmlns:a16="http://schemas.microsoft.com/office/drawing/2014/main" id="{21EB9F73-50DF-F92A-7AA0-AC3C3E18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115A58-D37A-38FF-FCC5-DACC675CFCF8}"/>
              </a:ext>
            </a:extLst>
          </p:cNvPr>
          <p:cNvSpPr>
            <a:spLocks noGrp="1"/>
          </p:cNvSpPr>
          <p:nvPr>
            <p:ph type="sldNum" sz="quarter" idx="12"/>
          </p:nvPr>
        </p:nvSpPr>
        <p:spPr/>
        <p:txBody>
          <a:bodyPr/>
          <a:lstStyle/>
          <a:p>
            <a:fld id="{A1DCC086-36DB-455C-806F-24D251661A9B}" type="slidenum">
              <a:rPr lang="en-US" smtClean="0"/>
              <a:t>‹#›</a:t>
            </a:fld>
            <a:endParaRPr lang="en-US"/>
          </a:p>
        </p:txBody>
      </p:sp>
    </p:spTree>
    <p:extLst>
      <p:ext uri="{BB962C8B-B14F-4D97-AF65-F5344CB8AC3E}">
        <p14:creationId xmlns:p14="http://schemas.microsoft.com/office/powerpoint/2010/main" val="34631838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1A9F74-577C-C5D4-5F31-68E3D2D268E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6BB712C-2AD6-794C-E455-F1AFBA2AC25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2D62AD6-CD22-7E64-C564-F6881AC5D90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45CE947-292C-E33C-EBA3-AF1E24B271E7}"/>
              </a:ext>
            </a:extLst>
          </p:cNvPr>
          <p:cNvSpPr>
            <a:spLocks noGrp="1"/>
          </p:cNvSpPr>
          <p:nvPr>
            <p:ph type="dt" sz="half" idx="10"/>
          </p:nvPr>
        </p:nvSpPr>
        <p:spPr/>
        <p:txBody>
          <a:bodyPr/>
          <a:lstStyle/>
          <a:p>
            <a:fld id="{4BD7E2F3-707A-468C-9214-85D86F7C946E}" type="datetimeFigureOut">
              <a:rPr lang="en-US" smtClean="0"/>
              <a:t>8/20/2026</a:t>
            </a:fld>
            <a:endParaRPr lang="en-US"/>
          </a:p>
        </p:txBody>
      </p:sp>
      <p:sp>
        <p:nvSpPr>
          <p:cNvPr id="6" name="Footer Placeholder 5">
            <a:extLst>
              <a:ext uri="{FF2B5EF4-FFF2-40B4-BE49-F238E27FC236}">
                <a16:creationId xmlns:a16="http://schemas.microsoft.com/office/drawing/2014/main" id="{09AE9076-A3ED-0666-7AE0-B2B2D7F53D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C2501C-4FAC-731C-3149-CCC1760510BF}"/>
              </a:ext>
            </a:extLst>
          </p:cNvPr>
          <p:cNvSpPr>
            <a:spLocks noGrp="1"/>
          </p:cNvSpPr>
          <p:nvPr>
            <p:ph type="sldNum" sz="quarter" idx="12"/>
          </p:nvPr>
        </p:nvSpPr>
        <p:spPr/>
        <p:txBody>
          <a:bodyPr/>
          <a:lstStyle/>
          <a:p>
            <a:fld id="{A1DCC086-36DB-455C-806F-24D251661A9B}" type="slidenum">
              <a:rPr lang="en-US" smtClean="0"/>
              <a:t>‹#›</a:t>
            </a:fld>
            <a:endParaRPr lang="en-US"/>
          </a:p>
        </p:txBody>
      </p:sp>
    </p:spTree>
    <p:extLst>
      <p:ext uri="{BB962C8B-B14F-4D97-AF65-F5344CB8AC3E}">
        <p14:creationId xmlns:p14="http://schemas.microsoft.com/office/powerpoint/2010/main" val="786653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E36E8-7B28-AACB-01A6-4EF1B11E3D1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9236DF9-1E6F-DD2A-821C-1E4626289EB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DCF88C9-18F6-9AC1-7CC0-74C5D4A08C9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F528871-9EE3-5490-0191-C072E1C67E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32AFE07-6ED2-87B9-B1B0-3E2E99127AB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0A758C6-CD98-16F6-0A54-C76F65E67F4B}"/>
              </a:ext>
            </a:extLst>
          </p:cNvPr>
          <p:cNvSpPr>
            <a:spLocks noGrp="1"/>
          </p:cNvSpPr>
          <p:nvPr>
            <p:ph type="dt" sz="half" idx="10"/>
          </p:nvPr>
        </p:nvSpPr>
        <p:spPr/>
        <p:txBody>
          <a:bodyPr/>
          <a:lstStyle/>
          <a:p>
            <a:fld id="{4BD7E2F3-707A-468C-9214-85D86F7C946E}" type="datetimeFigureOut">
              <a:rPr lang="en-US" smtClean="0"/>
              <a:t>8/20/2026</a:t>
            </a:fld>
            <a:endParaRPr lang="en-US"/>
          </a:p>
        </p:txBody>
      </p:sp>
      <p:sp>
        <p:nvSpPr>
          <p:cNvPr id="8" name="Footer Placeholder 7">
            <a:extLst>
              <a:ext uri="{FF2B5EF4-FFF2-40B4-BE49-F238E27FC236}">
                <a16:creationId xmlns:a16="http://schemas.microsoft.com/office/drawing/2014/main" id="{634DB179-1214-9459-3DC9-024B72D61B8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45D495-5422-2A5B-4BAE-17D6325DB7E9}"/>
              </a:ext>
            </a:extLst>
          </p:cNvPr>
          <p:cNvSpPr>
            <a:spLocks noGrp="1"/>
          </p:cNvSpPr>
          <p:nvPr>
            <p:ph type="sldNum" sz="quarter" idx="12"/>
          </p:nvPr>
        </p:nvSpPr>
        <p:spPr/>
        <p:txBody>
          <a:bodyPr/>
          <a:lstStyle/>
          <a:p>
            <a:fld id="{A1DCC086-36DB-455C-806F-24D251661A9B}" type="slidenum">
              <a:rPr lang="en-US" smtClean="0"/>
              <a:t>‹#›</a:t>
            </a:fld>
            <a:endParaRPr lang="en-US"/>
          </a:p>
        </p:txBody>
      </p:sp>
    </p:spTree>
    <p:extLst>
      <p:ext uri="{BB962C8B-B14F-4D97-AF65-F5344CB8AC3E}">
        <p14:creationId xmlns:p14="http://schemas.microsoft.com/office/powerpoint/2010/main" val="42789005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1A8D5-3391-BA10-3D44-A31A1C8E986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AEC1624-1DF3-50FA-AA98-D07B2F158742}"/>
              </a:ext>
            </a:extLst>
          </p:cNvPr>
          <p:cNvSpPr>
            <a:spLocks noGrp="1"/>
          </p:cNvSpPr>
          <p:nvPr>
            <p:ph type="dt" sz="half" idx="10"/>
          </p:nvPr>
        </p:nvSpPr>
        <p:spPr/>
        <p:txBody>
          <a:bodyPr/>
          <a:lstStyle/>
          <a:p>
            <a:fld id="{4BD7E2F3-707A-468C-9214-85D86F7C946E}" type="datetimeFigureOut">
              <a:rPr lang="en-US" smtClean="0"/>
              <a:t>8/20/2026</a:t>
            </a:fld>
            <a:endParaRPr lang="en-US"/>
          </a:p>
        </p:txBody>
      </p:sp>
      <p:sp>
        <p:nvSpPr>
          <p:cNvPr id="4" name="Footer Placeholder 3">
            <a:extLst>
              <a:ext uri="{FF2B5EF4-FFF2-40B4-BE49-F238E27FC236}">
                <a16:creationId xmlns:a16="http://schemas.microsoft.com/office/drawing/2014/main" id="{7B1D3232-E969-854B-CDF7-12F94A4663C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97D283F-713C-AEEA-8FC3-0041CDE6EADF}"/>
              </a:ext>
            </a:extLst>
          </p:cNvPr>
          <p:cNvSpPr>
            <a:spLocks noGrp="1"/>
          </p:cNvSpPr>
          <p:nvPr>
            <p:ph type="sldNum" sz="quarter" idx="12"/>
          </p:nvPr>
        </p:nvSpPr>
        <p:spPr/>
        <p:txBody>
          <a:bodyPr/>
          <a:lstStyle/>
          <a:p>
            <a:fld id="{A1DCC086-36DB-455C-806F-24D251661A9B}" type="slidenum">
              <a:rPr lang="en-US" smtClean="0"/>
              <a:t>‹#›</a:t>
            </a:fld>
            <a:endParaRPr lang="en-US"/>
          </a:p>
        </p:txBody>
      </p:sp>
    </p:spTree>
    <p:extLst>
      <p:ext uri="{BB962C8B-B14F-4D97-AF65-F5344CB8AC3E}">
        <p14:creationId xmlns:p14="http://schemas.microsoft.com/office/powerpoint/2010/main" val="12350085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A0C92DA-9990-4A02-36BB-A864EBE7C815}"/>
              </a:ext>
            </a:extLst>
          </p:cNvPr>
          <p:cNvSpPr>
            <a:spLocks noGrp="1"/>
          </p:cNvSpPr>
          <p:nvPr>
            <p:ph type="dt" sz="half" idx="10"/>
          </p:nvPr>
        </p:nvSpPr>
        <p:spPr/>
        <p:txBody>
          <a:bodyPr/>
          <a:lstStyle/>
          <a:p>
            <a:fld id="{4BD7E2F3-707A-468C-9214-85D86F7C946E}" type="datetimeFigureOut">
              <a:rPr lang="en-US" smtClean="0"/>
              <a:t>8/20/2026</a:t>
            </a:fld>
            <a:endParaRPr lang="en-US"/>
          </a:p>
        </p:txBody>
      </p:sp>
      <p:sp>
        <p:nvSpPr>
          <p:cNvPr id="3" name="Footer Placeholder 2">
            <a:extLst>
              <a:ext uri="{FF2B5EF4-FFF2-40B4-BE49-F238E27FC236}">
                <a16:creationId xmlns:a16="http://schemas.microsoft.com/office/drawing/2014/main" id="{635677C8-9739-2DE0-0BC4-1AA61A7F8E1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4E202DF-655A-57A3-CBB2-49080DFAE7D6}"/>
              </a:ext>
            </a:extLst>
          </p:cNvPr>
          <p:cNvSpPr>
            <a:spLocks noGrp="1"/>
          </p:cNvSpPr>
          <p:nvPr>
            <p:ph type="sldNum" sz="quarter" idx="12"/>
          </p:nvPr>
        </p:nvSpPr>
        <p:spPr/>
        <p:txBody>
          <a:bodyPr/>
          <a:lstStyle/>
          <a:p>
            <a:fld id="{A1DCC086-36DB-455C-806F-24D251661A9B}" type="slidenum">
              <a:rPr lang="en-US" smtClean="0"/>
              <a:t>‹#›</a:t>
            </a:fld>
            <a:endParaRPr lang="en-US"/>
          </a:p>
        </p:txBody>
      </p:sp>
    </p:spTree>
    <p:extLst>
      <p:ext uri="{BB962C8B-B14F-4D97-AF65-F5344CB8AC3E}">
        <p14:creationId xmlns:p14="http://schemas.microsoft.com/office/powerpoint/2010/main" val="40661102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55E75-CF5B-43D1-CCE8-D296050A8F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649A35D-ED7A-ABF4-1D20-CFE7F80EA17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7FEAA88-28EA-9391-6AFD-3A09E47E93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EEA2BA-2169-CE74-B0AB-7D5E041B7632}"/>
              </a:ext>
            </a:extLst>
          </p:cNvPr>
          <p:cNvSpPr>
            <a:spLocks noGrp="1"/>
          </p:cNvSpPr>
          <p:nvPr>
            <p:ph type="dt" sz="half" idx="10"/>
          </p:nvPr>
        </p:nvSpPr>
        <p:spPr/>
        <p:txBody>
          <a:bodyPr/>
          <a:lstStyle/>
          <a:p>
            <a:fld id="{4BD7E2F3-707A-468C-9214-85D86F7C946E}" type="datetimeFigureOut">
              <a:rPr lang="en-US" smtClean="0"/>
              <a:t>8/20/2026</a:t>
            </a:fld>
            <a:endParaRPr lang="en-US"/>
          </a:p>
        </p:txBody>
      </p:sp>
      <p:sp>
        <p:nvSpPr>
          <p:cNvPr id="6" name="Footer Placeholder 5">
            <a:extLst>
              <a:ext uri="{FF2B5EF4-FFF2-40B4-BE49-F238E27FC236}">
                <a16:creationId xmlns:a16="http://schemas.microsoft.com/office/drawing/2014/main" id="{2B4D4DC9-7108-60B9-2CE6-D7FB28C1E34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A072E57-32EA-984C-F0BC-0AE566DA2EB0}"/>
              </a:ext>
            </a:extLst>
          </p:cNvPr>
          <p:cNvSpPr>
            <a:spLocks noGrp="1"/>
          </p:cNvSpPr>
          <p:nvPr>
            <p:ph type="sldNum" sz="quarter" idx="12"/>
          </p:nvPr>
        </p:nvSpPr>
        <p:spPr/>
        <p:txBody>
          <a:bodyPr/>
          <a:lstStyle/>
          <a:p>
            <a:fld id="{A1DCC086-36DB-455C-806F-24D251661A9B}" type="slidenum">
              <a:rPr lang="en-US" smtClean="0"/>
              <a:t>‹#›</a:t>
            </a:fld>
            <a:endParaRPr lang="en-US"/>
          </a:p>
        </p:txBody>
      </p:sp>
    </p:spTree>
    <p:extLst>
      <p:ext uri="{BB962C8B-B14F-4D97-AF65-F5344CB8AC3E}">
        <p14:creationId xmlns:p14="http://schemas.microsoft.com/office/powerpoint/2010/main" val="1992623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9B412-EBAB-4569-B3D9-6B346BF837B2}"/>
              </a:ext>
            </a:extLst>
          </p:cNvPr>
          <p:cNvSpPr>
            <a:spLocks noGrp="1"/>
          </p:cNvSpPr>
          <p:nvPr>
            <p:ph type="title"/>
          </p:nvPr>
        </p:nvSpPr>
        <p:spPr>
          <a:xfrm>
            <a:off x="1371600" y="685800"/>
            <a:ext cx="9486900" cy="1371600"/>
          </a:xfrm>
        </p:spPr>
        <p:txBody>
          <a:bodyPr>
            <a:normAutofit/>
          </a:bodyPr>
          <a:lstStyle>
            <a:lvl1pPr algn="l">
              <a:defRPr sz="3200" cap="all" spc="300" baseline="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5E7C8AE-B0F4-404F-BCAD-A14C18E50D9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B8AA9CAD-DAFB-4DE3-9C41-7FD03EA8D8DD}"/>
              </a:ext>
            </a:extLst>
          </p:cNvPr>
          <p:cNvSpPr>
            <a:spLocks noGrp="1"/>
          </p:cNvSpPr>
          <p:nvPr>
            <p:ph type="dt" sz="half" idx="10"/>
          </p:nvPr>
        </p:nvSpPr>
        <p:spPr/>
        <p:txBody>
          <a:bodyPr/>
          <a:lstStyle/>
          <a:p>
            <a:fld id="{B74BCA5A-EC19-4683-9498-3AB595C12FFD}" type="datetime1">
              <a:rPr lang="en-US" smtClean="0"/>
              <a:t>8/20/2026</a:t>
            </a:fld>
            <a:endParaRPr lang="en-US"/>
          </a:p>
        </p:txBody>
      </p:sp>
      <p:sp>
        <p:nvSpPr>
          <p:cNvPr id="5" name="Footer Placeholder 4">
            <a:extLst>
              <a:ext uri="{FF2B5EF4-FFF2-40B4-BE49-F238E27FC236}">
                <a16:creationId xmlns:a16="http://schemas.microsoft.com/office/drawing/2014/main" id="{8FCE3137-8136-46C5-AC2F-49E5F55E4C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1AB6EF-A0B1-4706-AE44-253A6B182D48}"/>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40602723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59674-4299-3F11-37DC-B6380F48C9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6382E1B-A965-3E56-0CCE-CC39D8E744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F46DDD9-B6EF-95B7-C77E-3897929081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5127277-4511-48CD-2022-EA146066870E}"/>
              </a:ext>
            </a:extLst>
          </p:cNvPr>
          <p:cNvSpPr>
            <a:spLocks noGrp="1"/>
          </p:cNvSpPr>
          <p:nvPr>
            <p:ph type="dt" sz="half" idx="10"/>
          </p:nvPr>
        </p:nvSpPr>
        <p:spPr/>
        <p:txBody>
          <a:bodyPr/>
          <a:lstStyle/>
          <a:p>
            <a:fld id="{4BD7E2F3-707A-468C-9214-85D86F7C946E}" type="datetimeFigureOut">
              <a:rPr lang="en-US" smtClean="0"/>
              <a:t>8/20/2026</a:t>
            </a:fld>
            <a:endParaRPr lang="en-US"/>
          </a:p>
        </p:txBody>
      </p:sp>
      <p:sp>
        <p:nvSpPr>
          <p:cNvPr id="6" name="Footer Placeholder 5">
            <a:extLst>
              <a:ext uri="{FF2B5EF4-FFF2-40B4-BE49-F238E27FC236}">
                <a16:creationId xmlns:a16="http://schemas.microsoft.com/office/drawing/2014/main" id="{A88DCCF9-E01A-3AC3-F581-28FFE21E65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8BD6C92-F989-C488-1692-1837336833DA}"/>
              </a:ext>
            </a:extLst>
          </p:cNvPr>
          <p:cNvSpPr>
            <a:spLocks noGrp="1"/>
          </p:cNvSpPr>
          <p:nvPr>
            <p:ph type="sldNum" sz="quarter" idx="12"/>
          </p:nvPr>
        </p:nvSpPr>
        <p:spPr/>
        <p:txBody>
          <a:bodyPr/>
          <a:lstStyle/>
          <a:p>
            <a:fld id="{A1DCC086-36DB-455C-806F-24D251661A9B}" type="slidenum">
              <a:rPr lang="en-US" smtClean="0"/>
              <a:t>‹#›</a:t>
            </a:fld>
            <a:endParaRPr lang="en-US"/>
          </a:p>
        </p:txBody>
      </p:sp>
    </p:spTree>
    <p:extLst>
      <p:ext uri="{BB962C8B-B14F-4D97-AF65-F5344CB8AC3E}">
        <p14:creationId xmlns:p14="http://schemas.microsoft.com/office/powerpoint/2010/main" val="35371400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26F17-4442-84BA-9EEA-3F7385BFC97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42050F-5591-7503-D2BB-7E306194AFC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59BD5B-A053-9080-18D0-7E823B625EBB}"/>
              </a:ext>
            </a:extLst>
          </p:cNvPr>
          <p:cNvSpPr>
            <a:spLocks noGrp="1"/>
          </p:cNvSpPr>
          <p:nvPr>
            <p:ph type="dt" sz="half" idx="10"/>
          </p:nvPr>
        </p:nvSpPr>
        <p:spPr/>
        <p:txBody>
          <a:bodyPr/>
          <a:lstStyle/>
          <a:p>
            <a:fld id="{4BD7E2F3-707A-468C-9214-85D86F7C946E}" type="datetimeFigureOut">
              <a:rPr lang="en-US" smtClean="0"/>
              <a:t>8/20/2026</a:t>
            </a:fld>
            <a:endParaRPr lang="en-US"/>
          </a:p>
        </p:txBody>
      </p:sp>
      <p:sp>
        <p:nvSpPr>
          <p:cNvPr id="5" name="Footer Placeholder 4">
            <a:extLst>
              <a:ext uri="{FF2B5EF4-FFF2-40B4-BE49-F238E27FC236}">
                <a16:creationId xmlns:a16="http://schemas.microsoft.com/office/drawing/2014/main" id="{1DFE2B6D-155C-87B5-BB28-4304DD786E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32EA88-F4EB-C2B1-3D28-3E7A413BAE72}"/>
              </a:ext>
            </a:extLst>
          </p:cNvPr>
          <p:cNvSpPr>
            <a:spLocks noGrp="1"/>
          </p:cNvSpPr>
          <p:nvPr>
            <p:ph type="sldNum" sz="quarter" idx="12"/>
          </p:nvPr>
        </p:nvSpPr>
        <p:spPr/>
        <p:txBody>
          <a:bodyPr/>
          <a:lstStyle/>
          <a:p>
            <a:fld id="{A1DCC086-36DB-455C-806F-24D251661A9B}" type="slidenum">
              <a:rPr lang="en-US" smtClean="0"/>
              <a:t>‹#›</a:t>
            </a:fld>
            <a:endParaRPr lang="en-US"/>
          </a:p>
        </p:txBody>
      </p:sp>
    </p:spTree>
    <p:extLst>
      <p:ext uri="{BB962C8B-B14F-4D97-AF65-F5344CB8AC3E}">
        <p14:creationId xmlns:p14="http://schemas.microsoft.com/office/powerpoint/2010/main" val="25009119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478437E-0A39-9A23-7BDC-79C96A66210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122EE67-542F-1CF5-5863-27553CCE1EE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8793A8-2539-FCF5-DC7C-AEABF42C5C42}"/>
              </a:ext>
            </a:extLst>
          </p:cNvPr>
          <p:cNvSpPr>
            <a:spLocks noGrp="1"/>
          </p:cNvSpPr>
          <p:nvPr>
            <p:ph type="dt" sz="half" idx="10"/>
          </p:nvPr>
        </p:nvSpPr>
        <p:spPr/>
        <p:txBody>
          <a:bodyPr/>
          <a:lstStyle/>
          <a:p>
            <a:fld id="{4BD7E2F3-707A-468C-9214-85D86F7C946E}" type="datetimeFigureOut">
              <a:rPr lang="en-US" smtClean="0"/>
              <a:t>8/20/2026</a:t>
            </a:fld>
            <a:endParaRPr lang="en-US"/>
          </a:p>
        </p:txBody>
      </p:sp>
      <p:sp>
        <p:nvSpPr>
          <p:cNvPr id="5" name="Footer Placeholder 4">
            <a:extLst>
              <a:ext uri="{FF2B5EF4-FFF2-40B4-BE49-F238E27FC236}">
                <a16:creationId xmlns:a16="http://schemas.microsoft.com/office/drawing/2014/main" id="{2C72CD86-F221-0B42-D6FB-65129E07FF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5BE394-38C1-0384-ED84-7E0BCBD40DA1}"/>
              </a:ext>
            </a:extLst>
          </p:cNvPr>
          <p:cNvSpPr>
            <a:spLocks noGrp="1"/>
          </p:cNvSpPr>
          <p:nvPr>
            <p:ph type="sldNum" sz="quarter" idx="12"/>
          </p:nvPr>
        </p:nvSpPr>
        <p:spPr/>
        <p:txBody>
          <a:bodyPr/>
          <a:lstStyle/>
          <a:p>
            <a:fld id="{A1DCC086-36DB-455C-806F-24D251661A9B}" type="slidenum">
              <a:rPr lang="en-US" smtClean="0"/>
              <a:t>‹#›</a:t>
            </a:fld>
            <a:endParaRPr lang="en-US"/>
          </a:p>
        </p:txBody>
      </p:sp>
    </p:spTree>
    <p:extLst>
      <p:ext uri="{BB962C8B-B14F-4D97-AF65-F5344CB8AC3E}">
        <p14:creationId xmlns:p14="http://schemas.microsoft.com/office/powerpoint/2010/main" val="25985993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02F68-BF19-468D-B422-54B6D189FA58}"/>
              </a:ext>
            </a:extLst>
          </p:cNvPr>
          <p:cNvSpPr>
            <a:spLocks noGrp="1"/>
          </p:cNvSpPr>
          <p:nvPr>
            <p:ph type="title"/>
          </p:nvPr>
        </p:nvSpPr>
        <p:spPr>
          <a:xfrm>
            <a:off x="831850" y="1709738"/>
            <a:ext cx="10515600" cy="2774071"/>
          </a:xfrm>
        </p:spPr>
        <p:txBody>
          <a:bodyPr anchor="b">
            <a:normAutofit/>
          </a:bodyPr>
          <a:lstStyle>
            <a:lvl1pPr algn="ct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BCBF7D7-84D4-4A39-B44E-9B029EEB1FE8}"/>
              </a:ext>
            </a:extLst>
          </p:cNvPr>
          <p:cNvSpPr>
            <a:spLocks noGrp="1"/>
          </p:cNvSpPr>
          <p:nvPr>
            <p:ph type="body" idx="1"/>
          </p:nvPr>
        </p:nvSpPr>
        <p:spPr>
          <a:xfrm>
            <a:off x="831850" y="4641624"/>
            <a:ext cx="10515600" cy="1448026"/>
          </a:xfrm>
        </p:spPr>
        <p:txBody>
          <a:bodyPr/>
          <a:lstStyle>
            <a:lvl1pPr marL="0" indent="0" algn="ctr">
              <a:buNone/>
              <a:defRPr sz="2400" i="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9E29709-D243-41E8-89FA-62FA7AEB52E1}"/>
              </a:ext>
            </a:extLst>
          </p:cNvPr>
          <p:cNvSpPr>
            <a:spLocks noGrp="1"/>
          </p:cNvSpPr>
          <p:nvPr>
            <p:ph type="dt" sz="half" idx="10"/>
          </p:nvPr>
        </p:nvSpPr>
        <p:spPr/>
        <p:txBody>
          <a:bodyPr/>
          <a:lstStyle/>
          <a:p>
            <a:fld id="{4A4FDDBD-175F-452A-B080-770F584321CC}" type="datetime1">
              <a:rPr lang="en-US" smtClean="0"/>
              <a:t>8/20/2026</a:t>
            </a:fld>
            <a:endParaRPr lang="en-US"/>
          </a:p>
        </p:txBody>
      </p:sp>
      <p:sp>
        <p:nvSpPr>
          <p:cNvPr id="5" name="Footer Placeholder 4">
            <a:extLst>
              <a:ext uri="{FF2B5EF4-FFF2-40B4-BE49-F238E27FC236}">
                <a16:creationId xmlns:a16="http://schemas.microsoft.com/office/drawing/2014/main" id="{5AAB99C0-DC2A-4133-A10D-D43A1E05BB1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8122EFD-A17E-47F5-8AC9-EFD6D813DBE7}"/>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32476164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C668D-BFBE-4765-A294-8303931B57C9}"/>
              </a:ext>
            </a:extLst>
          </p:cNvPr>
          <p:cNvSpPr>
            <a:spLocks noGrp="1"/>
          </p:cNvSpPr>
          <p:nvPr>
            <p:ph type="title"/>
          </p:nvPr>
        </p:nvSpPr>
        <p:spPr>
          <a:xfrm>
            <a:off x="1346071" y="566278"/>
            <a:ext cx="9512429" cy="965458"/>
          </a:xfrm>
        </p:spPr>
        <p:txBody>
          <a:bodyPr/>
          <a:lstStyle>
            <a:lvl1pPr algn="ctr">
              <a:defRPr cap="all" spc="300" baseline="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1B3C212-F55F-4D0D-BFA7-F00A33CAA196}"/>
              </a:ext>
            </a:extLst>
          </p:cNvPr>
          <p:cNvSpPr>
            <a:spLocks noGrp="1"/>
          </p:cNvSpPr>
          <p:nvPr>
            <p:ph sz="half" idx="1"/>
          </p:nvPr>
        </p:nvSpPr>
        <p:spPr>
          <a:xfrm>
            <a:off x="909758" y="2057400"/>
            <a:ext cx="5031521" cy="4119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154BDD7-2575-4E82-887D-DCAF9EB15924}"/>
              </a:ext>
            </a:extLst>
          </p:cNvPr>
          <p:cNvSpPr>
            <a:spLocks noGrp="1"/>
          </p:cNvSpPr>
          <p:nvPr>
            <p:ph sz="half" idx="2"/>
          </p:nvPr>
        </p:nvSpPr>
        <p:spPr>
          <a:xfrm>
            <a:off x="6265408" y="2057401"/>
            <a:ext cx="5016834" cy="41195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CAECC8-3C3A-4A5D-AB7A-1F99E5023D3F}"/>
              </a:ext>
            </a:extLst>
          </p:cNvPr>
          <p:cNvSpPr>
            <a:spLocks noGrp="1"/>
          </p:cNvSpPr>
          <p:nvPr>
            <p:ph type="dt" sz="half" idx="10"/>
          </p:nvPr>
        </p:nvSpPr>
        <p:spPr/>
        <p:txBody>
          <a:bodyPr/>
          <a:lstStyle/>
          <a:p>
            <a:fld id="{CBCBD923-2681-468A-9C08-A83F23FA2007}" type="datetime1">
              <a:rPr lang="en-US" smtClean="0"/>
              <a:t>8/20/2026</a:t>
            </a:fld>
            <a:endParaRPr lang="en-US"/>
          </a:p>
        </p:txBody>
      </p:sp>
      <p:sp>
        <p:nvSpPr>
          <p:cNvPr id="6" name="Footer Placeholder 5">
            <a:extLst>
              <a:ext uri="{FF2B5EF4-FFF2-40B4-BE49-F238E27FC236}">
                <a16:creationId xmlns:a16="http://schemas.microsoft.com/office/drawing/2014/main" id="{4447609B-ACA4-4323-9340-C7DB166D7A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409EA3-C5C7-4AC6-956A-DB9A3B4F3142}"/>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40922266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0CDE0-7431-4F05-AA47-F10EB46C9608}"/>
              </a:ext>
            </a:extLst>
          </p:cNvPr>
          <p:cNvSpPr>
            <a:spLocks noGrp="1"/>
          </p:cNvSpPr>
          <p:nvPr>
            <p:ph type="title"/>
          </p:nvPr>
        </p:nvSpPr>
        <p:spPr>
          <a:xfrm>
            <a:off x="839788" y="365126"/>
            <a:ext cx="10276552" cy="1149350"/>
          </a:xfrm>
        </p:spPr>
        <p:txBody>
          <a:bodyPr>
            <a:normAutofit/>
          </a:bodyPr>
          <a:lstStyle>
            <a:lvl1pPr algn="ctr">
              <a:defRPr sz="3200" cap="all" spc="300"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6D9FFA7-D3EA-4CB8-A471-94235AD62592}"/>
              </a:ext>
            </a:extLst>
          </p:cNvPr>
          <p:cNvSpPr>
            <a:spLocks noGrp="1"/>
          </p:cNvSpPr>
          <p:nvPr>
            <p:ph type="body" idx="1"/>
          </p:nvPr>
        </p:nvSpPr>
        <p:spPr>
          <a:xfrm>
            <a:off x="839788" y="1681163"/>
            <a:ext cx="5157787" cy="823912"/>
          </a:xfrm>
        </p:spPr>
        <p:txBody>
          <a:bodyPr anchor="b"/>
          <a:lstStyle>
            <a:lvl1pPr marL="0" indent="0">
              <a:buNone/>
              <a:defRPr sz="2400" b="1" i="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05360D2-88E8-43C8-92D1-67AB23BBE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C768F6-20A1-47A1-90FE-903135EEFD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D555EC1-268F-4324-A003-3608AA0D847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C55C8E4-FCB8-4E06-9C43-0ACD949A73D4}"/>
              </a:ext>
            </a:extLst>
          </p:cNvPr>
          <p:cNvSpPr>
            <a:spLocks noGrp="1"/>
          </p:cNvSpPr>
          <p:nvPr>
            <p:ph type="dt" sz="half" idx="10"/>
          </p:nvPr>
        </p:nvSpPr>
        <p:spPr/>
        <p:txBody>
          <a:bodyPr/>
          <a:lstStyle/>
          <a:p>
            <a:fld id="{2ABB724F-AA48-4A5A-A3B6-AB6050AE1F4C}" type="datetime1">
              <a:rPr lang="en-US" smtClean="0"/>
              <a:t>8/20/2026</a:t>
            </a:fld>
            <a:endParaRPr lang="en-US"/>
          </a:p>
        </p:txBody>
      </p:sp>
      <p:sp>
        <p:nvSpPr>
          <p:cNvPr id="8" name="Footer Placeholder 7">
            <a:extLst>
              <a:ext uri="{FF2B5EF4-FFF2-40B4-BE49-F238E27FC236}">
                <a16:creationId xmlns:a16="http://schemas.microsoft.com/office/drawing/2014/main" id="{8B01C005-C973-4D82-942A-334F1D431A0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AFB6186-6570-4DE8-8603-70B0A51DFE9C}"/>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23174309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5ADD3-88C8-4B01-8CC6-808C0E416054}"/>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02634E6A-1390-4101-B78E-7592313407D7}"/>
              </a:ext>
            </a:extLst>
          </p:cNvPr>
          <p:cNvSpPr>
            <a:spLocks noGrp="1"/>
          </p:cNvSpPr>
          <p:nvPr>
            <p:ph type="dt" sz="half" idx="10"/>
          </p:nvPr>
        </p:nvSpPr>
        <p:spPr/>
        <p:txBody>
          <a:bodyPr/>
          <a:lstStyle/>
          <a:p>
            <a:fld id="{FDC826C2-CAA0-4641-BE33-2661BE9E49C4}" type="datetime1">
              <a:rPr lang="en-US" smtClean="0"/>
              <a:t>8/20/2026</a:t>
            </a:fld>
            <a:endParaRPr lang="en-US"/>
          </a:p>
        </p:txBody>
      </p:sp>
      <p:sp>
        <p:nvSpPr>
          <p:cNvPr id="4" name="Footer Placeholder 3">
            <a:extLst>
              <a:ext uri="{FF2B5EF4-FFF2-40B4-BE49-F238E27FC236}">
                <a16:creationId xmlns:a16="http://schemas.microsoft.com/office/drawing/2014/main" id="{88BC7B90-4C99-4653-872A-3572A02DAE9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3B03516-4D31-49D2-9488-33C734A7A4F6}"/>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36835639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0D8488-CF25-431B-A87A-AAF141BD0BBB}"/>
              </a:ext>
            </a:extLst>
          </p:cNvPr>
          <p:cNvSpPr>
            <a:spLocks noGrp="1"/>
          </p:cNvSpPr>
          <p:nvPr>
            <p:ph type="dt" sz="half" idx="10"/>
          </p:nvPr>
        </p:nvSpPr>
        <p:spPr/>
        <p:txBody>
          <a:bodyPr/>
          <a:lstStyle/>
          <a:p>
            <a:fld id="{7ECF468D-152C-4A94-BDCF-D6A7A0C51098}" type="datetime1">
              <a:rPr lang="en-US" smtClean="0"/>
              <a:t>8/20/2026</a:t>
            </a:fld>
            <a:endParaRPr lang="en-US"/>
          </a:p>
        </p:txBody>
      </p:sp>
      <p:sp>
        <p:nvSpPr>
          <p:cNvPr id="3" name="Footer Placeholder 2">
            <a:extLst>
              <a:ext uri="{FF2B5EF4-FFF2-40B4-BE49-F238E27FC236}">
                <a16:creationId xmlns:a16="http://schemas.microsoft.com/office/drawing/2014/main" id="{8A2F58E5-C92D-4C64-B867-0576B1EADD0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9216797-ABEC-4FE0-AFDE-36107B96710D}"/>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2581766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8F2B0-990D-418E-9D10-2464E98669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6881131-AFFD-4339-9F30-D408B5105C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A7C47F4-7968-4698-8BD3-A583099FAA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E12BC6F-3996-4B2B-B8F2-DD3A82CCF76B}"/>
              </a:ext>
            </a:extLst>
          </p:cNvPr>
          <p:cNvSpPr>
            <a:spLocks noGrp="1"/>
          </p:cNvSpPr>
          <p:nvPr>
            <p:ph type="dt" sz="half" idx="10"/>
          </p:nvPr>
        </p:nvSpPr>
        <p:spPr/>
        <p:txBody>
          <a:bodyPr/>
          <a:lstStyle/>
          <a:p>
            <a:fld id="{EBB90FAA-8116-461A-B956-3EDEDEA38501}" type="datetime1">
              <a:rPr lang="en-US" smtClean="0"/>
              <a:t>8/20/2026</a:t>
            </a:fld>
            <a:endParaRPr lang="en-US"/>
          </a:p>
        </p:txBody>
      </p:sp>
      <p:sp>
        <p:nvSpPr>
          <p:cNvPr id="6" name="Footer Placeholder 5">
            <a:extLst>
              <a:ext uri="{FF2B5EF4-FFF2-40B4-BE49-F238E27FC236}">
                <a16:creationId xmlns:a16="http://schemas.microsoft.com/office/drawing/2014/main" id="{EA832E66-581A-4CF2-A40A-4E24FAAC4AE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83B1C89-C625-4618-81A2-FB34E4DA0712}"/>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19635470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1486F-443A-4F2D-AB1F-8B1F4C4DE7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3A21213-E7FB-406A-B8CD-735AAC7AD0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4F41A03-500E-49F7-8D99-A1EAFE4D34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91523D-69E9-4EAE-A610-B3A237B75842}"/>
              </a:ext>
            </a:extLst>
          </p:cNvPr>
          <p:cNvSpPr>
            <a:spLocks noGrp="1"/>
          </p:cNvSpPr>
          <p:nvPr>
            <p:ph type="dt" sz="half" idx="10"/>
          </p:nvPr>
        </p:nvSpPr>
        <p:spPr/>
        <p:txBody>
          <a:bodyPr/>
          <a:lstStyle/>
          <a:p>
            <a:fld id="{AC058EC4-1A96-4BCC-AAB3-E93297A6A0A6}" type="datetime1">
              <a:rPr lang="en-US" smtClean="0"/>
              <a:t>8/20/2026</a:t>
            </a:fld>
            <a:endParaRPr lang="en-US"/>
          </a:p>
        </p:txBody>
      </p:sp>
      <p:sp>
        <p:nvSpPr>
          <p:cNvPr id="6" name="Footer Placeholder 5">
            <a:extLst>
              <a:ext uri="{FF2B5EF4-FFF2-40B4-BE49-F238E27FC236}">
                <a16:creationId xmlns:a16="http://schemas.microsoft.com/office/drawing/2014/main" id="{4EDB852F-4134-4AB5-BA87-483B1E1ADD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34C5CB-918E-4A09-8222-D36E37B63C02}"/>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39003606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3AA0686-7BAC-45C0-BA30-0D0CBCE5CE63}"/>
              </a:ext>
            </a:extLst>
          </p:cNvPr>
          <p:cNvSpPr>
            <a:spLocks noGrp="1"/>
          </p:cNvSpPr>
          <p:nvPr>
            <p:ph type="title"/>
          </p:nvPr>
        </p:nvSpPr>
        <p:spPr>
          <a:xfrm>
            <a:off x="1371600" y="685800"/>
            <a:ext cx="9486900" cy="137160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34202DE-82CD-407D-8C68-174B0CBB57F7}"/>
              </a:ext>
            </a:extLst>
          </p:cNvPr>
          <p:cNvSpPr>
            <a:spLocks noGrp="1"/>
          </p:cNvSpPr>
          <p:nvPr>
            <p:ph type="body" idx="1"/>
          </p:nvPr>
        </p:nvSpPr>
        <p:spPr>
          <a:xfrm>
            <a:off x="1371599" y="2254103"/>
            <a:ext cx="9486901" cy="391809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554AC9D-6E1B-46D3-959F-A068A1EDBDBA}"/>
              </a:ext>
            </a:extLst>
          </p:cNvPr>
          <p:cNvSpPr>
            <a:spLocks noGrp="1"/>
          </p:cNvSpPr>
          <p:nvPr>
            <p:ph type="dt" sz="half" idx="2"/>
          </p:nvPr>
        </p:nvSpPr>
        <p:spPr>
          <a:xfrm rot="5400000">
            <a:off x="9800022" y="3223751"/>
            <a:ext cx="4114801" cy="410501"/>
          </a:xfrm>
          <a:prstGeom prst="rect">
            <a:avLst/>
          </a:prstGeom>
        </p:spPr>
        <p:txBody>
          <a:bodyPr vert="horz" lIns="91440" tIns="45720" rIns="91440" bIns="45720" rtlCol="0" anchor="ctr"/>
          <a:lstStyle>
            <a:lvl1pPr algn="ctr">
              <a:defRPr sz="900" cap="all" spc="300" baseline="0">
                <a:solidFill>
                  <a:schemeClr val="tx2">
                    <a:lumMod val="75000"/>
                    <a:lumOff val="25000"/>
                  </a:schemeClr>
                </a:solidFill>
                <a:latin typeface="+mn-lt"/>
              </a:defRPr>
            </a:lvl1pPr>
          </a:lstStyle>
          <a:p>
            <a:fld id="{44D8DA11-2A90-4EC8-A6FA-C728A9EFC148}" type="datetime1">
              <a:rPr lang="en-US" smtClean="0"/>
              <a:t>8/20/2026</a:t>
            </a:fld>
            <a:endParaRPr lang="en-US"/>
          </a:p>
        </p:txBody>
      </p:sp>
      <p:sp>
        <p:nvSpPr>
          <p:cNvPr id="5" name="Footer Placeholder 4">
            <a:extLst>
              <a:ext uri="{FF2B5EF4-FFF2-40B4-BE49-F238E27FC236}">
                <a16:creationId xmlns:a16="http://schemas.microsoft.com/office/drawing/2014/main" id="{A5FC0015-9EFB-40F8-BC00-AC2483D60905}"/>
              </a:ext>
            </a:extLst>
          </p:cNvPr>
          <p:cNvSpPr>
            <a:spLocks noGrp="1"/>
          </p:cNvSpPr>
          <p:nvPr>
            <p:ph type="ftr" sz="quarter" idx="3"/>
          </p:nvPr>
        </p:nvSpPr>
        <p:spPr>
          <a:xfrm rot="5400000">
            <a:off x="-1708136" y="3223750"/>
            <a:ext cx="4114800" cy="410501"/>
          </a:xfrm>
          <a:prstGeom prst="rect">
            <a:avLst/>
          </a:prstGeom>
        </p:spPr>
        <p:txBody>
          <a:bodyPr vert="horz" lIns="91440" tIns="45720" rIns="91440" bIns="45720" rtlCol="0" anchor="ctr"/>
          <a:lstStyle>
            <a:lvl1pPr algn="ctr">
              <a:defRPr sz="900" cap="all" spc="300" baseline="0">
                <a:solidFill>
                  <a:schemeClr val="tx2">
                    <a:lumMod val="75000"/>
                    <a:lumOff val="25000"/>
                  </a:schemeClr>
                </a:solidFill>
                <a:latin typeface="+mn-lt"/>
              </a:defRPr>
            </a:lvl1pPr>
          </a:lstStyle>
          <a:p>
            <a:endParaRPr lang="en-US" dirty="0"/>
          </a:p>
        </p:txBody>
      </p:sp>
      <p:sp>
        <p:nvSpPr>
          <p:cNvPr id="6" name="Slide Number Placeholder 5">
            <a:extLst>
              <a:ext uri="{FF2B5EF4-FFF2-40B4-BE49-F238E27FC236}">
                <a16:creationId xmlns:a16="http://schemas.microsoft.com/office/drawing/2014/main" id="{E572C732-0E3E-49E0-A72E-D4C08CB4455A}"/>
              </a:ext>
            </a:extLst>
          </p:cNvPr>
          <p:cNvSpPr>
            <a:spLocks noGrp="1"/>
          </p:cNvSpPr>
          <p:nvPr>
            <p:ph type="sldNum" sz="quarter" idx="4"/>
          </p:nvPr>
        </p:nvSpPr>
        <p:spPr>
          <a:xfrm>
            <a:off x="11116340" y="6356350"/>
            <a:ext cx="871868" cy="365125"/>
          </a:xfrm>
          <a:prstGeom prst="rect">
            <a:avLst/>
          </a:prstGeom>
        </p:spPr>
        <p:txBody>
          <a:bodyPr vert="horz" lIns="91440" tIns="45720" rIns="91440" bIns="45720" rtlCol="0" anchor="ctr"/>
          <a:lstStyle>
            <a:lvl1pPr algn="r">
              <a:defRPr sz="900" spc="300">
                <a:solidFill>
                  <a:schemeClr val="tx2">
                    <a:lumMod val="75000"/>
                    <a:lumOff val="25000"/>
                  </a:schemeClr>
                </a:solidFill>
                <a:latin typeface="+mn-lt"/>
              </a:defRPr>
            </a:lvl1pPr>
          </a:lstStyle>
          <a:p>
            <a:fld id="{F8E28480-1C08-4458-AD97-0283E6FFD09D}" type="slidenum">
              <a:rPr lang="en-US" smtClean="0"/>
              <a:pPr/>
              <a:t>‹#›</a:t>
            </a:fld>
            <a:endParaRPr lang="en-US"/>
          </a:p>
        </p:txBody>
      </p:sp>
    </p:spTree>
    <p:extLst>
      <p:ext uri="{BB962C8B-B14F-4D97-AF65-F5344CB8AC3E}">
        <p14:creationId xmlns:p14="http://schemas.microsoft.com/office/powerpoint/2010/main" val="230897149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72" r:id="rId5"/>
    <p:sldLayoutId id="2147483666" r:id="rId6"/>
    <p:sldLayoutId id="2147483667" r:id="rId7"/>
    <p:sldLayoutId id="2147483668" r:id="rId8"/>
    <p:sldLayoutId id="2147483671" r:id="rId9"/>
    <p:sldLayoutId id="2147483669" r:id="rId10"/>
    <p:sldLayoutId id="2147483670" r:id="rId11"/>
  </p:sldLayoutIdLst>
  <p:hf sldNum="0" hdr="0" dt="0"/>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1000"/>
        </a:spcBef>
        <a:buSzPct val="70000"/>
        <a:buFont typeface="Arial" panose="020B0604020202020204" pitchFamily="34" charset="0"/>
        <a:buChar char="•"/>
        <a:defRPr sz="2400" kern="1200">
          <a:solidFill>
            <a:schemeClr val="tx2"/>
          </a:solidFill>
          <a:latin typeface="+mj-lt"/>
          <a:ea typeface="+mn-ea"/>
          <a:cs typeface="+mn-cs"/>
        </a:defRPr>
      </a:lvl1pPr>
      <a:lvl2pPr marL="685800" indent="-228600" algn="l" defTabSz="914400" rtl="0" eaLnBrk="1" latinLnBrk="0" hangingPunct="1">
        <a:lnSpc>
          <a:spcPct val="100000"/>
        </a:lnSpc>
        <a:spcBef>
          <a:spcPts val="500"/>
        </a:spcBef>
        <a:buSzPct val="70000"/>
        <a:buFont typeface="Arial" panose="020B0604020202020204" pitchFamily="34" charset="0"/>
        <a:buChar char="•"/>
        <a:defRPr sz="2000" kern="1200">
          <a:solidFill>
            <a:schemeClr val="tx2"/>
          </a:solidFill>
          <a:latin typeface="+mj-lt"/>
          <a:ea typeface="+mn-ea"/>
          <a:cs typeface="+mn-cs"/>
        </a:defRPr>
      </a:lvl2pPr>
      <a:lvl3pPr marL="1143000" indent="-228600" algn="l" defTabSz="914400" rtl="0" eaLnBrk="1" latinLnBrk="0" hangingPunct="1">
        <a:lnSpc>
          <a:spcPct val="100000"/>
        </a:lnSpc>
        <a:spcBef>
          <a:spcPts val="500"/>
        </a:spcBef>
        <a:buSzPct val="70000"/>
        <a:buFont typeface="Arial" panose="020B0604020202020204" pitchFamily="34" charset="0"/>
        <a:buChar char="•"/>
        <a:defRPr sz="1800" kern="1200">
          <a:solidFill>
            <a:schemeClr val="tx2"/>
          </a:solidFill>
          <a:latin typeface="+mj-lt"/>
          <a:ea typeface="+mn-ea"/>
          <a:cs typeface="+mn-cs"/>
        </a:defRPr>
      </a:lvl3pPr>
      <a:lvl4pPr marL="1600200" indent="-228600" algn="l" defTabSz="914400" rtl="0" eaLnBrk="1" latinLnBrk="0" hangingPunct="1">
        <a:lnSpc>
          <a:spcPct val="100000"/>
        </a:lnSpc>
        <a:spcBef>
          <a:spcPts val="500"/>
        </a:spcBef>
        <a:buSzPct val="70000"/>
        <a:buFont typeface="Arial" panose="020B0604020202020204" pitchFamily="34" charset="0"/>
        <a:buChar char="•"/>
        <a:defRPr sz="1600" kern="1200">
          <a:solidFill>
            <a:schemeClr val="tx2"/>
          </a:solidFill>
          <a:latin typeface="+mj-lt"/>
          <a:ea typeface="+mn-ea"/>
          <a:cs typeface="+mn-cs"/>
        </a:defRPr>
      </a:lvl4pPr>
      <a:lvl5pPr marL="2057400" indent="-228600" algn="l" defTabSz="914400" rtl="0" eaLnBrk="1" latinLnBrk="0" hangingPunct="1">
        <a:lnSpc>
          <a:spcPct val="100000"/>
        </a:lnSpc>
        <a:spcBef>
          <a:spcPts val="500"/>
        </a:spcBef>
        <a:buSzPct val="70000"/>
        <a:buFont typeface="Arial" panose="020B0604020202020204" pitchFamily="34" charset="0"/>
        <a:buChar char="•"/>
        <a:defRPr sz="1600" kern="1200">
          <a:solidFill>
            <a:schemeClr val="tx2"/>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000E218-076C-9352-9F75-1C8A43DA25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0AFF158-A818-10A3-E8CB-02B7E68BB04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7D4B065-F6EB-FA6D-FD09-EA780957A2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D7E2F3-707A-468C-9214-85D86F7C946E}" type="datetimeFigureOut">
              <a:rPr lang="en-US" smtClean="0"/>
              <a:t>8/20/2026</a:t>
            </a:fld>
            <a:endParaRPr lang="en-US"/>
          </a:p>
        </p:txBody>
      </p:sp>
      <p:sp>
        <p:nvSpPr>
          <p:cNvPr id="5" name="Footer Placeholder 4">
            <a:extLst>
              <a:ext uri="{FF2B5EF4-FFF2-40B4-BE49-F238E27FC236}">
                <a16:creationId xmlns:a16="http://schemas.microsoft.com/office/drawing/2014/main" id="{99293BEB-B321-F4DD-78A9-4BF03294C1C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407CB4C-730E-BBDA-D2CC-EEFD1AB6A2C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DCC086-36DB-455C-806F-24D251661A9B}" type="slidenum">
              <a:rPr lang="en-US" smtClean="0"/>
              <a:t>‹#›</a:t>
            </a:fld>
            <a:endParaRPr lang="en-US"/>
          </a:p>
        </p:txBody>
      </p:sp>
    </p:spTree>
    <p:extLst>
      <p:ext uri="{BB962C8B-B14F-4D97-AF65-F5344CB8AC3E}">
        <p14:creationId xmlns:p14="http://schemas.microsoft.com/office/powerpoint/2010/main" val="302148875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hyperlink" Target="https://jonkoping.actorsmartbook.se/ResourceBookingRequest.aspx"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2.png"/><Relationship Id="rId4" Type="http://schemas.openxmlformats.org/officeDocument/2006/relationships/hyperlink" Target="mailto:kff-bokning@jonkoping.se?subject=E-post%3A%20kff-bokning%40jonkoping.se"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innebandy.se/smaland-blekinge/utbildningar"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mailto:kansli@jik.se"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chart" Target="../charts/chart2.xml"/></Relationships>
</file>

<file path=ppt/slides/_rels/slide4.xml.rels><?xml version="1.0" encoding="UTF-8" standalone="yes"?>
<Relationships xmlns="http://schemas.openxmlformats.org/package/2006/relationships"><Relationship Id="rId3" Type="http://schemas.openxmlformats.org/officeDocument/2006/relationships/hyperlink" Target="mailto:ungdom@jik.se"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mailto:Lena.olaison@jik.se"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customXml" Target="../ink/ink2.xml"/><Relationship Id="rId12" Type="http://schemas.openxmlformats.org/officeDocument/2006/relationships/customXml" Target="../ink/ink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1.png"/><Relationship Id="rId5" Type="http://schemas.openxmlformats.org/officeDocument/2006/relationships/customXml" Target="../ink/ink1.xml"/><Relationship Id="rId10" Type="http://schemas.openxmlformats.org/officeDocument/2006/relationships/customXml" Target="../ink/ink3.xml"/><Relationship Id="rId4" Type="http://schemas.openxmlformats.org/officeDocument/2006/relationships/image" Target="../media/image7.png"/><Relationship Id="rId9"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EA757A64-C6F8-BB13-0423-AA902540B74D}"/>
              </a:ext>
            </a:extLst>
          </p:cNvPr>
          <p:cNvPicPr>
            <a:picLocks noChangeAspect="1"/>
          </p:cNvPicPr>
          <p:nvPr/>
        </p:nvPicPr>
        <p:blipFill>
          <a:blip r:embed="rId2">
            <a:alphaModFix amt="50000"/>
          </a:blip>
          <a:srcRect l="5744" t="15779" b="13528"/>
          <a:stretch>
            <a:fillRect/>
          </a:stretch>
        </p:blipFill>
        <p:spPr>
          <a:xfrm>
            <a:off x="-2" y="-1"/>
            <a:ext cx="12192001" cy="6858001"/>
          </a:xfrm>
          <a:prstGeom prst="rect">
            <a:avLst/>
          </a:prstGeom>
        </p:spPr>
      </p:pic>
      <p:sp>
        <p:nvSpPr>
          <p:cNvPr id="16" name="TextBox 15">
            <a:extLst>
              <a:ext uri="{FF2B5EF4-FFF2-40B4-BE49-F238E27FC236}">
                <a16:creationId xmlns:a16="http://schemas.microsoft.com/office/drawing/2014/main" id="{E758A427-84E2-F32D-4E7B-0046DD73AB94}"/>
              </a:ext>
            </a:extLst>
          </p:cNvPr>
          <p:cNvSpPr txBox="1"/>
          <p:nvPr/>
        </p:nvSpPr>
        <p:spPr>
          <a:xfrm>
            <a:off x="1524000" y="1122362"/>
            <a:ext cx="9144000" cy="2900518"/>
          </a:xfrm>
          <a:prstGeom prst="rect">
            <a:avLst/>
          </a:prstGeom>
        </p:spPr>
        <p:txBody>
          <a:bodyPr vert="horz" lIns="91440" tIns="45720" rIns="91440" bIns="45720" rtlCol="0" anchor="b">
            <a:normAutofit/>
          </a:bodyPr>
          <a:lstStyle/>
          <a:p>
            <a:pPr marL="0" marR="0" lvl="0" indent="0" algn="ctr" fontAlgn="auto">
              <a:lnSpc>
                <a:spcPct val="90000"/>
              </a:lnSpc>
              <a:spcBef>
                <a:spcPct val="0"/>
              </a:spcBef>
              <a:spcAft>
                <a:spcPts val="600"/>
              </a:spcAft>
              <a:buClrTx/>
              <a:buSzTx/>
              <a:tabLst/>
              <a:defRPr/>
            </a:pPr>
            <a:r>
              <a:rPr kumimoji="0" lang="en-US" sz="6000" b="1" i="0" u="none" strike="noStrike" cap="none" spc="0" normalizeH="0" baseline="0" noProof="0">
                <a:ln>
                  <a:noFill/>
                </a:ln>
                <a:solidFill>
                  <a:srgbClr val="FFFFFF"/>
                </a:solidFill>
                <a:effectLst/>
                <a:uLnTx/>
                <a:uFillTx/>
                <a:latin typeface="+mj-lt"/>
                <a:ea typeface="+mj-ea"/>
                <a:cs typeface="+mj-cs"/>
              </a:rPr>
              <a:t>Välkomna</a:t>
            </a:r>
            <a:r>
              <a:rPr kumimoji="0" lang="en-US" sz="6000" b="1" i="0" u="none" strike="noStrike" cap="none" spc="0" normalizeH="0" baseline="0" noProof="0" dirty="0">
                <a:ln>
                  <a:noFill/>
                </a:ln>
                <a:solidFill>
                  <a:srgbClr val="FFFFFF"/>
                </a:solidFill>
                <a:effectLst/>
                <a:uLnTx/>
                <a:uFillTx/>
                <a:latin typeface="+mj-lt"/>
                <a:ea typeface="+mj-ea"/>
                <a:cs typeface="+mj-cs"/>
              </a:rPr>
              <a:t> till </a:t>
            </a:r>
            <a:r>
              <a:rPr kumimoji="0" lang="en-US" sz="6000" b="1" i="0" u="none" strike="noStrike" cap="none" spc="0" normalizeH="0" baseline="0" noProof="0">
                <a:ln>
                  <a:noFill/>
                </a:ln>
                <a:solidFill>
                  <a:srgbClr val="FFFFFF"/>
                </a:solidFill>
                <a:effectLst/>
                <a:uLnTx/>
                <a:uFillTx/>
                <a:latin typeface="+mj-lt"/>
                <a:ea typeface="+mj-ea"/>
                <a:cs typeface="+mj-cs"/>
              </a:rPr>
              <a:t>ledarupptakt</a:t>
            </a:r>
            <a:r>
              <a:rPr kumimoji="0" lang="en-US" sz="6000" b="1" i="0" u="none" strike="noStrike" cap="none" spc="0" normalizeH="0" baseline="0" noProof="0" dirty="0">
                <a:ln>
                  <a:noFill/>
                </a:ln>
                <a:solidFill>
                  <a:srgbClr val="FFFFFF"/>
                </a:solidFill>
                <a:effectLst/>
                <a:uLnTx/>
                <a:uFillTx/>
                <a:latin typeface="+mj-lt"/>
                <a:ea typeface="+mj-ea"/>
                <a:cs typeface="+mj-cs"/>
              </a:rPr>
              <a:t> </a:t>
            </a:r>
          </a:p>
          <a:p>
            <a:pPr marL="0" marR="0" lvl="0" indent="0" algn="ctr" fontAlgn="auto">
              <a:lnSpc>
                <a:spcPct val="90000"/>
              </a:lnSpc>
              <a:spcBef>
                <a:spcPct val="0"/>
              </a:spcBef>
              <a:spcAft>
                <a:spcPts val="600"/>
              </a:spcAft>
              <a:buClrTx/>
              <a:buSzTx/>
              <a:tabLst/>
              <a:defRPr/>
            </a:pPr>
            <a:r>
              <a:rPr kumimoji="0" lang="en-US" sz="6000" b="1" i="0" u="none" strike="noStrike" cap="none" spc="0" normalizeH="0" baseline="0" noProof="0" dirty="0">
                <a:ln>
                  <a:noFill/>
                </a:ln>
                <a:solidFill>
                  <a:srgbClr val="FFFFFF"/>
                </a:solidFill>
                <a:effectLst/>
                <a:uLnTx/>
                <a:uFillTx/>
                <a:latin typeface="+mj-lt"/>
                <a:ea typeface="+mj-ea"/>
                <a:cs typeface="+mj-cs"/>
              </a:rPr>
              <a:t>JIK Barn och </a:t>
            </a:r>
            <a:r>
              <a:rPr kumimoji="0" lang="en-US" sz="6000" b="1" i="0" u="none" strike="noStrike" cap="none" spc="0" normalizeH="0" baseline="0" noProof="0">
                <a:ln>
                  <a:noFill/>
                </a:ln>
                <a:solidFill>
                  <a:srgbClr val="FFFFFF"/>
                </a:solidFill>
                <a:effectLst/>
                <a:uLnTx/>
                <a:uFillTx/>
                <a:latin typeface="+mj-lt"/>
                <a:ea typeface="+mj-ea"/>
                <a:cs typeface="+mj-cs"/>
              </a:rPr>
              <a:t>Ungdom</a:t>
            </a:r>
            <a:r>
              <a:rPr kumimoji="0" lang="en-US" sz="6000" b="1" i="0" u="none" strike="noStrike" cap="none" spc="0" normalizeH="0" baseline="0" noProof="0" dirty="0">
                <a:ln>
                  <a:noFill/>
                </a:ln>
                <a:solidFill>
                  <a:srgbClr val="FFFFFF"/>
                </a:solidFill>
                <a:effectLst/>
                <a:uLnTx/>
                <a:uFillTx/>
                <a:latin typeface="+mj-lt"/>
                <a:ea typeface="+mj-ea"/>
                <a:cs typeface="+mj-cs"/>
              </a:rPr>
              <a:t> 26/27</a:t>
            </a:r>
          </a:p>
          <a:p>
            <a:pPr marL="0" marR="0" lvl="0" indent="0" algn="ctr" fontAlgn="auto">
              <a:lnSpc>
                <a:spcPct val="90000"/>
              </a:lnSpc>
              <a:spcBef>
                <a:spcPct val="0"/>
              </a:spcBef>
              <a:spcAft>
                <a:spcPts val="600"/>
              </a:spcAft>
              <a:buClrTx/>
              <a:buSzTx/>
              <a:tabLst/>
              <a:defRPr/>
            </a:pPr>
            <a:endParaRPr kumimoji="0" lang="en-US" sz="6000" b="0" i="0" u="none" strike="noStrike" cap="none" spc="0" normalizeH="0" baseline="0" noProof="0" dirty="0">
              <a:ln>
                <a:noFill/>
              </a:ln>
              <a:solidFill>
                <a:srgbClr val="FFFFFF"/>
              </a:solidFill>
              <a:effectLst/>
              <a:uLnTx/>
              <a:uFillTx/>
              <a:latin typeface="+mj-lt"/>
              <a:ea typeface="+mj-ea"/>
              <a:cs typeface="+mj-cs"/>
            </a:endParaRPr>
          </a:p>
        </p:txBody>
      </p:sp>
      <p:pic>
        <p:nvPicPr>
          <p:cNvPr id="2" name="Picture 1" descr="A black and white logo">
            <a:extLst>
              <a:ext uri="{FF2B5EF4-FFF2-40B4-BE49-F238E27FC236}">
                <a16:creationId xmlns:a16="http://schemas.microsoft.com/office/drawing/2014/main" id="{12BD59A5-AF6D-3D40-189E-14487E61C295}"/>
              </a:ext>
            </a:extLst>
          </p:cNvPr>
          <p:cNvPicPr>
            <a:picLocks noChangeAspect="1"/>
          </p:cNvPicPr>
          <p:nvPr/>
        </p:nvPicPr>
        <p:blipFill rotWithShape="1">
          <a:blip r:embed="rId3">
            <a:extLst>
              <a:ext uri="{28A0092B-C50C-407E-A947-70E740481C1C}">
                <a14:useLocalDpi xmlns:a14="http://schemas.microsoft.com/office/drawing/2010/main" val="0"/>
              </a:ext>
            </a:extLst>
          </a:blip>
          <a:srcRect r="71188"/>
          <a:stretch/>
        </p:blipFill>
        <p:spPr>
          <a:xfrm>
            <a:off x="9837700" y="5555524"/>
            <a:ext cx="1704060" cy="868690"/>
          </a:xfrm>
          <a:prstGeom prst="rect">
            <a:avLst/>
          </a:prstGeom>
        </p:spPr>
      </p:pic>
    </p:spTree>
    <p:extLst>
      <p:ext uri="{BB962C8B-B14F-4D97-AF65-F5344CB8AC3E}">
        <p14:creationId xmlns:p14="http://schemas.microsoft.com/office/powerpoint/2010/main" val="2883509692"/>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4F5288A-7E6A-274B-E6F4-C6B6B6C1C25D}"/>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674D97AE-1F0C-E5F6-22B7-C966913A7B66}"/>
              </a:ext>
            </a:extLst>
          </p:cNvPr>
          <p:cNvSpPr>
            <a:spLocks noChangeArrowheads="1"/>
          </p:cNvSpPr>
          <p:nvPr/>
        </p:nvSpPr>
        <p:spPr bwMode="auto">
          <a:xfrm>
            <a:off x="1075072" y="1350499"/>
            <a:ext cx="7102770" cy="550750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lnSpcReduction="10000"/>
          </a:bodyPr>
          <a:lstStyle/>
          <a:p>
            <a:r>
              <a:rPr lang="sv-SE" b="1" dirty="0" err="1">
                <a:solidFill>
                  <a:srgbClr val="242424"/>
                </a:solidFill>
                <a:highlight>
                  <a:srgbClr val="FFFFFF"/>
                </a:highlight>
                <a:cs typeface="Segoe UI" panose="020B0502040204020203" pitchFamily="34" charset="0"/>
              </a:rPr>
              <a:t>Föreninsdomare</a:t>
            </a:r>
            <a:endParaRPr lang="sv-SE" b="1" dirty="0">
              <a:solidFill>
                <a:srgbClr val="242424"/>
              </a:solidFill>
              <a:highlight>
                <a:srgbClr val="FFFFFF"/>
              </a:highlight>
              <a:cs typeface="Segoe UI" panose="020B0502040204020203" pitchFamily="34" charset="0"/>
            </a:endParaRPr>
          </a:p>
          <a:p>
            <a:pPr marL="285750" indent="-285750">
              <a:buFont typeface="Arial" panose="020B0604020202020204" pitchFamily="34" charset="0"/>
              <a:buChar char="•"/>
            </a:pPr>
            <a:r>
              <a:rPr lang="sv-SE" dirty="0">
                <a:solidFill>
                  <a:srgbClr val="242424"/>
                </a:solidFill>
                <a:highlight>
                  <a:srgbClr val="FFFFFF"/>
                </a:highlight>
                <a:cs typeface="Segoe UI" panose="020B0502040204020203" pitchFamily="34" charset="0"/>
              </a:rPr>
              <a:t>JIK domarutbildning för killar/tjejer födda 2011 eller tidigare: 		20/9 </a:t>
            </a:r>
            <a:r>
              <a:rPr lang="sv-SE" dirty="0" err="1">
                <a:solidFill>
                  <a:srgbClr val="242424"/>
                </a:solidFill>
                <a:highlight>
                  <a:srgbClr val="FFFFFF"/>
                </a:highlight>
                <a:cs typeface="Segoe UI" panose="020B0502040204020203" pitchFamily="34" charset="0"/>
              </a:rPr>
              <a:t>kl</a:t>
            </a:r>
            <a:r>
              <a:rPr lang="sv-SE" dirty="0">
                <a:solidFill>
                  <a:srgbClr val="242424"/>
                </a:solidFill>
                <a:highlight>
                  <a:srgbClr val="FFFFFF"/>
                </a:highlight>
                <a:cs typeface="Segoe UI" panose="020B0502040204020203" pitchFamily="34" charset="0"/>
              </a:rPr>
              <a:t> 9.00-16.00 – Inbjudan utskickad till F/P2011</a:t>
            </a:r>
          </a:p>
          <a:p>
            <a:pPr marL="285750" indent="-285750">
              <a:buFont typeface="Arial" panose="020B0604020202020204" pitchFamily="34" charset="0"/>
              <a:buChar char="•"/>
            </a:pPr>
            <a:r>
              <a:rPr lang="sv-SE" dirty="0">
                <a:solidFill>
                  <a:srgbClr val="242424"/>
                </a:solidFill>
                <a:highlight>
                  <a:srgbClr val="FFFFFF"/>
                </a:highlight>
                <a:cs typeface="Segoe UI" panose="020B0502040204020203" pitchFamily="34" charset="0"/>
              </a:rPr>
              <a:t>För äldre domare gäller utbildning via Småland-Blekinge</a:t>
            </a:r>
          </a:p>
          <a:p>
            <a:pPr marL="285750" indent="-285750">
              <a:buFont typeface="Arial" panose="020B0604020202020204" pitchFamily="34" charset="0"/>
              <a:buChar char="•"/>
            </a:pPr>
            <a:r>
              <a:rPr lang="sv-SE" dirty="0">
                <a:solidFill>
                  <a:srgbClr val="242424"/>
                </a:solidFill>
                <a:highlight>
                  <a:srgbClr val="FFFFFF"/>
                </a:highlight>
                <a:cs typeface="Segoe UI" panose="020B0502040204020203" pitchFamily="34" charset="0"/>
              </a:rPr>
              <a:t>Domare tillsätts via ibis.</a:t>
            </a:r>
          </a:p>
          <a:p>
            <a:pPr marL="285750" indent="-285750">
              <a:buFont typeface="Arial" panose="020B0604020202020204" pitchFamily="34" charset="0"/>
              <a:buChar char="•"/>
            </a:pPr>
            <a:r>
              <a:rPr lang="sv-SE" dirty="0">
                <a:solidFill>
                  <a:srgbClr val="242424"/>
                </a:solidFill>
                <a:highlight>
                  <a:srgbClr val="FFFFFF"/>
                </a:highlight>
                <a:cs typeface="Segoe UI" panose="020B0502040204020203" pitchFamily="34" charset="0"/>
              </a:rPr>
              <a:t>Se till att ta kontakt inför varje match.</a:t>
            </a:r>
          </a:p>
          <a:p>
            <a:pPr marL="285750" indent="-285750">
              <a:buFont typeface="Arial" panose="020B0604020202020204" pitchFamily="34" charset="0"/>
              <a:buChar char="•"/>
            </a:pPr>
            <a:endParaRPr lang="sv-SE" dirty="0">
              <a:solidFill>
                <a:srgbClr val="242424"/>
              </a:solidFill>
              <a:highlight>
                <a:srgbClr val="FFFFFF"/>
              </a:highlight>
              <a:cs typeface="Segoe UI" panose="020B0502040204020203" pitchFamily="34" charset="0"/>
            </a:endParaRPr>
          </a:p>
          <a:p>
            <a:r>
              <a:rPr lang="sv-SE" b="1" dirty="0">
                <a:solidFill>
                  <a:srgbClr val="242424"/>
                </a:solidFill>
                <a:highlight>
                  <a:srgbClr val="FFFFFF"/>
                </a:highlight>
                <a:cs typeface="Segoe UI" panose="020B0502040204020203" pitchFamily="34" charset="0"/>
              </a:rPr>
              <a:t>Serie-/poolspel</a:t>
            </a:r>
          </a:p>
          <a:p>
            <a:r>
              <a:rPr lang="sv-SE" dirty="0">
                <a:solidFill>
                  <a:srgbClr val="242424"/>
                </a:solidFill>
                <a:highlight>
                  <a:srgbClr val="FFFFFF"/>
                </a:highlight>
                <a:cs typeface="Segoe UI" panose="020B0502040204020203" pitchFamily="34" charset="0"/>
              </a:rPr>
              <a:t>Utdragningsavgift 3000kr fr o m 10/9. Meddela Peter om något ska ändras.</a:t>
            </a:r>
          </a:p>
          <a:p>
            <a:endParaRPr lang="sv-SE" dirty="0">
              <a:solidFill>
                <a:srgbClr val="242424"/>
              </a:solidFill>
              <a:highlight>
                <a:srgbClr val="FFFFFF"/>
              </a:highlight>
              <a:cs typeface="Segoe UI" panose="020B0502040204020203" pitchFamily="34" charset="0"/>
            </a:endParaRPr>
          </a:p>
          <a:p>
            <a:r>
              <a:rPr lang="sv-SE" b="1" dirty="0">
                <a:solidFill>
                  <a:srgbClr val="242424"/>
                </a:solidFill>
                <a:highlight>
                  <a:srgbClr val="FFFFFF"/>
                </a:highlight>
                <a:cs typeface="Segoe UI" panose="020B0502040204020203" pitchFamily="34" charset="0"/>
              </a:rPr>
              <a:t>Matchändringar</a:t>
            </a:r>
          </a:p>
          <a:p>
            <a:pPr marL="285750" indent="-285750">
              <a:buFont typeface="Arial" panose="020B0604020202020204" pitchFamily="34" charset="0"/>
              <a:buChar char="•"/>
            </a:pPr>
            <a:r>
              <a:rPr lang="sv-SE" dirty="0">
                <a:solidFill>
                  <a:srgbClr val="242424"/>
                </a:solidFill>
                <a:highlight>
                  <a:srgbClr val="FFFFFF"/>
                </a:highlight>
                <a:cs typeface="Segoe UI" panose="020B0502040204020203" pitchFamily="34" charset="0"/>
              </a:rPr>
              <a:t>Kontrollera säsongens matcher (t ex lovhelger)</a:t>
            </a:r>
          </a:p>
          <a:p>
            <a:pPr marL="285750" indent="-285750">
              <a:buFont typeface="Arial" panose="020B0604020202020204" pitchFamily="34" charset="0"/>
              <a:buChar char="•"/>
            </a:pPr>
            <a:r>
              <a:rPr lang="sv-SE" dirty="0">
                <a:solidFill>
                  <a:srgbClr val="242424"/>
                </a:solidFill>
                <a:highlight>
                  <a:srgbClr val="FFFFFF"/>
                </a:highlight>
                <a:cs typeface="Segoe UI" panose="020B0502040204020203" pitchFamily="34" charset="0"/>
              </a:rPr>
              <a:t>Fram till 10/9 flyttas hemmamatcher utan avgift. (1/11 vårens vt-27)</a:t>
            </a:r>
          </a:p>
          <a:p>
            <a:pPr marL="285750" indent="-285750">
              <a:buFont typeface="Arial" panose="020B0604020202020204" pitchFamily="34" charset="0"/>
              <a:buChar char="•"/>
            </a:pPr>
            <a:r>
              <a:rPr lang="sv-SE" dirty="0">
                <a:solidFill>
                  <a:srgbClr val="242424"/>
                </a:solidFill>
                <a:highlight>
                  <a:srgbClr val="FFFFFF"/>
                </a:highlight>
                <a:cs typeface="Segoe UI" panose="020B0502040204020203" pitchFamily="34" charset="0"/>
              </a:rPr>
              <a:t>Efter 10/9 matchändringsavgift på alla matcher.</a:t>
            </a:r>
          </a:p>
          <a:p>
            <a:pPr marL="800100" lvl="1" indent="-342900">
              <a:buFont typeface="+mj-lt"/>
              <a:buAutoNum type="arabicPeriod"/>
            </a:pPr>
            <a:r>
              <a:rPr lang="sv-SE" dirty="0">
                <a:solidFill>
                  <a:srgbClr val="242424"/>
                </a:solidFill>
                <a:highlight>
                  <a:srgbClr val="FFFFFF"/>
                </a:highlight>
                <a:cs typeface="Segoe UI" panose="020B0502040204020203" pitchFamily="34" charset="0"/>
              </a:rPr>
              <a:t>Kom överens med motståndare</a:t>
            </a:r>
          </a:p>
          <a:p>
            <a:pPr marL="800100" lvl="1" indent="-342900">
              <a:buFont typeface="+mj-lt"/>
              <a:buAutoNum type="arabicPeriod"/>
            </a:pPr>
            <a:r>
              <a:rPr lang="sv-SE" dirty="0">
                <a:solidFill>
                  <a:srgbClr val="242424"/>
                </a:solidFill>
                <a:highlight>
                  <a:srgbClr val="FFFFFF"/>
                </a:highlight>
                <a:cs typeface="Segoe UI" panose="020B0502040204020203" pitchFamily="34" charset="0"/>
              </a:rPr>
              <a:t>Hitta ny tid – boka den</a:t>
            </a:r>
          </a:p>
          <a:p>
            <a:pPr marL="800100" lvl="1" indent="-342900">
              <a:buFont typeface="+mj-lt"/>
              <a:buAutoNum type="arabicPeriod"/>
            </a:pPr>
            <a:r>
              <a:rPr lang="sv-SE" dirty="0">
                <a:solidFill>
                  <a:srgbClr val="242424"/>
                </a:solidFill>
                <a:highlight>
                  <a:srgbClr val="FFFFFF"/>
                </a:highlight>
                <a:cs typeface="Segoe UI" panose="020B0502040204020203" pitchFamily="34" charset="0"/>
              </a:rPr>
              <a:t>Fyll i matchflytt i IBIS</a:t>
            </a:r>
          </a:p>
          <a:p>
            <a:r>
              <a:rPr lang="sv-SE" sz="1800" dirty="0">
                <a:solidFill>
                  <a:srgbClr val="000000"/>
                </a:solidFill>
                <a:effectLst/>
                <a:latin typeface="Aptos" panose="020B0004020202020204" pitchFamily="34" charset="0"/>
                <a:ea typeface="Aptos" panose="020B0004020202020204" pitchFamily="34" charset="0"/>
                <a:cs typeface="Aptos" panose="020B0004020202020204" pitchFamily="34" charset="0"/>
              </a:rPr>
              <a:t> </a:t>
            </a:r>
            <a:endParaRPr lang="sv-SE" sz="1800" dirty="0">
              <a:effectLst/>
              <a:latin typeface="Aptos" panose="020B0004020202020204" pitchFamily="34" charset="0"/>
              <a:ea typeface="Aptos" panose="020B0004020202020204" pitchFamily="34" charset="0"/>
              <a:cs typeface="Aptos" panose="020B0004020202020204" pitchFamily="34" charset="0"/>
            </a:endParaRPr>
          </a:p>
          <a:p>
            <a:r>
              <a:rPr lang="sv-SE" dirty="0">
                <a:solidFill>
                  <a:srgbClr val="242424"/>
                </a:solidFill>
                <a:highlight>
                  <a:srgbClr val="FFFFFF"/>
                </a:highlight>
                <a:cs typeface="Segoe UI" panose="020B0502040204020203" pitchFamily="34" charset="0"/>
              </a:rPr>
              <a:t>Sök nya halltider via kommunens hemsida. </a:t>
            </a:r>
            <a:r>
              <a:rPr lang="sv-SE" dirty="0">
                <a:highlight>
                  <a:srgbClr val="FFFFFF"/>
                </a:highlight>
                <a:hlinkClick r:id="rId3"/>
              </a:rPr>
              <a:t>Publik bokning/förfrågan - Jönköpings Kommun</a:t>
            </a:r>
            <a:r>
              <a:rPr lang="sv-SE" dirty="0">
                <a:highlight>
                  <a:srgbClr val="FFFFFF"/>
                </a:highlight>
              </a:rPr>
              <a:t>  Boka sedan via </a:t>
            </a:r>
            <a:r>
              <a:rPr lang="sv-SE" u="sng" dirty="0">
                <a:highlight>
                  <a:srgbClr val="FFFFFF"/>
                </a:highlight>
                <a:hlinkClick r:id="rId4"/>
              </a:rPr>
              <a:t>kff-bokning@jonkoping.se</a:t>
            </a:r>
            <a:endParaRPr lang="sv-SE" sz="1800" dirty="0">
              <a:effectLst/>
              <a:latin typeface="Aptos" panose="020B0004020202020204" pitchFamily="34" charset="0"/>
              <a:ea typeface="Aptos" panose="020B0004020202020204" pitchFamily="34" charset="0"/>
              <a:cs typeface="Aptos" panose="020B0004020202020204" pitchFamily="34" charset="0"/>
            </a:endParaRPr>
          </a:p>
          <a:p>
            <a:endParaRPr lang="sv-SE" sz="1800" dirty="0">
              <a:effectLst/>
              <a:latin typeface="Aptos" panose="020B0004020202020204" pitchFamily="34" charset="0"/>
              <a:ea typeface="Aptos" panose="020B0004020202020204" pitchFamily="34" charset="0"/>
              <a:cs typeface="Aptos" panose="020B0004020202020204" pitchFamily="34" charset="0"/>
            </a:endParaRPr>
          </a:p>
        </p:txBody>
      </p:sp>
      <p:pic>
        <p:nvPicPr>
          <p:cNvPr id="7" name="Picture 6" descr="A black and white logo">
            <a:extLst>
              <a:ext uri="{FF2B5EF4-FFF2-40B4-BE49-F238E27FC236}">
                <a16:creationId xmlns:a16="http://schemas.microsoft.com/office/drawing/2014/main" id="{ACBFFBB7-9B4E-8CC7-A1E3-811F1B8A040B}"/>
              </a:ext>
            </a:extLst>
          </p:cNvPr>
          <p:cNvPicPr>
            <a:picLocks noChangeAspect="1"/>
          </p:cNvPicPr>
          <p:nvPr/>
        </p:nvPicPr>
        <p:blipFill rotWithShape="1">
          <a:blip r:embed="rId5">
            <a:extLst>
              <a:ext uri="{28A0092B-C50C-407E-A947-70E740481C1C}">
                <a14:useLocalDpi xmlns:a14="http://schemas.microsoft.com/office/drawing/2010/main" val="0"/>
              </a:ext>
            </a:extLst>
          </a:blip>
          <a:srcRect r="71188"/>
          <a:stretch/>
        </p:blipFill>
        <p:spPr>
          <a:xfrm>
            <a:off x="9837700" y="5555524"/>
            <a:ext cx="1704060" cy="868690"/>
          </a:xfrm>
          <a:prstGeom prst="rect">
            <a:avLst/>
          </a:prstGeom>
        </p:spPr>
      </p:pic>
      <p:sp>
        <p:nvSpPr>
          <p:cNvPr id="3" name="Rubrik 1">
            <a:extLst>
              <a:ext uri="{FF2B5EF4-FFF2-40B4-BE49-F238E27FC236}">
                <a16:creationId xmlns:a16="http://schemas.microsoft.com/office/drawing/2014/main" id="{8A9D632B-F2F8-77A8-DB5F-250FA05D5C6A}"/>
              </a:ext>
            </a:extLst>
          </p:cNvPr>
          <p:cNvSpPr txBox="1">
            <a:spLocks/>
          </p:cNvSpPr>
          <p:nvPr/>
        </p:nvSpPr>
        <p:spPr>
          <a:xfrm>
            <a:off x="356754" y="430757"/>
            <a:ext cx="8607609" cy="12627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cap="all" spc="300" baseline="0">
                <a:solidFill>
                  <a:schemeClr val="tx2"/>
                </a:solidFill>
                <a:latin typeface="+mj-lt"/>
                <a:ea typeface="+mj-ea"/>
                <a:cs typeface="+mj-cs"/>
              </a:defRPr>
            </a:lvl1pPr>
          </a:lstStyle>
          <a:p>
            <a:pPr algn="ctr"/>
            <a:r>
              <a:rPr lang="en-US" sz="3600" b="1" cap="none" spc="0" dirty="0" err="1">
                <a:solidFill>
                  <a:prstClr val="black"/>
                </a:solidFill>
                <a:latin typeface="Noto IKEA Latin" panose="020B0502040504020204" pitchFamily="34" charset="0"/>
                <a:ea typeface="+mn-ea"/>
                <a:cs typeface="+mn-cs"/>
              </a:rPr>
              <a:t>Föreningsdomare</a:t>
            </a:r>
            <a:r>
              <a:rPr lang="en-US" sz="3600" b="1" cap="none" spc="0" dirty="0">
                <a:solidFill>
                  <a:prstClr val="black"/>
                </a:solidFill>
                <a:latin typeface="Noto IKEA Latin" panose="020B0502040504020204" pitchFamily="34" charset="0"/>
                <a:ea typeface="+mn-ea"/>
                <a:cs typeface="+mn-cs"/>
              </a:rPr>
              <a:t> och </a:t>
            </a:r>
            <a:r>
              <a:rPr lang="en-US" sz="3600" b="1" cap="none" spc="0" dirty="0" err="1">
                <a:solidFill>
                  <a:prstClr val="black"/>
                </a:solidFill>
                <a:latin typeface="Noto IKEA Latin" panose="020B0502040504020204" pitchFamily="34" charset="0"/>
                <a:ea typeface="+mn-ea"/>
                <a:cs typeface="+mn-cs"/>
              </a:rPr>
              <a:t>serie</a:t>
            </a:r>
            <a:r>
              <a:rPr lang="en-US" sz="3600" b="1" cap="none" spc="0" dirty="0">
                <a:solidFill>
                  <a:prstClr val="black"/>
                </a:solidFill>
                <a:latin typeface="Noto IKEA Latin" panose="020B0502040504020204" pitchFamily="34" charset="0"/>
                <a:ea typeface="+mn-ea"/>
                <a:cs typeface="+mn-cs"/>
              </a:rPr>
              <a:t>-/</a:t>
            </a:r>
            <a:r>
              <a:rPr lang="en-US" sz="3600" b="1" cap="none" spc="0" dirty="0" err="1">
                <a:solidFill>
                  <a:prstClr val="black"/>
                </a:solidFill>
                <a:latin typeface="Noto IKEA Latin" panose="020B0502040504020204" pitchFamily="34" charset="0"/>
                <a:ea typeface="+mn-ea"/>
                <a:cs typeface="+mn-cs"/>
              </a:rPr>
              <a:t>poolspel</a:t>
            </a:r>
            <a:endParaRPr lang="en-US" sz="3600" b="1" cap="none" spc="0" dirty="0">
              <a:solidFill>
                <a:prstClr val="black"/>
              </a:solidFill>
              <a:latin typeface="Noto IKEA Latin" panose="020B0502040504020204" pitchFamily="34" charset="0"/>
              <a:ea typeface="+mn-ea"/>
              <a:cs typeface="+mn-cs"/>
            </a:endParaRPr>
          </a:p>
        </p:txBody>
      </p:sp>
      <p:pic>
        <p:nvPicPr>
          <p:cNvPr id="5" name="Picture 2">
            <a:extLst>
              <a:ext uri="{FF2B5EF4-FFF2-40B4-BE49-F238E27FC236}">
                <a16:creationId xmlns:a16="http://schemas.microsoft.com/office/drawing/2014/main" id="{F8312CC2-4753-1692-2516-61092522400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43920"/>
          <a:stretch/>
        </p:blipFill>
        <p:spPr bwMode="auto">
          <a:xfrm>
            <a:off x="9165713" y="2016706"/>
            <a:ext cx="2376047" cy="2824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7455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xEl>
                                              <p:pRg st="12" end="1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
                                            <p:txEl>
                                              <p:pRg st="13" end="13"/>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
                                            <p:txEl>
                                              <p:pRg st="14" end="14"/>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
                                            <p:txEl>
                                              <p:pRg st="15" end="15"/>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
                                            <p:txEl>
                                              <p:pRg st="16" end="16"/>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
                                            <p:txEl>
                                              <p:pRg st="17" end="1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4F5288A-7E6A-274B-E6F4-C6B6B6C1C25D}"/>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674D97AE-1F0C-E5F6-22B7-C966913A7B66}"/>
              </a:ext>
            </a:extLst>
          </p:cNvPr>
          <p:cNvSpPr>
            <a:spLocks noChangeArrowheads="1"/>
          </p:cNvSpPr>
          <p:nvPr/>
        </p:nvSpPr>
        <p:spPr bwMode="auto">
          <a:xfrm>
            <a:off x="1239772" y="1443334"/>
            <a:ext cx="6998455" cy="3706637"/>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a:bodyPr>
          <a:lstStyle/>
          <a:p>
            <a:r>
              <a:rPr lang="sv-SE" dirty="0">
                <a:solidFill>
                  <a:srgbClr val="242424"/>
                </a:solidFill>
                <a:highlight>
                  <a:srgbClr val="FFFFFF"/>
                </a:highlight>
                <a:cs typeface="Segoe UI" panose="020B0502040204020203" pitchFamily="34" charset="0"/>
              </a:rPr>
              <a:t>Nya regler med högre krav fr o m säsongen 2026/27: </a:t>
            </a:r>
          </a:p>
          <a:p>
            <a:pPr marL="285750" indent="-285750">
              <a:buFont typeface="Arial" panose="020B0604020202020204" pitchFamily="34" charset="0"/>
              <a:buChar char="•"/>
            </a:pPr>
            <a:endParaRPr lang="sv-SE" dirty="0">
              <a:solidFill>
                <a:srgbClr val="242424"/>
              </a:solidFill>
              <a:highlight>
                <a:srgbClr val="FFFFFF"/>
              </a:highlight>
              <a:cs typeface="Segoe UI" panose="020B0502040204020203" pitchFamily="34" charset="0"/>
            </a:endParaRPr>
          </a:p>
          <a:p>
            <a:r>
              <a:rPr lang="sv-SE" b="1" dirty="0"/>
              <a:t>Alla ledare som står i båset under barn- och ungdomsmatch ska ha en godkänd ledarutbildning (ledarlicens). </a:t>
            </a:r>
          </a:p>
          <a:p>
            <a:pPr marL="742950" lvl="1" indent="-285750">
              <a:buFont typeface="Courier New" panose="02070309020205020404" pitchFamily="49" charset="0"/>
              <a:buChar char="o"/>
            </a:pPr>
            <a:endParaRPr lang="sv-SE" dirty="0">
              <a:solidFill>
                <a:srgbClr val="242424"/>
              </a:solidFill>
              <a:highlight>
                <a:srgbClr val="FFFFFF"/>
              </a:highlight>
              <a:cs typeface="Segoe UI" panose="020B0502040204020203" pitchFamily="34" charset="0"/>
            </a:endParaRPr>
          </a:p>
          <a:p>
            <a:pPr lvl="1"/>
            <a:endParaRPr lang="sv-SE" dirty="0">
              <a:solidFill>
                <a:srgbClr val="242424"/>
              </a:solidFill>
              <a:highlight>
                <a:srgbClr val="FFFFFF"/>
              </a:highlight>
              <a:cs typeface="Segoe UI" panose="020B0502040204020203" pitchFamily="34" charset="0"/>
            </a:endParaRPr>
          </a:p>
          <a:p>
            <a:r>
              <a:rPr lang="sv-SE" dirty="0">
                <a:solidFill>
                  <a:srgbClr val="242424"/>
                </a:solidFill>
                <a:highlight>
                  <a:srgbClr val="FFFFFF"/>
                </a:highlight>
                <a:cs typeface="Segoe UI" panose="020B0502040204020203" pitchFamily="34" charset="0"/>
              </a:rPr>
              <a:t>Inventera behovet inom laget och anmäl till relevant utbildning: </a:t>
            </a:r>
          </a:p>
          <a:p>
            <a:pPr marL="273050" lvl="1"/>
            <a:r>
              <a:rPr lang="sv-SE" dirty="0">
                <a:solidFill>
                  <a:srgbClr val="242424"/>
                </a:solidFill>
                <a:highlight>
                  <a:srgbClr val="FFFFFF"/>
                </a:highlight>
                <a:cs typeface="Segoe UI" panose="020B0502040204020203" pitchFamily="34" charset="0"/>
                <a:hlinkClick r:id="rId3"/>
              </a:rPr>
              <a:t>https://www.innebandy.se/smaland-blekinge/utbildningar</a:t>
            </a:r>
            <a:r>
              <a:rPr lang="sv-SE" dirty="0">
                <a:solidFill>
                  <a:srgbClr val="242424"/>
                </a:solidFill>
                <a:highlight>
                  <a:srgbClr val="FFFFFF"/>
                </a:highlight>
                <a:cs typeface="Segoe UI" panose="020B0502040204020203" pitchFamily="34" charset="0"/>
              </a:rPr>
              <a:t> </a:t>
            </a:r>
          </a:p>
          <a:p>
            <a:pPr marL="285750" indent="-285750">
              <a:buFont typeface="Arial" panose="020B0604020202020204" pitchFamily="34" charset="0"/>
              <a:buChar char="•"/>
            </a:pPr>
            <a:endParaRPr lang="sv-SE" dirty="0">
              <a:solidFill>
                <a:srgbClr val="242424"/>
              </a:solidFill>
              <a:highlight>
                <a:srgbClr val="FFFFFF"/>
              </a:highlight>
              <a:cs typeface="Segoe UI" panose="020B0502040204020203" pitchFamily="34" charset="0"/>
            </a:endParaRPr>
          </a:p>
          <a:p>
            <a:r>
              <a:rPr lang="sv-SE" dirty="0">
                <a:solidFill>
                  <a:srgbClr val="242424"/>
                </a:solidFill>
                <a:highlight>
                  <a:srgbClr val="FFFFFF"/>
                </a:highlight>
                <a:cs typeface="Segoe UI" panose="020B0502040204020203" pitchFamily="34" charset="0"/>
              </a:rPr>
              <a:t>Giltighetstid för grundutbildning/fortbildning är 2 år</a:t>
            </a:r>
          </a:p>
          <a:p>
            <a:r>
              <a:rPr lang="sv-SE" dirty="0">
                <a:solidFill>
                  <a:srgbClr val="242424"/>
                </a:solidFill>
                <a:highlight>
                  <a:srgbClr val="FFFFFF"/>
                </a:highlight>
                <a:cs typeface="Segoe UI" panose="020B0502040204020203" pitchFamily="34" charset="0"/>
              </a:rPr>
              <a:t>Giltighetstid för Steg 1 (grön, blå, röd), Steg 2 (röd) och målvaktsutbildning är 3 år</a:t>
            </a:r>
          </a:p>
        </p:txBody>
      </p:sp>
      <p:pic>
        <p:nvPicPr>
          <p:cNvPr id="7" name="Picture 6" descr="A black and white logo">
            <a:extLst>
              <a:ext uri="{FF2B5EF4-FFF2-40B4-BE49-F238E27FC236}">
                <a16:creationId xmlns:a16="http://schemas.microsoft.com/office/drawing/2014/main" id="{ACBFFBB7-9B4E-8CC7-A1E3-811F1B8A040B}"/>
              </a:ext>
            </a:extLst>
          </p:cNvPr>
          <p:cNvPicPr>
            <a:picLocks noChangeAspect="1"/>
          </p:cNvPicPr>
          <p:nvPr/>
        </p:nvPicPr>
        <p:blipFill rotWithShape="1">
          <a:blip r:embed="rId4">
            <a:extLst>
              <a:ext uri="{28A0092B-C50C-407E-A947-70E740481C1C}">
                <a14:useLocalDpi xmlns:a14="http://schemas.microsoft.com/office/drawing/2010/main" val="0"/>
              </a:ext>
            </a:extLst>
          </a:blip>
          <a:srcRect r="71188"/>
          <a:stretch/>
        </p:blipFill>
        <p:spPr>
          <a:xfrm>
            <a:off x="9837700" y="5555524"/>
            <a:ext cx="1704060" cy="868690"/>
          </a:xfrm>
          <a:prstGeom prst="rect">
            <a:avLst/>
          </a:prstGeom>
        </p:spPr>
      </p:pic>
      <p:sp>
        <p:nvSpPr>
          <p:cNvPr id="3" name="Rubrik 1">
            <a:extLst>
              <a:ext uri="{FF2B5EF4-FFF2-40B4-BE49-F238E27FC236}">
                <a16:creationId xmlns:a16="http://schemas.microsoft.com/office/drawing/2014/main" id="{8A9D632B-F2F8-77A8-DB5F-250FA05D5C6A}"/>
              </a:ext>
            </a:extLst>
          </p:cNvPr>
          <p:cNvSpPr txBox="1">
            <a:spLocks/>
          </p:cNvSpPr>
          <p:nvPr/>
        </p:nvSpPr>
        <p:spPr>
          <a:xfrm>
            <a:off x="692034" y="467834"/>
            <a:ext cx="4697089" cy="12627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cap="all" spc="300" baseline="0">
                <a:solidFill>
                  <a:schemeClr val="tx2"/>
                </a:solidFill>
                <a:latin typeface="+mj-lt"/>
                <a:ea typeface="+mj-ea"/>
                <a:cs typeface="+mj-cs"/>
              </a:defRPr>
            </a:lvl1pPr>
          </a:lstStyle>
          <a:p>
            <a:pPr algn="ctr"/>
            <a:r>
              <a:rPr lang="en-US" sz="3600" b="1" cap="none" spc="0" dirty="0" err="1">
                <a:solidFill>
                  <a:prstClr val="black"/>
                </a:solidFill>
                <a:latin typeface="Noto IKEA Latin" panose="020B0502040504020204" pitchFamily="34" charset="0"/>
                <a:ea typeface="+mn-ea"/>
                <a:cs typeface="+mn-cs"/>
              </a:rPr>
              <a:t>Tränarutbildningar</a:t>
            </a:r>
            <a:endParaRPr lang="en-US" sz="3600" b="1" cap="none" spc="0" dirty="0">
              <a:solidFill>
                <a:prstClr val="black"/>
              </a:solidFill>
              <a:latin typeface="Noto IKEA Latin" panose="020B0502040504020204" pitchFamily="34" charset="0"/>
              <a:ea typeface="+mn-ea"/>
              <a:cs typeface="+mn-cs"/>
            </a:endParaRPr>
          </a:p>
        </p:txBody>
      </p:sp>
      <p:pic>
        <p:nvPicPr>
          <p:cNvPr id="2" name="Picture 2">
            <a:extLst>
              <a:ext uri="{FF2B5EF4-FFF2-40B4-BE49-F238E27FC236}">
                <a16:creationId xmlns:a16="http://schemas.microsoft.com/office/drawing/2014/main" id="{1466DF93-349E-CF89-E411-63B9E4A2960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85965" y="1306981"/>
            <a:ext cx="2577195" cy="34362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19668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4F5288A-7E6A-274B-E6F4-C6B6B6C1C25D}"/>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674D97AE-1F0C-E5F6-22B7-C966913A7B66}"/>
              </a:ext>
            </a:extLst>
          </p:cNvPr>
          <p:cNvSpPr>
            <a:spLocks noChangeArrowheads="1"/>
          </p:cNvSpPr>
          <p:nvPr/>
        </p:nvSpPr>
        <p:spPr bwMode="auto">
          <a:xfrm>
            <a:off x="1251930" y="2564146"/>
            <a:ext cx="7817883" cy="3370827"/>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Autofit/>
          </a:bodyPr>
          <a:lstStyle/>
          <a:p>
            <a:pPr marL="285750" indent="-285750">
              <a:lnSpc>
                <a:spcPct val="120000"/>
              </a:lnSpc>
              <a:buFont typeface="Arial" panose="020B0604020202020204" pitchFamily="34" charset="0"/>
              <a:buChar char="•"/>
            </a:pPr>
            <a:r>
              <a:rPr lang="sv-SE" sz="2000" dirty="0">
                <a:solidFill>
                  <a:srgbClr val="242424"/>
                </a:solidFill>
                <a:highlight>
                  <a:srgbClr val="FFFFFF"/>
                </a:highlight>
                <a:cs typeface="Segoe UI" panose="020B0502040204020203" pitchFamily="34" charset="0"/>
              </a:rPr>
              <a:t>Söndag 30 augusti Föreningsdag:</a:t>
            </a:r>
          </a:p>
          <a:p>
            <a:pPr marL="742950" lvl="1" indent="-285750">
              <a:lnSpc>
                <a:spcPct val="120000"/>
              </a:lnSpc>
              <a:buFont typeface="Arial" panose="020B0604020202020204" pitchFamily="34" charset="0"/>
              <a:buChar char="•"/>
            </a:pPr>
            <a:r>
              <a:rPr lang="sv-SE" sz="2000" dirty="0">
                <a:solidFill>
                  <a:srgbClr val="242424"/>
                </a:solidFill>
                <a:highlight>
                  <a:srgbClr val="FFFFFF"/>
                </a:highlight>
                <a:cs typeface="Segoe UI" panose="020B0502040204020203" pitchFamily="34" charset="0"/>
              </a:rPr>
              <a:t>11.00, träningsmatch JIK F10/11 vs Hovslätt F11, a-hallen</a:t>
            </a:r>
          </a:p>
          <a:p>
            <a:pPr marL="742950" lvl="1" indent="-285750">
              <a:lnSpc>
                <a:spcPct val="120000"/>
              </a:lnSpc>
              <a:buFont typeface="Arial" panose="020B0604020202020204" pitchFamily="34" charset="0"/>
              <a:buChar char="•"/>
            </a:pPr>
            <a:r>
              <a:rPr lang="sv-SE" sz="2000" dirty="0">
                <a:solidFill>
                  <a:srgbClr val="242424"/>
                </a:solidFill>
                <a:highlight>
                  <a:srgbClr val="FFFFFF"/>
                </a:highlight>
                <a:cs typeface="Segoe UI" panose="020B0502040204020203" pitchFamily="34" charset="0"/>
              </a:rPr>
              <a:t>12.00-15.00, Intersport är på plats, tävlingar mm </a:t>
            </a:r>
          </a:p>
          <a:p>
            <a:pPr marL="742950" lvl="1" indent="-285750">
              <a:lnSpc>
                <a:spcPct val="120000"/>
              </a:lnSpc>
              <a:buFont typeface="Arial" panose="020B0604020202020204" pitchFamily="34" charset="0"/>
              <a:buChar char="•"/>
            </a:pPr>
            <a:r>
              <a:rPr lang="sv-SE" sz="2000" dirty="0">
                <a:solidFill>
                  <a:srgbClr val="242424"/>
                </a:solidFill>
                <a:highlight>
                  <a:srgbClr val="FFFFFF"/>
                </a:highlight>
                <a:cs typeface="Segoe UI" panose="020B0502040204020203" pitchFamily="34" charset="0"/>
              </a:rPr>
              <a:t>14.00, träningsmatch JIK P11 vs KFUM P11, a-hallen</a:t>
            </a:r>
          </a:p>
          <a:p>
            <a:pPr marL="742950" lvl="1" indent="-285750">
              <a:lnSpc>
                <a:spcPct val="120000"/>
              </a:lnSpc>
              <a:buFont typeface="Arial" panose="020B0604020202020204" pitchFamily="34" charset="0"/>
              <a:buChar char="•"/>
            </a:pPr>
            <a:r>
              <a:rPr lang="sv-SE" sz="2000" dirty="0">
                <a:solidFill>
                  <a:srgbClr val="242424"/>
                </a:solidFill>
                <a:highlight>
                  <a:srgbClr val="FFFFFF"/>
                </a:highlight>
                <a:cs typeface="Segoe UI" panose="020B0502040204020203" pitchFamily="34" charset="0"/>
              </a:rPr>
              <a:t>14.00 eller 17.00, JIK div1 träningsmatch</a:t>
            </a:r>
          </a:p>
          <a:p>
            <a:pPr marL="742950" lvl="1" indent="-285750">
              <a:lnSpc>
                <a:spcPct val="120000"/>
              </a:lnSpc>
              <a:buFont typeface="Arial" panose="020B0604020202020204" pitchFamily="34" charset="0"/>
              <a:buChar char="•"/>
            </a:pPr>
            <a:r>
              <a:rPr lang="sv-SE" sz="2000" dirty="0">
                <a:solidFill>
                  <a:srgbClr val="242424"/>
                </a:solidFill>
                <a:highlight>
                  <a:srgbClr val="FFFFFF"/>
                </a:highlight>
                <a:cs typeface="Segoe UI" panose="020B0502040204020203" pitchFamily="34" charset="0"/>
              </a:rPr>
              <a:t>17.00, JIK herr vs Hovslätt, Svenska Cupen Habo Arena</a:t>
            </a:r>
          </a:p>
          <a:p>
            <a:pPr marL="285750" indent="-285750">
              <a:lnSpc>
                <a:spcPct val="120000"/>
              </a:lnSpc>
              <a:buFont typeface="Arial" panose="020B0604020202020204" pitchFamily="34" charset="0"/>
              <a:buChar char="•"/>
            </a:pPr>
            <a:r>
              <a:rPr lang="sv-SE" sz="2000" dirty="0">
                <a:solidFill>
                  <a:srgbClr val="242424"/>
                </a:solidFill>
                <a:highlight>
                  <a:srgbClr val="FFFFFF"/>
                </a:highlight>
                <a:cs typeface="Segoe UI" panose="020B0502040204020203" pitchFamily="34" charset="0"/>
              </a:rPr>
              <a:t>Försäljning Ravelli – oktober</a:t>
            </a:r>
          </a:p>
          <a:p>
            <a:pPr marL="285750" indent="-285750">
              <a:lnSpc>
                <a:spcPct val="120000"/>
              </a:lnSpc>
              <a:buFont typeface="Arial" panose="020B0604020202020204" pitchFamily="34" charset="0"/>
              <a:buChar char="•"/>
            </a:pPr>
            <a:r>
              <a:rPr lang="sv-SE" sz="2000" dirty="0">
                <a:solidFill>
                  <a:srgbClr val="242424"/>
                </a:solidFill>
                <a:highlight>
                  <a:srgbClr val="FFFFFF"/>
                </a:highlight>
                <a:cs typeface="Segoe UI" panose="020B0502040204020203" pitchFamily="34" charset="0"/>
              </a:rPr>
              <a:t>Fotografering slutet på september- oktober</a:t>
            </a:r>
          </a:p>
          <a:p>
            <a:pPr marL="285750" indent="-285750">
              <a:lnSpc>
                <a:spcPct val="120000"/>
              </a:lnSpc>
              <a:buFont typeface="Arial" panose="020B0604020202020204" pitchFamily="34" charset="0"/>
              <a:buChar char="•"/>
            </a:pPr>
            <a:r>
              <a:rPr lang="sv-SE" sz="2000" dirty="0">
                <a:solidFill>
                  <a:srgbClr val="242424"/>
                </a:solidFill>
                <a:highlight>
                  <a:srgbClr val="FFFFFF"/>
                </a:highlight>
                <a:cs typeface="Segoe UI" panose="020B0502040204020203" pitchFamily="34" charset="0"/>
              </a:rPr>
              <a:t>Försäljning Bingolotter – november-december</a:t>
            </a:r>
          </a:p>
          <a:p>
            <a:pPr marL="285750" indent="-285750">
              <a:lnSpc>
                <a:spcPct val="120000"/>
              </a:lnSpc>
              <a:buFont typeface="Arial" panose="020B0604020202020204" pitchFamily="34" charset="0"/>
              <a:buChar char="•"/>
            </a:pPr>
            <a:r>
              <a:rPr lang="sv-SE" sz="2000" dirty="0">
                <a:solidFill>
                  <a:srgbClr val="242424"/>
                </a:solidFill>
                <a:highlight>
                  <a:srgbClr val="FFFFFF"/>
                </a:highlight>
                <a:cs typeface="Segoe UI" panose="020B0502040204020203" pitchFamily="34" charset="0"/>
              </a:rPr>
              <a:t>XX december: Julavslutning för hela föreningen. BoU arrangerar och deltar.</a:t>
            </a:r>
          </a:p>
          <a:p>
            <a:pPr marL="285750" indent="-285750">
              <a:lnSpc>
                <a:spcPct val="120000"/>
              </a:lnSpc>
              <a:buFont typeface="Arial" panose="020B0604020202020204" pitchFamily="34" charset="0"/>
              <a:buChar char="•"/>
            </a:pPr>
            <a:r>
              <a:rPr lang="sv-SE" sz="2000" dirty="0">
                <a:solidFill>
                  <a:srgbClr val="242424"/>
                </a:solidFill>
                <a:highlight>
                  <a:srgbClr val="FFFFFF"/>
                </a:highlight>
                <a:cs typeface="Segoe UI" panose="020B0502040204020203" pitchFamily="34" charset="0"/>
              </a:rPr>
              <a:t>2-4 april och 16-18 april: </a:t>
            </a:r>
            <a:r>
              <a:rPr lang="sv-SE" sz="2000" dirty="0" err="1">
                <a:solidFill>
                  <a:srgbClr val="242424"/>
                </a:solidFill>
                <a:highlight>
                  <a:srgbClr val="FFFFFF"/>
                </a:highlight>
                <a:cs typeface="Segoe UI" panose="020B0502040204020203" pitchFamily="34" charset="0"/>
              </a:rPr>
              <a:t>Fairplay</a:t>
            </a:r>
            <a:r>
              <a:rPr lang="sv-SE" sz="2000" dirty="0">
                <a:solidFill>
                  <a:srgbClr val="242424"/>
                </a:solidFill>
                <a:highlight>
                  <a:srgbClr val="FFFFFF"/>
                </a:highlight>
                <a:cs typeface="Segoe UI" panose="020B0502040204020203" pitchFamily="34" charset="0"/>
              </a:rPr>
              <a:t> cup 2027</a:t>
            </a:r>
          </a:p>
          <a:p>
            <a:pPr marL="285750" indent="-285750">
              <a:lnSpc>
                <a:spcPct val="120000"/>
              </a:lnSpc>
              <a:buFont typeface="Arial" panose="020B0604020202020204" pitchFamily="34" charset="0"/>
              <a:buChar char="•"/>
            </a:pPr>
            <a:r>
              <a:rPr lang="sv-SE" sz="2000" dirty="0">
                <a:solidFill>
                  <a:srgbClr val="242424"/>
                </a:solidFill>
                <a:highlight>
                  <a:srgbClr val="FFFFFF"/>
                </a:highlight>
                <a:cs typeface="Segoe UI" panose="020B0502040204020203" pitchFamily="34" charset="0"/>
              </a:rPr>
              <a:t>Ledaravslutning april</a:t>
            </a:r>
          </a:p>
          <a:p>
            <a:pPr marL="285750" indent="-285750">
              <a:lnSpc>
                <a:spcPct val="120000"/>
              </a:lnSpc>
              <a:buFont typeface="Arial" panose="020B0604020202020204" pitchFamily="34" charset="0"/>
              <a:buChar char="•"/>
            </a:pPr>
            <a:endParaRPr lang="sv-SE" sz="2000" dirty="0">
              <a:solidFill>
                <a:srgbClr val="242424"/>
              </a:solidFill>
              <a:highlight>
                <a:srgbClr val="FFFFFF"/>
              </a:highlight>
              <a:cs typeface="Segoe UI" panose="020B0502040204020203" pitchFamily="34" charset="0"/>
            </a:endParaRPr>
          </a:p>
          <a:p>
            <a:pPr>
              <a:lnSpc>
                <a:spcPct val="120000"/>
              </a:lnSpc>
            </a:pPr>
            <a:endParaRPr lang="sv-SE" sz="2000" dirty="0">
              <a:solidFill>
                <a:srgbClr val="242424"/>
              </a:solidFill>
              <a:highlight>
                <a:srgbClr val="FFFFFF"/>
              </a:highlight>
              <a:cs typeface="Segoe UI" panose="020B0502040204020203" pitchFamily="34" charset="0"/>
            </a:endParaRPr>
          </a:p>
        </p:txBody>
      </p:sp>
      <p:pic>
        <p:nvPicPr>
          <p:cNvPr id="7" name="Picture 6" descr="A black and white logo">
            <a:extLst>
              <a:ext uri="{FF2B5EF4-FFF2-40B4-BE49-F238E27FC236}">
                <a16:creationId xmlns:a16="http://schemas.microsoft.com/office/drawing/2014/main" id="{ACBFFBB7-9B4E-8CC7-A1E3-811F1B8A040B}"/>
              </a:ext>
            </a:extLst>
          </p:cNvPr>
          <p:cNvPicPr>
            <a:picLocks noChangeAspect="1"/>
          </p:cNvPicPr>
          <p:nvPr/>
        </p:nvPicPr>
        <p:blipFill rotWithShape="1">
          <a:blip r:embed="rId3">
            <a:extLst>
              <a:ext uri="{28A0092B-C50C-407E-A947-70E740481C1C}">
                <a14:useLocalDpi xmlns:a14="http://schemas.microsoft.com/office/drawing/2010/main" val="0"/>
              </a:ext>
            </a:extLst>
          </a:blip>
          <a:srcRect r="71188"/>
          <a:stretch/>
        </p:blipFill>
        <p:spPr>
          <a:xfrm>
            <a:off x="9837700" y="5555524"/>
            <a:ext cx="1704060" cy="868690"/>
          </a:xfrm>
          <a:prstGeom prst="rect">
            <a:avLst/>
          </a:prstGeom>
        </p:spPr>
      </p:pic>
      <p:sp>
        <p:nvSpPr>
          <p:cNvPr id="3" name="Rubrik 1">
            <a:extLst>
              <a:ext uri="{FF2B5EF4-FFF2-40B4-BE49-F238E27FC236}">
                <a16:creationId xmlns:a16="http://schemas.microsoft.com/office/drawing/2014/main" id="{8A9D632B-F2F8-77A8-DB5F-250FA05D5C6A}"/>
              </a:ext>
            </a:extLst>
          </p:cNvPr>
          <p:cNvSpPr txBox="1">
            <a:spLocks/>
          </p:cNvSpPr>
          <p:nvPr/>
        </p:nvSpPr>
        <p:spPr>
          <a:xfrm>
            <a:off x="692035" y="467834"/>
            <a:ext cx="3648738" cy="12627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cap="all" spc="300" baseline="0">
                <a:solidFill>
                  <a:schemeClr val="tx2"/>
                </a:solidFill>
                <a:latin typeface="+mj-lt"/>
                <a:ea typeface="+mj-ea"/>
                <a:cs typeface="+mj-cs"/>
              </a:defRPr>
            </a:lvl1pPr>
          </a:lstStyle>
          <a:p>
            <a:pPr algn="ctr"/>
            <a:r>
              <a:rPr lang="en-US" sz="3600" b="1" cap="none" spc="0" dirty="0">
                <a:solidFill>
                  <a:prstClr val="black"/>
                </a:solidFill>
                <a:latin typeface="Noto IKEA Latin" panose="020B0502040504020204" pitchFamily="34" charset="0"/>
                <a:ea typeface="+mn-ea"/>
                <a:cs typeface="+mn-cs"/>
              </a:rPr>
              <a:t>Viktiga datum</a:t>
            </a:r>
          </a:p>
        </p:txBody>
      </p:sp>
      <p:pic>
        <p:nvPicPr>
          <p:cNvPr id="1027" name="0A866F5C-46E4-4E52-8384-07C3A1290EC2" descr="PHOTO-2024-08-16-10-14-09.jpg">
            <a:extLst>
              <a:ext uri="{FF2B5EF4-FFF2-40B4-BE49-F238E27FC236}">
                <a16:creationId xmlns:a16="http://schemas.microsoft.com/office/drawing/2014/main" id="{40E23835-C37B-3EDE-B8D9-FA236A914CA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1149" t="12216" r="14988" b="29833"/>
          <a:stretch/>
        </p:blipFill>
        <p:spPr bwMode="auto">
          <a:xfrm>
            <a:off x="9561197" y="467834"/>
            <a:ext cx="2257065" cy="2361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723269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F49C582-F738-ED57-62C0-06751D46F3E5}"/>
              </a:ext>
            </a:extLst>
          </p:cNvPr>
          <p:cNvSpPr>
            <a:spLocks noGrp="1"/>
          </p:cNvSpPr>
          <p:nvPr>
            <p:ph type="title"/>
          </p:nvPr>
        </p:nvSpPr>
        <p:spPr>
          <a:xfrm>
            <a:off x="1352550" y="18675"/>
            <a:ext cx="9427067" cy="951105"/>
          </a:xfrm>
        </p:spPr>
        <p:txBody>
          <a:bodyPr/>
          <a:lstStyle/>
          <a:p>
            <a:r>
              <a:rPr lang="sv-SE" b="1" dirty="0">
                <a:solidFill>
                  <a:schemeClr val="tx1"/>
                </a:solidFill>
                <a:latin typeface="Noto IKEA Latin"/>
              </a:rPr>
              <a:t>Barn och </a:t>
            </a:r>
            <a:r>
              <a:rPr lang="sv-SE" b="1" dirty="0" err="1">
                <a:solidFill>
                  <a:schemeClr val="tx1"/>
                </a:solidFill>
                <a:latin typeface="Noto IKEA Latin"/>
              </a:rPr>
              <a:t>ungdomsektionen</a:t>
            </a:r>
            <a:r>
              <a:rPr lang="sv-SE" b="1" dirty="0">
                <a:solidFill>
                  <a:schemeClr val="tx1"/>
                </a:solidFill>
                <a:latin typeface="Noto IKEA Latin"/>
              </a:rPr>
              <a:t> i JIK:</a:t>
            </a:r>
            <a:endParaRPr lang="en-GB" b="1" dirty="0">
              <a:solidFill>
                <a:schemeClr val="tx1"/>
              </a:solidFill>
              <a:latin typeface="Noto IKEA Latin"/>
            </a:endParaRPr>
          </a:p>
        </p:txBody>
      </p:sp>
      <p:sp>
        <p:nvSpPr>
          <p:cNvPr id="3" name="Platshållare för innehåll 2">
            <a:extLst>
              <a:ext uri="{FF2B5EF4-FFF2-40B4-BE49-F238E27FC236}">
                <a16:creationId xmlns:a16="http://schemas.microsoft.com/office/drawing/2014/main" id="{EA994DA8-EE78-1092-F61F-79F443838DDB}"/>
              </a:ext>
            </a:extLst>
          </p:cNvPr>
          <p:cNvSpPr>
            <a:spLocks noGrp="1"/>
          </p:cNvSpPr>
          <p:nvPr>
            <p:ph idx="1"/>
          </p:nvPr>
        </p:nvSpPr>
        <p:spPr>
          <a:xfrm>
            <a:off x="1094704" y="1133342"/>
            <a:ext cx="9916733" cy="5038860"/>
          </a:xfrm>
        </p:spPr>
        <p:txBody>
          <a:bodyPr/>
          <a:lstStyle/>
          <a:p>
            <a:pPr marL="0" indent="0">
              <a:buNone/>
            </a:pPr>
            <a:endParaRPr lang="en-GB" dirty="0"/>
          </a:p>
        </p:txBody>
      </p:sp>
      <p:sp>
        <p:nvSpPr>
          <p:cNvPr id="5" name="Rectangle 2">
            <a:extLst>
              <a:ext uri="{FF2B5EF4-FFF2-40B4-BE49-F238E27FC236}">
                <a16:creationId xmlns:a16="http://schemas.microsoft.com/office/drawing/2014/main" id="{22D99600-9CAE-C324-C0CC-693021452B78}"/>
              </a:ext>
            </a:extLst>
          </p:cNvPr>
          <p:cNvSpPr/>
          <p:nvPr/>
        </p:nvSpPr>
        <p:spPr>
          <a:xfrm>
            <a:off x="1307205" y="2137893"/>
            <a:ext cx="4423894" cy="1190007"/>
          </a:xfrm>
          <a:prstGeom prst="rect">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sz="1400">
                <a:solidFill>
                  <a:srgbClr val="FFFFFF"/>
                </a:solidFill>
              </a:defRPr>
            </a:pPr>
            <a:r>
              <a:rPr kumimoji="0" sz="1600" b="1" i="0" u="none" strike="noStrike" kern="1200" cap="none" spc="0" normalizeH="0" baseline="0" noProof="0" dirty="0" err="1">
                <a:ln>
                  <a:noFill/>
                </a:ln>
                <a:solidFill>
                  <a:srgbClr val="FFFFFF"/>
                </a:solidFill>
                <a:effectLst/>
                <a:uLnTx/>
                <a:uFillTx/>
                <a:latin typeface="Gill Sans MT"/>
                <a:ea typeface="+mn-ea"/>
                <a:cs typeface="+mn-cs"/>
              </a:rPr>
              <a:t>Grön</a:t>
            </a:r>
            <a:r>
              <a:rPr kumimoji="0" sz="1600" b="1" i="0" u="none" strike="noStrike" kern="1200" cap="none" spc="0" normalizeH="0" baseline="0" noProof="0" dirty="0">
                <a:ln>
                  <a:noFill/>
                </a:ln>
                <a:solidFill>
                  <a:srgbClr val="FFFFFF"/>
                </a:solidFill>
                <a:effectLst/>
                <a:uLnTx/>
                <a:uFillTx/>
                <a:latin typeface="Gill Sans MT"/>
                <a:ea typeface="+mn-ea"/>
                <a:cs typeface="+mn-cs"/>
              </a:rPr>
              <a:t> </a:t>
            </a:r>
            <a:r>
              <a:rPr kumimoji="0" sz="1600" b="1" i="0" u="none" strike="noStrike" kern="1200" cap="none" spc="0" normalizeH="0" baseline="0" noProof="0" dirty="0" err="1">
                <a:ln>
                  <a:noFill/>
                </a:ln>
                <a:solidFill>
                  <a:srgbClr val="FFFFFF"/>
                </a:solidFill>
                <a:effectLst/>
                <a:uLnTx/>
                <a:uFillTx/>
                <a:latin typeface="Gill Sans MT"/>
                <a:ea typeface="+mn-ea"/>
                <a:cs typeface="+mn-cs"/>
              </a:rPr>
              <a:t>nivå</a:t>
            </a:r>
            <a:r>
              <a:rPr kumimoji="0" sz="1600" b="1" i="0" u="none" strike="noStrike" kern="1200" cap="none" spc="0" normalizeH="0" baseline="0" noProof="0" dirty="0">
                <a:ln>
                  <a:noFill/>
                </a:ln>
                <a:solidFill>
                  <a:srgbClr val="FFFFFF"/>
                </a:solidFill>
                <a:effectLst/>
                <a:uLnTx/>
                <a:uFillTx/>
                <a:latin typeface="Gill Sans MT"/>
                <a:ea typeface="+mn-ea"/>
                <a:cs typeface="+mn-cs"/>
              </a:rPr>
              <a:t>:</a:t>
            </a:r>
            <a:r>
              <a:rPr kumimoji="0" sz="1400" b="0" i="0" u="none" strike="noStrike" kern="1200" cap="none" spc="0" normalizeH="0" baseline="0" noProof="0" dirty="0">
                <a:ln>
                  <a:noFill/>
                </a:ln>
                <a:solidFill>
                  <a:srgbClr val="FFFFFF"/>
                </a:solidFill>
                <a:effectLst/>
                <a:uLnTx/>
                <a:uFillTx/>
                <a:latin typeface="Gill Sans MT"/>
                <a:ea typeface="+mn-ea"/>
                <a:cs typeface="+mn-cs"/>
              </a:rPr>
              <a:t>
</a:t>
            </a:r>
            <a:r>
              <a:rPr kumimoji="0" lang="sv-SE" sz="1400" b="0" i="0" u="none" strike="noStrike" kern="1200" cap="none" spc="0" normalizeH="0" baseline="0" noProof="0" dirty="0">
                <a:ln>
                  <a:noFill/>
                </a:ln>
                <a:solidFill>
                  <a:srgbClr val="FFFFFF"/>
                </a:solidFill>
                <a:effectLst/>
                <a:uLnTx/>
                <a:uFillTx/>
                <a:latin typeface="Gill Sans MT"/>
                <a:ea typeface="+mn-ea"/>
                <a:cs typeface="+mn-cs"/>
              </a:rPr>
              <a:t>1200 kr</a:t>
            </a:r>
            <a:r>
              <a:rPr kumimoji="0" sz="1400" b="0" i="0" u="none" strike="noStrike" kern="1200" cap="none" spc="0" normalizeH="0" baseline="0" noProof="0" dirty="0">
                <a:ln>
                  <a:noFill/>
                </a:ln>
                <a:solidFill>
                  <a:srgbClr val="FFFFFF"/>
                </a:solidFill>
                <a:effectLst/>
                <a:uLnTx/>
                <a:uFillTx/>
                <a:latin typeface="Gill Sans MT"/>
                <a:ea typeface="+mn-ea"/>
                <a:cs typeface="+mn-cs"/>
              </a:rPr>
              <a:t>
</a:t>
            </a:r>
            <a:r>
              <a:rPr kumimoji="0" lang="sv-SE" sz="1400" b="0" i="0" u="none" strike="noStrike" kern="1200" cap="none" spc="0" normalizeH="0" baseline="0" noProof="0" dirty="0">
                <a:ln>
                  <a:noFill/>
                </a:ln>
                <a:solidFill>
                  <a:srgbClr val="FFFFFF"/>
                </a:solidFill>
                <a:effectLst/>
                <a:uLnTx/>
                <a:uFillTx/>
                <a:latin typeface="Gill Sans MT"/>
                <a:ea typeface="+mn-ea"/>
                <a:cs typeface="+mn-cs"/>
              </a:rPr>
              <a:t>1–2 träningar/vecka, poolspel</a:t>
            </a:r>
            <a:r>
              <a:rPr kumimoji="0" sz="1400" b="0" i="0" u="none" strike="noStrike" kern="1200" cap="none" spc="0" normalizeH="0" baseline="0" noProof="0" dirty="0">
                <a:ln>
                  <a:noFill/>
                </a:ln>
                <a:solidFill>
                  <a:srgbClr val="FFFFFF"/>
                </a:solidFill>
                <a:effectLst/>
                <a:uLnTx/>
                <a:uFillTx/>
                <a:latin typeface="Gill Sans MT"/>
                <a:ea typeface="+mn-ea"/>
                <a:cs typeface="+mn-cs"/>
              </a:rPr>
              <a:t>
</a:t>
            </a:r>
            <a:r>
              <a:rPr kumimoji="0" lang="sv-SE" sz="1400" b="0" i="0" u="none" strike="noStrike" kern="1200" cap="none" spc="0" normalizeH="0" baseline="0" noProof="0" dirty="0">
                <a:ln>
                  <a:noFill/>
                </a:ln>
                <a:solidFill>
                  <a:srgbClr val="FFFFFF"/>
                </a:solidFill>
                <a:effectLst/>
                <a:uLnTx/>
                <a:uFillTx/>
                <a:latin typeface="Gill Sans MT"/>
                <a:ea typeface="+mn-ea"/>
                <a:cs typeface="+mn-cs"/>
              </a:rPr>
              <a:t>Tidig träningstid, helg och premium</a:t>
            </a:r>
          </a:p>
          <a:p>
            <a:pPr marL="0" marR="0" lvl="0" indent="0" algn="ctr" defTabSz="914400" rtl="0" eaLnBrk="1" fontAlgn="auto" latinLnBrk="0" hangingPunct="1">
              <a:lnSpc>
                <a:spcPct val="100000"/>
              </a:lnSpc>
              <a:spcBef>
                <a:spcPts val="0"/>
              </a:spcBef>
              <a:spcAft>
                <a:spcPts val="0"/>
              </a:spcAft>
              <a:buClrTx/>
              <a:buSzTx/>
              <a:buFontTx/>
              <a:buNone/>
              <a:tabLst/>
              <a:defRPr sz="1400">
                <a:solidFill>
                  <a:srgbClr val="FFFFFF"/>
                </a:solidFill>
              </a:defRPr>
            </a:pPr>
            <a:r>
              <a:rPr kumimoji="0" lang="sv-SE" sz="1400" b="0" i="0" u="none" strike="noStrike" kern="1200" cap="none" spc="0" normalizeH="0" baseline="0" noProof="0" dirty="0">
                <a:ln>
                  <a:noFill/>
                </a:ln>
                <a:solidFill>
                  <a:srgbClr val="FFFFFF"/>
                </a:solidFill>
                <a:effectLst/>
                <a:uLnTx/>
                <a:uFillTx/>
                <a:latin typeface="Gill Sans MT"/>
                <a:ea typeface="+mn-ea"/>
                <a:cs typeface="+mn-cs"/>
              </a:rPr>
              <a:t> </a:t>
            </a:r>
            <a:r>
              <a:rPr kumimoji="0" lang="sv-SE" sz="1400" b="0" i="0" u="none" strike="noStrike" kern="1200" cap="none" spc="0" normalizeH="0" baseline="0" noProof="0" dirty="0" err="1">
                <a:ln>
                  <a:noFill/>
                </a:ln>
                <a:solidFill>
                  <a:srgbClr val="FFFFFF"/>
                </a:solidFill>
                <a:effectLst/>
                <a:uLnTx/>
                <a:uFillTx/>
                <a:latin typeface="Gill Sans MT"/>
                <a:ea typeface="+mn-ea"/>
                <a:cs typeface="+mn-cs"/>
              </a:rPr>
              <a:t>Talavidskolan</a:t>
            </a:r>
            <a:r>
              <a:rPr kumimoji="0" lang="sv-SE" sz="1400" b="0" i="0" u="none" strike="noStrike" kern="1200" cap="none" spc="0" normalizeH="0" baseline="0" noProof="0" dirty="0">
                <a:ln>
                  <a:noFill/>
                </a:ln>
                <a:solidFill>
                  <a:srgbClr val="FFFFFF"/>
                </a:solidFill>
                <a:effectLst/>
                <a:uLnTx/>
                <a:uFillTx/>
                <a:latin typeface="Gill Sans MT"/>
                <a:ea typeface="+mn-ea"/>
                <a:cs typeface="+mn-cs"/>
              </a:rPr>
              <a:t>, Per Brahe äldre större hallar</a:t>
            </a:r>
            <a:endParaRPr kumimoji="0" sz="1400" b="0" i="0" u="none" strike="noStrike" kern="1200" cap="none" spc="0" normalizeH="0" baseline="0" noProof="0" dirty="0">
              <a:ln>
                <a:noFill/>
              </a:ln>
              <a:solidFill>
                <a:srgbClr val="FFFFFF"/>
              </a:solidFill>
              <a:effectLst/>
              <a:uLnTx/>
              <a:uFillTx/>
              <a:latin typeface="Gill Sans MT"/>
              <a:ea typeface="+mn-ea"/>
              <a:cs typeface="+mn-cs"/>
            </a:endParaRPr>
          </a:p>
        </p:txBody>
      </p:sp>
      <p:sp>
        <p:nvSpPr>
          <p:cNvPr id="6" name="Rectangle 3">
            <a:extLst>
              <a:ext uri="{FF2B5EF4-FFF2-40B4-BE49-F238E27FC236}">
                <a16:creationId xmlns:a16="http://schemas.microsoft.com/office/drawing/2014/main" id="{39CBCC03-C4DF-1B1E-C2D0-447A87F7CE16}"/>
              </a:ext>
            </a:extLst>
          </p:cNvPr>
          <p:cNvSpPr/>
          <p:nvPr/>
        </p:nvSpPr>
        <p:spPr>
          <a:xfrm>
            <a:off x="1307205" y="3418053"/>
            <a:ext cx="6265572" cy="1190007"/>
          </a:xfrm>
          <a:prstGeom prst="rect">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sz="1400">
                <a:solidFill>
                  <a:srgbClr val="FFFFFF"/>
                </a:solidFill>
              </a:defRPr>
            </a:pPr>
            <a:r>
              <a:rPr kumimoji="0" sz="1600" b="1" i="0" u="none" strike="noStrike" kern="1200" cap="none" spc="0" normalizeH="0" baseline="0" noProof="0" dirty="0" err="1">
                <a:ln>
                  <a:noFill/>
                </a:ln>
                <a:solidFill>
                  <a:srgbClr val="FFFFFF"/>
                </a:solidFill>
                <a:effectLst/>
                <a:uLnTx/>
                <a:uFillTx/>
                <a:latin typeface="Gill Sans MT"/>
                <a:ea typeface="+mn-ea"/>
                <a:cs typeface="+mn-cs"/>
              </a:rPr>
              <a:t>Blå</a:t>
            </a:r>
            <a:r>
              <a:rPr kumimoji="0" sz="1600" b="1" i="0" u="none" strike="noStrike" kern="1200" cap="none" spc="0" normalizeH="0" baseline="0" noProof="0" dirty="0">
                <a:ln>
                  <a:noFill/>
                </a:ln>
                <a:solidFill>
                  <a:srgbClr val="FFFFFF"/>
                </a:solidFill>
                <a:effectLst/>
                <a:uLnTx/>
                <a:uFillTx/>
                <a:latin typeface="Gill Sans MT"/>
                <a:ea typeface="+mn-ea"/>
                <a:cs typeface="+mn-cs"/>
              </a:rPr>
              <a:t> </a:t>
            </a:r>
            <a:r>
              <a:rPr kumimoji="0" sz="1600" b="1" i="0" u="none" strike="noStrike" kern="1200" cap="none" spc="0" normalizeH="0" baseline="0" noProof="0" dirty="0" err="1">
                <a:ln>
                  <a:noFill/>
                </a:ln>
                <a:solidFill>
                  <a:srgbClr val="FFFFFF"/>
                </a:solidFill>
                <a:effectLst/>
                <a:uLnTx/>
                <a:uFillTx/>
                <a:latin typeface="Gill Sans MT"/>
                <a:ea typeface="+mn-ea"/>
                <a:cs typeface="+mn-cs"/>
              </a:rPr>
              <a:t>nivå</a:t>
            </a:r>
            <a:r>
              <a:rPr kumimoji="0" sz="1600" b="1" i="0" u="none" strike="noStrike" kern="1200" cap="none" spc="0" normalizeH="0" baseline="0" noProof="0" dirty="0">
                <a:ln>
                  <a:noFill/>
                </a:ln>
                <a:solidFill>
                  <a:srgbClr val="FFFFFF"/>
                </a:solidFill>
                <a:effectLst/>
                <a:uLnTx/>
                <a:uFillTx/>
                <a:latin typeface="Gill Sans MT"/>
                <a:ea typeface="+mn-ea"/>
                <a:cs typeface="+mn-cs"/>
              </a:rPr>
              <a:t>:</a:t>
            </a:r>
            <a:r>
              <a:rPr kumimoji="0" sz="1400" b="0" i="0" u="none" strike="noStrike" kern="1200" cap="none" spc="0" normalizeH="0" baseline="0" noProof="0" dirty="0">
                <a:ln>
                  <a:noFill/>
                </a:ln>
                <a:solidFill>
                  <a:srgbClr val="FFFFFF"/>
                </a:solidFill>
                <a:effectLst/>
                <a:uLnTx/>
                <a:uFillTx/>
                <a:latin typeface="Gill Sans MT"/>
                <a:ea typeface="+mn-ea"/>
                <a:cs typeface="+mn-cs"/>
              </a:rPr>
              <a:t>
</a:t>
            </a:r>
            <a:r>
              <a:rPr kumimoji="0" lang="sv-SE" sz="1400" b="0" i="0" u="none" strike="noStrike" kern="1200" cap="none" spc="0" normalizeH="0" baseline="0" noProof="0" dirty="0">
                <a:ln>
                  <a:noFill/>
                </a:ln>
                <a:solidFill>
                  <a:srgbClr val="FFFFFF"/>
                </a:solidFill>
                <a:effectLst/>
                <a:uLnTx/>
                <a:uFillTx/>
                <a:latin typeface="Gill Sans MT"/>
                <a:ea typeface="+mn-ea"/>
                <a:cs typeface="+mn-cs"/>
              </a:rPr>
              <a:t>1700 kr</a:t>
            </a:r>
            <a:r>
              <a:rPr kumimoji="0" sz="1400" b="0" i="0" u="none" strike="noStrike" kern="1200" cap="none" spc="0" normalizeH="0" baseline="0" noProof="0" dirty="0">
                <a:ln>
                  <a:noFill/>
                </a:ln>
                <a:solidFill>
                  <a:srgbClr val="FFFFFF"/>
                </a:solidFill>
                <a:effectLst/>
                <a:uLnTx/>
                <a:uFillTx/>
                <a:latin typeface="Gill Sans MT"/>
                <a:ea typeface="+mn-ea"/>
                <a:cs typeface="+mn-cs"/>
              </a:rPr>
              <a:t>
</a:t>
            </a:r>
            <a:r>
              <a:rPr kumimoji="0" lang="sv-SE" sz="1400" b="0" i="0" u="none" strike="noStrike" kern="1200" cap="none" spc="0" normalizeH="0" baseline="0" noProof="0" dirty="0">
                <a:ln>
                  <a:noFill/>
                </a:ln>
                <a:solidFill>
                  <a:srgbClr val="FFFFFF"/>
                </a:solidFill>
                <a:effectLst/>
                <a:uLnTx/>
                <a:uFillTx/>
                <a:latin typeface="Gill Sans MT"/>
                <a:ea typeface="+mn-ea"/>
                <a:cs typeface="+mn-cs"/>
              </a:rPr>
              <a:t>2 träningar/vecka, seriespel</a:t>
            </a:r>
            <a:r>
              <a:rPr kumimoji="0" sz="1400" b="0" i="0" u="none" strike="noStrike" kern="1200" cap="none" spc="0" normalizeH="0" baseline="0" noProof="0" dirty="0">
                <a:ln>
                  <a:noFill/>
                </a:ln>
                <a:solidFill>
                  <a:srgbClr val="FFFFFF"/>
                </a:solidFill>
                <a:effectLst/>
                <a:uLnTx/>
                <a:uFillTx/>
                <a:latin typeface="Gill Sans MT"/>
                <a:ea typeface="+mn-ea"/>
                <a:cs typeface="+mn-cs"/>
              </a:rPr>
              <a:t>
</a:t>
            </a:r>
            <a:r>
              <a:rPr kumimoji="0" lang="sv-SE" sz="1400" b="0" i="0" u="none" strike="noStrike" kern="1200" cap="none" spc="0" normalizeH="0" baseline="0" noProof="0" dirty="0">
                <a:ln>
                  <a:noFill/>
                </a:ln>
                <a:solidFill>
                  <a:srgbClr val="FFFFFF"/>
                </a:solidFill>
                <a:effectLst/>
                <a:uLnTx/>
                <a:uFillTx/>
                <a:latin typeface="Gill Sans MT"/>
                <a:ea typeface="+mn-ea"/>
                <a:cs typeface="+mn-cs"/>
              </a:rPr>
              <a:t>Tidig träningstid, helg och premiumtid</a:t>
            </a:r>
          </a:p>
          <a:p>
            <a:pPr marL="0" marR="0" lvl="0" indent="0" algn="ctr" defTabSz="914400" rtl="0" eaLnBrk="1" fontAlgn="auto" latinLnBrk="0" hangingPunct="1">
              <a:lnSpc>
                <a:spcPct val="100000"/>
              </a:lnSpc>
              <a:spcBef>
                <a:spcPts val="0"/>
              </a:spcBef>
              <a:spcAft>
                <a:spcPts val="0"/>
              </a:spcAft>
              <a:buClrTx/>
              <a:buSzTx/>
              <a:buFontTx/>
              <a:buNone/>
              <a:tabLst/>
              <a:defRPr sz="1400">
                <a:solidFill>
                  <a:srgbClr val="FFFFFF"/>
                </a:solidFill>
              </a:defRPr>
            </a:pPr>
            <a:r>
              <a:rPr kumimoji="0" lang="sv-SE" sz="1400" b="0" i="0" u="none" strike="noStrike" kern="1200" cap="none" spc="0" normalizeH="0" baseline="0" noProof="0" dirty="0">
                <a:ln>
                  <a:noFill/>
                </a:ln>
                <a:solidFill>
                  <a:srgbClr val="FFFFFF"/>
                </a:solidFill>
                <a:effectLst/>
                <a:uLnTx/>
                <a:uFillTx/>
                <a:latin typeface="Gill Sans MT"/>
                <a:ea typeface="+mn-ea"/>
                <a:cs typeface="+mn-cs"/>
              </a:rPr>
              <a:t> Hisingstorp,  Idrottshuset</a:t>
            </a:r>
            <a:endParaRPr kumimoji="0" sz="1400" b="0" i="0" u="none" strike="noStrike" kern="1200" cap="none" spc="0" normalizeH="0" baseline="0" noProof="0" dirty="0">
              <a:ln>
                <a:noFill/>
              </a:ln>
              <a:solidFill>
                <a:srgbClr val="FFFFFF"/>
              </a:solidFill>
              <a:effectLst/>
              <a:uLnTx/>
              <a:uFillTx/>
              <a:latin typeface="Gill Sans MT"/>
              <a:ea typeface="+mn-ea"/>
              <a:cs typeface="+mn-cs"/>
            </a:endParaRPr>
          </a:p>
        </p:txBody>
      </p:sp>
      <p:sp>
        <p:nvSpPr>
          <p:cNvPr id="7" name="Rectangle 4">
            <a:extLst>
              <a:ext uri="{FF2B5EF4-FFF2-40B4-BE49-F238E27FC236}">
                <a16:creationId xmlns:a16="http://schemas.microsoft.com/office/drawing/2014/main" id="{B3DD3201-E10E-F202-D6D8-2D931F7D9FF4}"/>
              </a:ext>
            </a:extLst>
          </p:cNvPr>
          <p:cNvSpPr/>
          <p:nvPr/>
        </p:nvSpPr>
        <p:spPr>
          <a:xfrm>
            <a:off x="1307205" y="4750371"/>
            <a:ext cx="8506496" cy="1137849"/>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sz="1400">
                <a:solidFill>
                  <a:srgbClr val="FFFFFF"/>
                </a:solidFill>
              </a:defRPr>
            </a:pPr>
            <a:r>
              <a:rPr kumimoji="0" sz="1600" b="1" i="0" u="none" strike="noStrike" kern="1200" cap="none" spc="0" normalizeH="0" baseline="0" noProof="0" dirty="0" err="1">
                <a:ln>
                  <a:noFill/>
                </a:ln>
                <a:solidFill>
                  <a:srgbClr val="FFFFFF"/>
                </a:solidFill>
                <a:effectLst/>
                <a:uLnTx/>
                <a:uFillTx/>
                <a:latin typeface="Gill Sans MT"/>
                <a:ea typeface="+mn-ea"/>
                <a:cs typeface="+mn-cs"/>
              </a:rPr>
              <a:t>Röd</a:t>
            </a:r>
            <a:r>
              <a:rPr kumimoji="0" sz="1600" b="1" i="0" u="none" strike="noStrike" kern="1200" cap="none" spc="0" normalizeH="0" baseline="0" noProof="0" dirty="0">
                <a:ln>
                  <a:noFill/>
                </a:ln>
                <a:solidFill>
                  <a:srgbClr val="FFFFFF"/>
                </a:solidFill>
                <a:effectLst/>
                <a:uLnTx/>
                <a:uFillTx/>
                <a:latin typeface="Gill Sans MT"/>
                <a:ea typeface="+mn-ea"/>
                <a:cs typeface="+mn-cs"/>
              </a:rPr>
              <a:t> </a:t>
            </a:r>
            <a:r>
              <a:rPr kumimoji="0" sz="1600" b="1" i="0" u="none" strike="noStrike" kern="1200" cap="none" spc="0" normalizeH="0" baseline="0" noProof="0" dirty="0" err="1">
                <a:ln>
                  <a:noFill/>
                </a:ln>
                <a:solidFill>
                  <a:srgbClr val="FFFFFF"/>
                </a:solidFill>
                <a:effectLst/>
                <a:uLnTx/>
                <a:uFillTx/>
                <a:latin typeface="Gill Sans MT"/>
                <a:ea typeface="+mn-ea"/>
                <a:cs typeface="+mn-cs"/>
              </a:rPr>
              <a:t>nivå</a:t>
            </a:r>
            <a:r>
              <a:rPr kumimoji="0" sz="1600" b="1" i="0" u="none" strike="noStrike" kern="1200" cap="none" spc="0" normalizeH="0" baseline="0" noProof="0" dirty="0">
                <a:ln>
                  <a:noFill/>
                </a:ln>
                <a:solidFill>
                  <a:srgbClr val="FFFFFF"/>
                </a:solidFill>
                <a:effectLst/>
                <a:uLnTx/>
                <a:uFillTx/>
                <a:latin typeface="Gill Sans MT"/>
                <a:ea typeface="+mn-ea"/>
                <a:cs typeface="+mn-cs"/>
              </a:rPr>
              <a:t>:</a:t>
            </a:r>
            <a:r>
              <a:rPr kumimoji="0" sz="1400" b="0" i="0" u="none" strike="noStrike" kern="1200" cap="none" spc="0" normalizeH="0" baseline="0" noProof="0" dirty="0">
                <a:ln>
                  <a:noFill/>
                </a:ln>
                <a:solidFill>
                  <a:srgbClr val="FFFFFF"/>
                </a:solidFill>
                <a:effectLst/>
                <a:uLnTx/>
                <a:uFillTx/>
                <a:latin typeface="Gill Sans MT"/>
                <a:ea typeface="+mn-ea"/>
                <a:cs typeface="+mn-cs"/>
              </a:rPr>
              <a:t>
</a:t>
            </a:r>
            <a:r>
              <a:rPr lang="sv-SE" sz="1400" dirty="0">
                <a:solidFill>
                  <a:srgbClr val="FFFFFF"/>
                </a:solidFill>
                <a:latin typeface="Gill Sans MT"/>
              </a:rPr>
              <a:t>2000</a:t>
            </a:r>
            <a:r>
              <a:rPr kumimoji="0" lang="sv-SE" sz="1400" b="0" i="0" u="none" strike="noStrike" kern="1200" cap="none" spc="0" normalizeH="0" baseline="0" noProof="0" dirty="0">
                <a:ln>
                  <a:noFill/>
                </a:ln>
                <a:solidFill>
                  <a:srgbClr val="FFFFFF"/>
                </a:solidFill>
                <a:effectLst/>
                <a:uLnTx/>
                <a:uFillTx/>
                <a:latin typeface="Gill Sans MT"/>
                <a:ea typeface="+mn-ea"/>
                <a:cs typeface="+mn-cs"/>
              </a:rPr>
              <a:t> kr</a:t>
            </a:r>
            <a:r>
              <a:rPr kumimoji="0" sz="1400" b="0" i="0" u="none" strike="noStrike" kern="1200" cap="none" spc="0" normalizeH="0" baseline="0" noProof="0" dirty="0">
                <a:ln>
                  <a:noFill/>
                </a:ln>
                <a:solidFill>
                  <a:srgbClr val="FFFFFF"/>
                </a:solidFill>
                <a:effectLst/>
                <a:uLnTx/>
                <a:uFillTx/>
                <a:latin typeface="Gill Sans MT"/>
                <a:ea typeface="+mn-ea"/>
                <a:cs typeface="+mn-cs"/>
              </a:rPr>
              <a:t>
</a:t>
            </a:r>
            <a:r>
              <a:rPr kumimoji="0" lang="sv-SE" sz="1400" b="0" i="0" u="none" strike="noStrike" kern="1200" cap="none" spc="0" normalizeH="0" baseline="0" noProof="0" dirty="0">
                <a:ln>
                  <a:noFill/>
                </a:ln>
                <a:solidFill>
                  <a:srgbClr val="FFFFFF"/>
                </a:solidFill>
                <a:effectLst/>
                <a:uLnTx/>
                <a:uFillTx/>
                <a:latin typeface="Gill Sans MT"/>
                <a:ea typeface="+mn-ea"/>
                <a:cs typeface="+mn-cs"/>
              </a:rPr>
              <a:t>2–3 träningar/vecka, seriespel</a:t>
            </a:r>
            <a:r>
              <a:rPr kumimoji="0" sz="1400" b="0" i="0" u="none" strike="noStrike" kern="1200" cap="none" spc="0" normalizeH="0" baseline="0" noProof="0" dirty="0">
                <a:ln>
                  <a:noFill/>
                </a:ln>
                <a:solidFill>
                  <a:srgbClr val="FFFFFF"/>
                </a:solidFill>
                <a:effectLst/>
                <a:uLnTx/>
                <a:uFillTx/>
                <a:latin typeface="Gill Sans MT"/>
                <a:ea typeface="+mn-ea"/>
                <a:cs typeface="+mn-cs"/>
              </a:rPr>
              <a:t>
</a:t>
            </a:r>
            <a:r>
              <a:rPr kumimoji="0" lang="sv-SE" sz="1400" b="0" i="0" u="none" strike="noStrike" kern="1200" cap="none" spc="0" normalizeH="0" baseline="0" noProof="0" dirty="0">
                <a:ln>
                  <a:noFill/>
                </a:ln>
                <a:solidFill>
                  <a:srgbClr val="FFFFFF"/>
                </a:solidFill>
                <a:effectLst/>
                <a:uLnTx/>
                <a:uFillTx/>
                <a:latin typeface="Gill Sans MT"/>
                <a:ea typeface="+mn-ea"/>
                <a:cs typeface="+mn-cs"/>
              </a:rPr>
              <a:t>Tidig/sen träningstid och premiumtid</a:t>
            </a:r>
          </a:p>
          <a:p>
            <a:pPr marL="0" marR="0" lvl="0" indent="0" algn="ctr" defTabSz="914400" rtl="0" eaLnBrk="1" fontAlgn="auto" latinLnBrk="0" hangingPunct="1">
              <a:lnSpc>
                <a:spcPct val="100000"/>
              </a:lnSpc>
              <a:spcBef>
                <a:spcPts val="0"/>
              </a:spcBef>
              <a:spcAft>
                <a:spcPts val="0"/>
              </a:spcAft>
              <a:buClrTx/>
              <a:buSzTx/>
              <a:buFontTx/>
              <a:buNone/>
              <a:tabLst/>
              <a:defRPr sz="1400">
                <a:solidFill>
                  <a:srgbClr val="FFFFFF"/>
                </a:solidFill>
              </a:defRPr>
            </a:pPr>
            <a:r>
              <a:rPr kumimoji="0" lang="sv-SE" sz="1400" b="0" i="0" u="none" strike="noStrike" kern="1200" cap="none" spc="0" normalizeH="0" baseline="0" noProof="0" dirty="0">
                <a:ln>
                  <a:noFill/>
                </a:ln>
                <a:solidFill>
                  <a:srgbClr val="FFFFFF"/>
                </a:solidFill>
                <a:effectLst/>
                <a:uLnTx/>
                <a:uFillTx/>
                <a:latin typeface="Gill Sans MT"/>
                <a:ea typeface="+mn-ea"/>
                <a:cs typeface="+mn-cs"/>
              </a:rPr>
              <a:t> Hisingstorp, Ljungarum, Idrottshuset</a:t>
            </a:r>
            <a:endParaRPr kumimoji="0" sz="1400" b="0" i="0" u="none" strike="noStrike" kern="1200" cap="none" spc="0" normalizeH="0" baseline="0" noProof="0" dirty="0">
              <a:ln>
                <a:noFill/>
              </a:ln>
              <a:solidFill>
                <a:srgbClr val="FFFFFF"/>
              </a:solidFill>
              <a:effectLst/>
              <a:uLnTx/>
              <a:uFillTx/>
              <a:latin typeface="Gill Sans MT"/>
              <a:ea typeface="+mn-ea"/>
              <a:cs typeface="+mn-cs"/>
            </a:endParaRPr>
          </a:p>
        </p:txBody>
      </p:sp>
    </p:spTree>
    <p:extLst>
      <p:ext uri="{BB962C8B-B14F-4D97-AF65-F5344CB8AC3E}">
        <p14:creationId xmlns:p14="http://schemas.microsoft.com/office/powerpoint/2010/main" val="14165681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4F5288A-7E6A-274B-E6F4-C6B6B6C1C25D}"/>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674D97AE-1F0C-E5F6-22B7-C966913A7B66}"/>
              </a:ext>
            </a:extLst>
          </p:cNvPr>
          <p:cNvSpPr>
            <a:spLocks noChangeArrowheads="1"/>
          </p:cNvSpPr>
          <p:nvPr/>
        </p:nvSpPr>
        <p:spPr bwMode="auto">
          <a:xfrm>
            <a:off x="1234677" y="1908540"/>
            <a:ext cx="8150863" cy="398330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Autofit/>
          </a:bodyPr>
          <a:lstStyle/>
          <a:p>
            <a:pPr marL="285750" indent="-285750">
              <a:lnSpc>
                <a:spcPct val="120000"/>
              </a:lnSpc>
              <a:buFont typeface="Arial" panose="020B0604020202020204" pitchFamily="34" charset="0"/>
              <a:buChar char="•"/>
            </a:pPr>
            <a:r>
              <a:rPr lang="sv-SE" sz="2000" dirty="0">
                <a:solidFill>
                  <a:srgbClr val="242424"/>
                </a:solidFill>
                <a:highlight>
                  <a:srgbClr val="FFFFFF"/>
                </a:highlight>
                <a:cs typeface="Segoe UI" panose="020B0502040204020203" pitchFamily="34" charset="0"/>
              </a:rPr>
              <a:t>Färre tider i IH, något fler i Hisingstorp i år</a:t>
            </a:r>
          </a:p>
          <a:p>
            <a:pPr marL="285750" indent="-285750">
              <a:lnSpc>
                <a:spcPct val="120000"/>
              </a:lnSpc>
              <a:buFont typeface="Arial" panose="020B0604020202020204" pitchFamily="34" charset="0"/>
              <a:buChar char="•"/>
            </a:pPr>
            <a:r>
              <a:rPr lang="sv-SE" sz="2000" dirty="0">
                <a:solidFill>
                  <a:srgbClr val="242424"/>
                </a:solidFill>
                <a:highlight>
                  <a:srgbClr val="FFFFFF"/>
                </a:highlight>
                <a:cs typeface="Segoe UI" panose="020B0502040204020203" pitchFamily="34" charset="0"/>
              </a:rPr>
              <a:t>Tillkommit halltider Kålgården, Per Brahe och </a:t>
            </a:r>
            <a:r>
              <a:rPr lang="sv-SE" sz="2000" dirty="0" err="1">
                <a:solidFill>
                  <a:srgbClr val="242424"/>
                </a:solidFill>
                <a:highlight>
                  <a:srgbClr val="FFFFFF"/>
                </a:highlight>
                <a:cs typeface="Segoe UI" panose="020B0502040204020203" pitchFamily="34" charset="0"/>
              </a:rPr>
              <a:t>Talavid</a:t>
            </a:r>
            <a:r>
              <a:rPr lang="sv-SE" sz="2000" dirty="0">
                <a:solidFill>
                  <a:srgbClr val="242424"/>
                </a:solidFill>
                <a:highlight>
                  <a:srgbClr val="FFFFFF"/>
                </a:highlight>
                <a:cs typeface="Segoe UI" panose="020B0502040204020203" pitchFamily="34" charset="0"/>
              </a:rPr>
              <a:t> (påtalat behov av sarg och förvaring)</a:t>
            </a:r>
          </a:p>
          <a:p>
            <a:pPr marL="285750" indent="-285750">
              <a:lnSpc>
                <a:spcPct val="120000"/>
              </a:lnSpc>
              <a:buFont typeface="Arial" panose="020B0604020202020204" pitchFamily="34" charset="0"/>
              <a:buChar char="•"/>
            </a:pPr>
            <a:r>
              <a:rPr lang="sv-SE" sz="2000" dirty="0">
                <a:solidFill>
                  <a:srgbClr val="242424"/>
                </a:solidFill>
                <a:highlight>
                  <a:srgbClr val="FFFFFF"/>
                </a:highlight>
                <a:cs typeface="Segoe UI" panose="020B0502040204020203" pitchFamily="34" charset="0"/>
              </a:rPr>
              <a:t>Fördelat 10 tidiga (16.00-) och 5 sena (-22.00) tider</a:t>
            </a:r>
          </a:p>
          <a:p>
            <a:pPr marL="285750" indent="-285750">
              <a:lnSpc>
                <a:spcPct val="120000"/>
              </a:lnSpc>
              <a:buFont typeface="Arial" panose="020B0604020202020204" pitchFamily="34" charset="0"/>
              <a:buChar char="•"/>
            </a:pPr>
            <a:r>
              <a:rPr lang="sv-SE" sz="2000" dirty="0">
                <a:solidFill>
                  <a:srgbClr val="242424"/>
                </a:solidFill>
                <a:highlight>
                  <a:srgbClr val="FFFFFF"/>
                </a:highlight>
                <a:cs typeface="Segoe UI" panose="020B0502040204020203" pitchFamily="34" charset="0"/>
              </a:rPr>
              <a:t>Fördelat ”premiumtider” i IH och Hisingstorp till olika lag så rättvist som möjligt</a:t>
            </a:r>
          </a:p>
          <a:p>
            <a:pPr marL="285750" indent="-285750">
              <a:lnSpc>
                <a:spcPct val="120000"/>
              </a:lnSpc>
              <a:buFont typeface="Arial" panose="020B0604020202020204" pitchFamily="34" charset="0"/>
              <a:buChar char="•"/>
            </a:pPr>
            <a:r>
              <a:rPr lang="sv-SE" sz="2000" dirty="0">
                <a:solidFill>
                  <a:srgbClr val="242424"/>
                </a:solidFill>
                <a:highlight>
                  <a:srgbClr val="FFFFFF"/>
                </a:highlight>
                <a:cs typeface="Segoe UI" panose="020B0502040204020203" pitchFamily="34" charset="0"/>
              </a:rPr>
              <a:t>Vissa justeringar under sommaren – något olöst?</a:t>
            </a:r>
          </a:p>
          <a:p>
            <a:pPr marL="285750" indent="-285750">
              <a:lnSpc>
                <a:spcPct val="120000"/>
              </a:lnSpc>
              <a:buFont typeface="Arial" panose="020B0604020202020204" pitchFamily="34" charset="0"/>
              <a:buChar char="•"/>
            </a:pPr>
            <a:r>
              <a:rPr lang="sv-SE" sz="2000" dirty="0">
                <a:solidFill>
                  <a:srgbClr val="242424"/>
                </a:solidFill>
                <a:highlight>
                  <a:srgbClr val="FFFFFF"/>
                </a:highlight>
                <a:cs typeface="Segoe UI" panose="020B0502040204020203" pitchFamily="34" charset="0"/>
              </a:rPr>
              <a:t>Arenan ej tillgänglig t o m v.38 – särskilt schema gäller. OBS! kontrollera att startdatum för era lag stämmer i utskickat schema. </a:t>
            </a:r>
          </a:p>
          <a:p>
            <a:pPr marL="285750" indent="-285750">
              <a:lnSpc>
                <a:spcPct val="120000"/>
              </a:lnSpc>
              <a:buFont typeface="Arial" panose="020B0604020202020204" pitchFamily="34" charset="0"/>
              <a:buChar char="•"/>
            </a:pPr>
            <a:r>
              <a:rPr lang="sv-SE" sz="2000" dirty="0">
                <a:solidFill>
                  <a:srgbClr val="242424"/>
                </a:solidFill>
                <a:highlight>
                  <a:srgbClr val="FFFFFF"/>
                </a:highlight>
                <a:cs typeface="Segoe UI" panose="020B0502040204020203" pitchFamily="34" charset="0"/>
              </a:rPr>
              <a:t>Peter avbokar hallar som ej används enligt scheman, </a:t>
            </a:r>
            <a:r>
              <a:rPr lang="sv-SE" sz="2000" dirty="0">
                <a:solidFill>
                  <a:srgbClr val="242424"/>
                </a:solidFill>
                <a:highlight>
                  <a:srgbClr val="FFFFFF"/>
                </a:highlight>
                <a:cs typeface="Segoe UI" panose="020B0502040204020203" pitchFamily="34" charset="0"/>
                <a:hlinkClick r:id="rId3"/>
              </a:rPr>
              <a:t>kansli@jik.se</a:t>
            </a:r>
            <a:r>
              <a:rPr lang="sv-SE" sz="2000" dirty="0">
                <a:solidFill>
                  <a:srgbClr val="242424"/>
                </a:solidFill>
                <a:highlight>
                  <a:srgbClr val="FFFFFF"/>
                </a:highlight>
                <a:cs typeface="Segoe UI" panose="020B0502040204020203" pitchFamily="34" charset="0"/>
              </a:rPr>
              <a:t> </a:t>
            </a:r>
          </a:p>
          <a:p>
            <a:pPr marL="285750" indent="-285750">
              <a:lnSpc>
                <a:spcPct val="120000"/>
              </a:lnSpc>
              <a:buFont typeface="Arial" panose="020B0604020202020204" pitchFamily="34" charset="0"/>
              <a:buChar char="•"/>
            </a:pPr>
            <a:r>
              <a:rPr lang="sv-SE" sz="2000" dirty="0">
                <a:solidFill>
                  <a:srgbClr val="242424"/>
                </a:solidFill>
                <a:highlight>
                  <a:srgbClr val="FFFFFF"/>
                </a:highlight>
                <a:cs typeface="Segoe UI" panose="020B0502040204020203" pitchFamily="34" charset="0"/>
              </a:rPr>
              <a:t>Behövs extra tider under </a:t>
            </a:r>
            <a:r>
              <a:rPr lang="sv-SE" sz="2000" dirty="0" err="1">
                <a:solidFill>
                  <a:srgbClr val="242424"/>
                </a:solidFill>
                <a:highlight>
                  <a:srgbClr val="FFFFFF"/>
                </a:highlight>
                <a:cs typeface="Segoe UI" panose="020B0502040204020203" pitchFamily="34" charset="0"/>
              </a:rPr>
              <a:t>försäong</a:t>
            </a:r>
            <a:r>
              <a:rPr lang="sv-SE" sz="2000" dirty="0">
                <a:solidFill>
                  <a:srgbClr val="242424"/>
                </a:solidFill>
                <a:highlight>
                  <a:srgbClr val="FFFFFF"/>
                </a:highlight>
                <a:cs typeface="Segoe UI" panose="020B0502040204020203" pitchFamily="34" charset="0"/>
              </a:rPr>
              <a:t> eller om ni förlorar tider </a:t>
            </a:r>
            <a:r>
              <a:rPr lang="sv-SE" sz="2000" dirty="0" err="1">
                <a:solidFill>
                  <a:srgbClr val="242424"/>
                </a:solidFill>
                <a:highlight>
                  <a:srgbClr val="FFFFFF"/>
                </a:highlight>
                <a:cs typeface="Segoe UI" panose="020B0502040204020203" pitchFamily="34" charset="0"/>
              </a:rPr>
              <a:t>pga</a:t>
            </a:r>
            <a:r>
              <a:rPr lang="sv-SE" sz="2000" dirty="0">
                <a:solidFill>
                  <a:srgbClr val="242424"/>
                </a:solidFill>
                <a:highlight>
                  <a:srgbClr val="FFFFFF"/>
                </a:highlight>
                <a:cs typeface="Segoe UI" panose="020B0502040204020203" pitchFamily="34" charset="0"/>
              </a:rPr>
              <a:t> träningsmatcher, kontakta Peter på </a:t>
            </a:r>
            <a:r>
              <a:rPr lang="sv-SE" sz="2000" dirty="0">
                <a:solidFill>
                  <a:srgbClr val="242424"/>
                </a:solidFill>
                <a:highlight>
                  <a:srgbClr val="FFFFFF"/>
                </a:highlight>
                <a:cs typeface="Segoe UI" panose="020B0502040204020203" pitchFamily="34" charset="0"/>
                <a:hlinkClick r:id="rId3"/>
              </a:rPr>
              <a:t>kansli@jik.se</a:t>
            </a:r>
            <a:r>
              <a:rPr lang="sv-SE" sz="2000" dirty="0">
                <a:solidFill>
                  <a:srgbClr val="242424"/>
                </a:solidFill>
                <a:highlight>
                  <a:srgbClr val="FFFFFF"/>
                </a:highlight>
                <a:cs typeface="Segoe UI" panose="020B0502040204020203" pitchFamily="34" charset="0"/>
              </a:rPr>
              <a:t> </a:t>
            </a:r>
          </a:p>
          <a:p>
            <a:pPr marL="285750" indent="-285750">
              <a:lnSpc>
                <a:spcPct val="120000"/>
              </a:lnSpc>
              <a:buFont typeface="Arial" panose="020B0604020202020204" pitchFamily="34" charset="0"/>
              <a:buChar char="•"/>
            </a:pPr>
            <a:endParaRPr lang="sv-SE" sz="2000" dirty="0">
              <a:solidFill>
                <a:srgbClr val="242424"/>
              </a:solidFill>
              <a:highlight>
                <a:srgbClr val="FFFFFF"/>
              </a:highlight>
              <a:cs typeface="Segoe UI" panose="020B0502040204020203" pitchFamily="34" charset="0"/>
            </a:endParaRPr>
          </a:p>
          <a:p>
            <a:pPr>
              <a:lnSpc>
                <a:spcPct val="120000"/>
              </a:lnSpc>
            </a:pPr>
            <a:endParaRPr lang="sv-SE" sz="2000" dirty="0">
              <a:solidFill>
                <a:srgbClr val="242424"/>
              </a:solidFill>
              <a:highlight>
                <a:srgbClr val="FFFFFF"/>
              </a:highlight>
              <a:cs typeface="Segoe UI" panose="020B0502040204020203" pitchFamily="34" charset="0"/>
            </a:endParaRPr>
          </a:p>
        </p:txBody>
      </p:sp>
      <p:pic>
        <p:nvPicPr>
          <p:cNvPr id="7" name="Picture 6" descr="A black and white logo">
            <a:extLst>
              <a:ext uri="{FF2B5EF4-FFF2-40B4-BE49-F238E27FC236}">
                <a16:creationId xmlns:a16="http://schemas.microsoft.com/office/drawing/2014/main" id="{ACBFFBB7-9B4E-8CC7-A1E3-811F1B8A040B}"/>
              </a:ext>
            </a:extLst>
          </p:cNvPr>
          <p:cNvPicPr>
            <a:picLocks noChangeAspect="1"/>
          </p:cNvPicPr>
          <p:nvPr/>
        </p:nvPicPr>
        <p:blipFill rotWithShape="1">
          <a:blip r:embed="rId4">
            <a:extLst>
              <a:ext uri="{28A0092B-C50C-407E-A947-70E740481C1C}">
                <a14:useLocalDpi xmlns:a14="http://schemas.microsoft.com/office/drawing/2010/main" val="0"/>
              </a:ext>
            </a:extLst>
          </a:blip>
          <a:srcRect r="71188"/>
          <a:stretch/>
        </p:blipFill>
        <p:spPr>
          <a:xfrm>
            <a:off x="9837700" y="5555524"/>
            <a:ext cx="1704060" cy="868690"/>
          </a:xfrm>
          <a:prstGeom prst="rect">
            <a:avLst/>
          </a:prstGeom>
        </p:spPr>
      </p:pic>
      <p:sp>
        <p:nvSpPr>
          <p:cNvPr id="3" name="Rubrik 1">
            <a:extLst>
              <a:ext uri="{FF2B5EF4-FFF2-40B4-BE49-F238E27FC236}">
                <a16:creationId xmlns:a16="http://schemas.microsoft.com/office/drawing/2014/main" id="{8A9D632B-F2F8-77A8-DB5F-250FA05D5C6A}"/>
              </a:ext>
            </a:extLst>
          </p:cNvPr>
          <p:cNvSpPr txBox="1">
            <a:spLocks/>
          </p:cNvSpPr>
          <p:nvPr/>
        </p:nvSpPr>
        <p:spPr>
          <a:xfrm>
            <a:off x="683408" y="424702"/>
            <a:ext cx="3648738" cy="12627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cap="all" spc="300" baseline="0">
                <a:solidFill>
                  <a:schemeClr val="tx2"/>
                </a:solidFill>
                <a:latin typeface="+mj-lt"/>
                <a:ea typeface="+mj-ea"/>
                <a:cs typeface="+mj-cs"/>
              </a:defRPr>
            </a:lvl1pPr>
          </a:lstStyle>
          <a:p>
            <a:pPr algn="ctr"/>
            <a:r>
              <a:rPr lang="en-US" sz="3600" b="1" cap="none" spc="0" dirty="0" err="1">
                <a:solidFill>
                  <a:prstClr val="black"/>
                </a:solidFill>
                <a:latin typeface="Noto IKEA Latin" panose="020B0502040504020204" pitchFamily="34" charset="0"/>
                <a:ea typeface="+mn-ea"/>
                <a:cs typeface="+mn-cs"/>
              </a:rPr>
              <a:t>Träningstider</a:t>
            </a:r>
            <a:r>
              <a:rPr lang="en-US" sz="3600" b="1" cap="none" spc="0" dirty="0">
                <a:solidFill>
                  <a:prstClr val="black"/>
                </a:solidFill>
                <a:latin typeface="Noto IKEA Latin" panose="020B0502040504020204" pitchFamily="34" charset="0"/>
                <a:ea typeface="+mn-ea"/>
                <a:cs typeface="+mn-cs"/>
              </a:rPr>
              <a:t>  </a:t>
            </a:r>
          </a:p>
        </p:txBody>
      </p:sp>
    </p:spTree>
    <p:extLst>
      <p:ext uri="{BB962C8B-B14F-4D97-AF65-F5344CB8AC3E}">
        <p14:creationId xmlns:p14="http://schemas.microsoft.com/office/powerpoint/2010/main" val="28243592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4F5288A-7E6A-274B-E6F4-C6B6B6C1C25D}"/>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674D97AE-1F0C-E5F6-22B7-C966913A7B66}"/>
              </a:ext>
            </a:extLst>
          </p:cNvPr>
          <p:cNvSpPr>
            <a:spLocks noChangeArrowheads="1"/>
          </p:cNvSpPr>
          <p:nvPr/>
        </p:nvSpPr>
        <p:spPr bwMode="auto">
          <a:xfrm>
            <a:off x="1244752" y="1099205"/>
            <a:ext cx="5631357" cy="386202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a:bodyPr>
          <a:lstStyle/>
          <a:p>
            <a:pPr marL="285750" indent="-285750">
              <a:lnSpc>
                <a:spcPct val="120000"/>
              </a:lnSpc>
              <a:buFont typeface="Arial" panose="020B0604020202020204" pitchFamily="34" charset="0"/>
              <a:buChar char="•"/>
            </a:pPr>
            <a:r>
              <a:rPr lang="sv-SE" sz="2000" dirty="0"/>
              <a:t>På gång i JIK 2026/27</a:t>
            </a:r>
          </a:p>
          <a:p>
            <a:pPr marL="285750" indent="-285750">
              <a:lnSpc>
                <a:spcPct val="120000"/>
              </a:lnSpc>
              <a:buFont typeface="Arial" panose="020B0604020202020204" pitchFamily="34" charset="0"/>
              <a:buChar char="•"/>
            </a:pPr>
            <a:r>
              <a:rPr lang="sv-SE" sz="2000" dirty="0"/>
              <a:t>På gång i JIK BoU </a:t>
            </a:r>
          </a:p>
          <a:p>
            <a:pPr marL="285750" indent="-285750">
              <a:lnSpc>
                <a:spcPct val="120000"/>
              </a:lnSpc>
              <a:buFont typeface="Arial" panose="020B0604020202020204" pitchFamily="34" charset="0"/>
              <a:buChar char="•"/>
            </a:pPr>
            <a:r>
              <a:rPr lang="sv-SE" sz="2000" dirty="0"/>
              <a:t>Föreningsdomare och serie-/poolspel</a:t>
            </a:r>
          </a:p>
          <a:p>
            <a:pPr marL="285750" indent="-285750">
              <a:lnSpc>
                <a:spcPct val="120000"/>
              </a:lnSpc>
              <a:buFont typeface="Arial" panose="020B0604020202020204" pitchFamily="34" charset="0"/>
              <a:buChar char="•"/>
            </a:pPr>
            <a:r>
              <a:rPr lang="sv-SE" sz="2000" dirty="0"/>
              <a:t>Tränarutbildningar</a:t>
            </a:r>
          </a:p>
          <a:p>
            <a:pPr marL="285750" indent="-285750">
              <a:lnSpc>
                <a:spcPct val="120000"/>
              </a:lnSpc>
              <a:buFont typeface="Arial" panose="020B0604020202020204" pitchFamily="34" charset="0"/>
              <a:buChar char="•"/>
            </a:pPr>
            <a:r>
              <a:rPr lang="sv-SE" sz="2000" dirty="0"/>
              <a:t>Viktiga datum</a:t>
            </a:r>
          </a:p>
          <a:p>
            <a:pPr marL="285750" indent="-285750">
              <a:lnSpc>
                <a:spcPct val="120000"/>
              </a:lnSpc>
              <a:buFont typeface="Arial" panose="020B0604020202020204" pitchFamily="34" charset="0"/>
              <a:buChar char="•"/>
            </a:pPr>
            <a:r>
              <a:rPr lang="sv-SE" sz="2000" dirty="0"/>
              <a:t>Träningstider</a:t>
            </a:r>
          </a:p>
        </p:txBody>
      </p:sp>
      <p:pic>
        <p:nvPicPr>
          <p:cNvPr id="1028" name="Picture 4">
            <a:extLst>
              <a:ext uri="{FF2B5EF4-FFF2-40B4-BE49-F238E27FC236}">
                <a16:creationId xmlns:a16="http://schemas.microsoft.com/office/drawing/2014/main" id="{FCDEB040-2D98-E222-4429-D7EE634F089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572" r="31696"/>
          <a:stretch/>
        </p:blipFill>
        <p:spPr bwMode="auto">
          <a:xfrm>
            <a:off x="8487520" y="467834"/>
            <a:ext cx="3128655" cy="294626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1FDE4AAD-497C-D3FB-648E-93FED9DE32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29683" y="4207961"/>
            <a:ext cx="3109429" cy="233207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4357A37A-056D-21C7-1D2C-4D224C96233F}"/>
              </a:ext>
            </a:extLst>
          </p:cNvPr>
          <p:cNvPicPr>
            <a:picLocks noChangeAspect="1"/>
          </p:cNvPicPr>
          <p:nvPr/>
        </p:nvPicPr>
        <p:blipFill rotWithShape="1">
          <a:blip r:embed="rId5"/>
          <a:srcRect l="2694" r="6824" b="2"/>
          <a:stretch/>
        </p:blipFill>
        <p:spPr>
          <a:xfrm>
            <a:off x="7738947" y="2764676"/>
            <a:ext cx="2624493" cy="2653968"/>
          </a:xfrm>
          <a:prstGeom prst="rect">
            <a:avLst/>
          </a:prstGeom>
        </p:spPr>
      </p:pic>
      <p:pic>
        <p:nvPicPr>
          <p:cNvPr id="7" name="Picture 6" descr="A black and white logo">
            <a:extLst>
              <a:ext uri="{FF2B5EF4-FFF2-40B4-BE49-F238E27FC236}">
                <a16:creationId xmlns:a16="http://schemas.microsoft.com/office/drawing/2014/main" id="{ACBFFBB7-9B4E-8CC7-A1E3-811F1B8A040B}"/>
              </a:ext>
            </a:extLst>
          </p:cNvPr>
          <p:cNvPicPr>
            <a:picLocks noChangeAspect="1"/>
          </p:cNvPicPr>
          <p:nvPr/>
        </p:nvPicPr>
        <p:blipFill rotWithShape="1">
          <a:blip r:embed="rId6">
            <a:extLst>
              <a:ext uri="{28A0092B-C50C-407E-A947-70E740481C1C}">
                <a14:useLocalDpi xmlns:a14="http://schemas.microsoft.com/office/drawing/2010/main" val="0"/>
              </a:ext>
            </a:extLst>
          </a:blip>
          <a:srcRect r="71188"/>
          <a:stretch/>
        </p:blipFill>
        <p:spPr>
          <a:xfrm>
            <a:off x="9837700" y="5555524"/>
            <a:ext cx="1704060" cy="868690"/>
          </a:xfrm>
          <a:prstGeom prst="rect">
            <a:avLst/>
          </a:prstGeom>
        </p:spPr>
      </p:pic>
      <p:sp>
        <p:nvSpPr>
          <p:cNvPr id="3" name="Rubrik 1">
            <a:extLst>
              <a:ext uri="{FF2B5EF4-FFF2-40B4-BE49-F238E27FC236}">
                <a16:creationId xmlns:a16="http://schemas.microsoft.com/office/drawing/2014/main" id="{8A9D632B-F2F8-77A8-DB5F-250FA05D5C6A}"/>
              </a:ext>
            </a:extLst>
          </p:cNvPr>
          <p:cNvSpPr txBox="1">
            <a:spLocks/>
          </p:cNvSpPr>
          <p:nvPr/>
        </p:nvSpPr>
        <p:spPr>
          <a:xfrm>
            <a:off x="692035" y="467834"/>
            <a:ext cx="2742028" cy="12627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cap="all" spc="300" baseline="0">
                <a:solidFill>
                  <a:schemeClr val="tx2"/>
                </a:solidFill>
                <a:latin typeface="+mj-lt"/>
                <a:ea typeface="+mj-ea"/>
                <a:cs typeface="+mj-cs"/>
              </a:defRPr>
            </a:lvl1pPr>
          </a:lstStyle>
          <a:p>
            <a:pPr algn="ctr"/>
            <a:r>
              <a:rPr lang="en-US" sz="3600" b="1" cap="none" spc="0" dirty="0">
                <a:solidFill>
                  <a:prstClr val="black"/>
                </a:solidFill>
                <a:latin typeface="Noto IKEA Latin" panose="020B0502040504020204" pitchFamily="34" charset="0"/>
                <a:ea typeface="+mn-ea"/>
                <a:cs typeface="+mn-cs"/>
              </a:rPr>
              <a:t>AGENDA</a:t>
            </a:r>
          </a:p>
        </p:txBody>
      </p:sp>
    </p:spTree>
    <p:extLst>
      <p:ext uri="{BB962C8B-B14F-4D97-AF65-F5344CB8AC3E}">
        <p14:creationId xmlns:p14="http://schemas.microsoft.com/office/powerpoint/2010/main" val="3108310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A0530E3-8FD2-76B6-E7CC-BCF1C26F30AD}"/>
            </a:ext>
          </a:extLst>
        </p:cNvPr>
        <p:cNvGrpSpPr/>
        <p:nvPr/>
      </p:nvGrpSpPr>
      <p:grpSpPr>
        <a:xfrm>
          <a:off x="0" y="0"/>
          <a:ext cx="0" cy="0"/>
          <a:chOff x="0" y="0"/>
          <a:chExt cx="0" cy="0"/>
        </a:xfrm>
      </p:grpSpPr>
      <p:sp>
        <p:nvSpPr>
          <p:cNvPr id="3" name="Rubrik 1">
            <a:extLst>
              <a:ext uri="{FF2B5EF4-FFF2-40B4-BE49-F238E27FC236}">
                <a16:creationId xmlns:a16="http://schemas.microsoft.com/office/drawing/2014/main" id="{468BBB2E-F652-F9FE-461B-AFBD21A526B2}"/>
              </a:ext>
            </a:extLst>
          </p:cNvPr>
          <p:cNvSpPr txBox="1">
            <a:spLocks/>
          </p:cNvSpPr>
          <p:nvPr/>
        </p:nvSpPr>
        <p:spPr>
          <a:xfrm>
            <a:off x="163377" y="299945"/>
            <a:ext cx="7218389" cy="12627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cap="all" spc="300" baseline="0">
                <a:solidFill>
                  <a:schemeClr val="tx2"/>
                </a:solidFill>
                <a:latin typeface="+mj-lt"/>
                <a:ea typeface="+mj-ea"/>
                <a:cs typeface="+mj-cs"/>
              </a:defRPr>
            </a:lvl1pPr>
          </a:lstStyle>
          <a:p>
            <a:pPr algn="ctr"/>
            <a:r>
              <a:rPr lang="sv-SE" sz="3600" b="1" cap="none" spc="0" dirty="0">
                <a:solidFill>
                  <a:prstClr val="black"/>
                </a:solidFill>
                <a:latin typeface="Noto IKEA Latin" panose="020B0502040504020204" pitchFamily="34" charset="0"/>
                <a:ea typeface="+mn-ea"/>
                <a:cs typeface="+mn-cs"/>
              </a:rPr>
              <a:t>JIK: Intäkter vs kostnader 25/26</a:t>
            </a:r>
            <a:endParaRPr lang="en-US" sz="3600" b="1" cap="none" spc="0" dirty="0">
              <a:solidFill>
                <a:prstClr val="black"/>
              </a:solidFill>
              <a:latin typeface="Noto IKEA Latin" panose="020B0502040504020204" pitchFamily="34" charset="0"/>
              <a:ea typeface="+mn-ea"/>
              <a:cs typeface="+mn-cs"/>
            </a:endParaRPr>
          </a:p>
        </p:txBody>
      </p:sp>
      <p:graphicFrame>
        <p:nvGraphicFramePr>
          <p:cNvPr id="5" name="Chart 4">
            <a:extLst>
              <a:ext uri="{FF2B5EF4-FFF2-40B4-BE49-F238E27FC236}">
                <a16:creationId xmlns:a16="http://schemas.microsoft.com/office/drawing/2014/main" id="{976CBC5C-5291-321E-14F4-ECB28821F4E4}"/>
              </a:ext>
            </a:extLst>
          </p:cNvPr>
          <p:cNvGraphicFramePr>
            <a:graphicFrameLocks/>
          </p:cNvGraphicFramePr>
          <p:nvPr>
            <p:extLst>
              <p:ext uri="{D42A27DB-BD31-4B8C-83A1-F6EECF244321}">
                <p14:modId xmlns:p14="http://schemas.microsoft.com/office/powerpoint/2010/main" val="3060051810"/>
              </p:ext>
            </p:extLst>
          </p:nvPr>
        </p:nvGraphicFramePr>
        <p:xfrm>
          <a:off x="757036" y="1730577"/>
          <a:ext cx="4679546" cy="357466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a:extLst>
              <a:ext uri="{FF2B5EF4-FFF2-40B4-BE49-F238E27FC236}">
                <a16:creationId xmlns:a16="http://schemas.microsoft.com/office/drawing/2014/main" id="{D5E74C7F-105F-458B-E148-FB29BD29B31D}"/>
              </a:ext>
            </a:extLst>
          </p:cNvPr>
          <p:cNvGraphicFramePr>
            <a:graphicFrameLocks/>
          </p:cNvGraphicFramePr>
          <p:nvPr>
            <p:extLst>
              <p:ext uri="{D42A27DB-BD31-4B8C-83A1-F6EECF244321}">
                <p14:modId xmlns:p14="http://schemas.microsoft.com/office/powerpoint/2010/main" val="1207421321"/>
              </p:ext>
            </p:extLst>
          </p:nvPr>
        </p:nvGraphicFramePr>
        <p:xfrm>
          <a:off x="5389440" y="1661595"/>
          <a:ext cx="6150300" cy="4174128"/>
        </p:xfrm>
        <a:graphic>
          <a:graphicData uri="http://schemas.openxmlformats.org/drawingml/2006/chart">
            <c:chart xmlns:c="http://schemas.openxmlformats.org/drawingml/2006/chart" xmlns:r="http://schemas.openxmlformats.org/officeDocument/2006/relationships" r:id="rId4"/>
          </a:graphicData>
        </a:graphic>
      </p:graphicFrame>
      <p:pic>
        <p:nvPicPr>
          <p:cNvPr id="7" name="Picture 6" descr="A black and white logo">
            <a:extLst>
              <a:ext uri="{FF2B5EF4-FFF2-40B4-BE49-F238E27FC236}">
                <a16:creationId xmlns:a16="http://schemas.microsoft.com/office/drawing/2014/main" id="{83D037DB-907E-4C9F-7BC3-4DED1D2EECEB}"/>
              </a:ext>
            </a:extLst>
          </p:cNvPr>
          <p:cNvPicPr>
            <a:picLocks noChangeAspect="1"/>
          </p:cNvPicPr>
          <p:nvPr/>
        </p:nvPicPr>
        <p:blipFill rotWithShape="1">
          <a:blip r:embed="rId5">
            <a:extLst>
              <a:ext uri="{28A0092B-C50C-407E-A947-70E740481C1C}">
                <a14:useLocalDpi xmlns:a14="http://schemas.microsoft.com/office/drawing/2010/main" val="0"/>
              </a:ext>
            </a:extLst>
          </a:blip>
          <a:srcRect r="71188"/>
          <a:stretch/>
        </p:blipFill>
        <p:spPr>
          <a:xfrm>
            <a:off x="9865692" y="5645972"/>
            <a:ext cx="1704060" cy="868690"/>
          </a:xfrm>
          <a:prstGeom prst="rect">
            <a:avLst/>
          </a:prstGeom>
        </p:spPr>
      </p:pic>
      <p:sp>
        <p:nvSpPr>
          <p:cNvPr id="12" name="TextBox 11">
            <a:extLst>
              <a:ext uri="{FF2B5EF4-FFF2-40B4-BE49-F238E27FC236}">
                <a16:creationId xmlns:a16="http://schemas.microsoft.com/office/drawing/2014/main" id="{181DA667-044D-E4CB-D825-176CD936908F}"/>
              </a:ext>
            </a:extLst>
          </p:cNvPr>
          <p:cNvSpPr txBox="1"/>
          <p:nvPr/>
        </p:nvSpPr>
        <p:spPr>
          <a:xfrm>
            <a:off x="8464590" y="3199193"/>
            <a:ext cx="1374457" cy="160043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chemeClr val="bg1"/>
                </a:solidFill>
                <a:effectLst/>
                <a:uLnTx/>
                <a:uFillTx/>
                <a:latin typeface="Gill Sans MT" panose="020B0502020104020203"/>
                <a:ea typeface="+mn-ea"/>
                <a:cs typeface="+mn-cs"/>
              </a:rPr>
              <a:t>Arenahyra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chemeClr val="bg1"/>
                </a:solidFill>
                <a:effectLst/>
                <a:uLnTx/>
                <a:uFillTx/>
                <a:latin typeface="Gill Sans MT" panose="020B0502020104020203"/>
                <a:ea typeface="+mn-ea"/>
                <a:cs typeface="+mn-cs"/>
              </a:rPr>
              <a:t>Licenser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chemeClr val="bg1"/>
                </a:solidFill>
                <a:effectLst/>
                <a:uLnTx/>
                <a:uFillTx/>
                <a:latin typeface="Gill Sans MT" panose="020B0502020104020203"/>
                <a:ea typeface="+mn-ea"/>
                <a:cs typeface="+mn-cs"/>
              </a:rPr>
              <a:t>Seriespel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chemeClr val="bg1"/>
                </a:solidFill>
                <a:effectLst/>
                <a:uLnTx/>
                <a:uFillTx/>
                <a:latin typeface="Gill Sans MT" panose="020B0502020104020203"/>
                <a:ea typeface="+mn-ea"/>
                <a:cs typeface="+mn-cs"/>
              </a:rPr>
              <a:t>Resor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chemeClr val="bg1"/>
                </a:solidFill>
                <a:effectLst/>
                <a:uLnTx/>
                <a:uFillTx/>
                <a:latin typeface="Gill Sans MT" panose="020B0502020104020203"/>
                <a:ea typeface="+mn-ea"/>
                <a:cs typeface="+mn-cs"/>
              </a:rPr>
              <a:t>Material</a:t>
            </a:r>
            <a:r>
              <a:rPr lang="sv-SE" sz="1400" dirty="0">
                <a:solidFill>
                  <a:schemeClr val="bg1"/>
                </a:solidFill>
                <a:latin typeface="Gill Sans MT" panose="020B0502020104020203"/>
              </a:rPr>
              <a:t>/Varor</a:t>
            </a:r>
            <a:endParaRPr kumimoji="0" lang="sv-SE" sz="1400" b="0" i="0" u="none" strike="noStrike" kern="1200" cap="none" spc="0" normalizeH="0" baseline="0" noProof="0" dirty="0">
              <a:ln>
                <a:noFill/>
              </a:ln>
              <a:solidFill>
                <a:schemeClr val="bg1"/>
              </a:solidFill>
              <a:effectLst/>
              <a:uLnTx/>
              <a:uFillTx/>
              <a:latin typeface="Gill Sans MT" panose="020B0502020104020203"/>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chemeClr val="bg1"/>
                </a:solidFill>
                <a:effectLst/>
                <a:uLnTx/>
                <a:uFillTx/>
                <a:latin typeface="Gill Sans MT" panose="020B0502020104020203"/>
                <a:ea typeface="+mn-ea"/>
                <a:cs typeface="+mn-cs"/>
              </a:rPr>
              <a:t>Utbildningar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chemeClr val="bg1"/>
                </a:solidFill>
                <a:effectLst/>
                <a:uLnTx/>
                <a:uFillTx/>
                <a:latin typeface="Gill Sans MT" panose="020B0502020104020203"/>
                <a:ea typeface="+mn-ea"/>
                <a:cs typeface="+mn-cs"/>
              </a:rPr>
              <a:t>Lokaler/IT</a:t>
            </a:r>
          </a:p>
        </p:txBody>
      </p:sp>
      <p:sp>
        <p:nvSpPr>
          <p:cNvPr id="14" name="TextBox 13">
            <a:extLst>
              <a:ext uri="{FF2B5EF4-FFF2-40B4-BE49-F238E27FC236}">
                <a16:creationId xmlns:a16="http://schemas.microsoft.com/office/drawing/2014/main" id="{2F67DEAD-0B44-0F9C-9BA0-8DCAC8D9EBFC}"/>
              </a:ext>
            </a:extLst>
          </p:cNvPr>
          <p:cNvSpPr txBox="1"/>
          <p:nvPr/>
        </p:nvSpPr>
        <p:spPr>
          <a:xfrm>
            <a:off x="7381766" y="2969201"/>
            <a:ext cx="1020127" cy="9541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chemeClr val="bg1"/>
                </a:solidFill>
                <a:effectLst/>
                <a:uLnTx/>
                <a:uFillTx/>
                <a:latin typeface="Gill Sans MT" panose="020B0502020104020203"/>
                <a:ea typeface="+mn-ea"/>
                <a:cs typeface="+mn-cs"/>
              </a:rPr>
              <a:t>Kansli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chemeClr val="bg1"/>
                </a:solidFill>
                <a:effectLst/>
                <a:uLnTx/>
                <a:uFillTx/>
                <a:latin typeface="Gill Sans MT" panose="020B0502020104020203"/>
                <a:ea typeface="+mn-ea"/>
                <a:cs typeface="+mn-cs"/>
              </a:rPr>
              <a:t>Domare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chemeClr val="bg1"/>
                </a:solidFill>
                <a:effectLst/>
                <a:uLnTx/>
                <a:uFillTx/>
                <a:latin typeface="Gill Sans MT" panose="020B0502020104020203"/>
                <a:ea typeface="+mn-ea"/>
                <a:cs typeface="+mn-cs"/>
              </a:rPr>
              <a:t>Spelare</a:t>
            </a:r>
            <a:endParaRPr kumimoji="0" lang="sv-SE" sz="1400" b="0" i="0" u="none" strike="noStrike" kern="0" cap="none" spc="0" normalizeH="0" baseline="0" noProof="0" dirty="0">
              <a:ln>
                <a:noFill/>
              </a:ln>
              <a:solidFill>
                <a:schemeClr val="bg1"/>
              </a:solidFill>
              <a:effectLst/>
              <a:uLnTx/>
              <a:uFillTx/>
              <a:latin typeface="Gill Sans MT" panose="020B0502020104020203"/>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0" cap="none" spc="0" normalizeH="0" baseline="0" noProof="0" dirty="0">
                <a:ln>
                  <a:noFill/>
                </a:ln>
                <a:solidFill>
                  <a:schemeClr val="bg1"/>
                </a:solidFill>
                <a:effectLst/>
                <a:uLnTx/>
                <a:uFillTx/>
                <a:latin typeface="Gill Sans MT" panose="020B0502020104020203"/>
                <a:ea typeface="+mn-ea"/>
                <a:cs typeface="+mn-cs"/>
              </a:rPr>
              <a:t>Tränare</a:t>
            </a:r>
            <a:endParaRPr kumimoji="0" lang="sv-SE" sz="1400" b="0" i="0" u="none" strike="noStrike" kern="1200" cap="none" spc="0" normalizeH="0" baseline="0" noProof="0" dirty="0">
              <a:ln>
                <a:noFill/>
              </a:ln>
              <a:solidFill>
                <a:schemeClr val="bg1"/>
              </a:solidFill>
              <a:effectLst/>
              <a:uLnTx/>
              <a:uFillTx/>
              <a:latin typeface="Gill Sans MT" panose="020B0502020104020203"/>
              <a:ea typeface="+mn-ea"/>
              <a:cs typeface="+mn-cs"/>
            </a:endParaRPr>
          </a:p>
        </p:txBody>
      </p:sp>
      <p:sp>
        <p:nvSpPr>
          <p:cNvPr id="15" name="TextBox 14">
            <a:extLst>
              <a:ext uri="{FF2B5EF4-FFF2-40B4-BE49-F238E27FC236}">
                <a16:creationId xmlns:a16="http://schemas.microsoft.com/office/drawing/2014/main" id="{37F19990-0C72-6375-6DE2-0E524F0A99CA}"/>
              </a:ext>
            </a:extLst>
          </p:cNvPr>
          <p:cNvSpPr txBox="1"/>
          <p:nvPr/>
        </p:nvSpPr>
        <p:spPr>
          <a:xfrm>
            <a:off x="886433" y="5934630"/>
            <a:ext cx="8112029" cy="369332"/>
          </a:xfrm>
          <a:prstGeom prst="rect">
            <a:avLst/>
          </a:prstGeom>
          <a:noFill/>
        </p:spPr>
        <p:txBody>
          <a:bodyPr wrap="none" rtlCol="0">
            <a:spAutoFit/>
          </a:bodyPr>
          <a:lstStyle/>
          <a:p>
            <a:r>
              <a:rPr lang="sv-SE" dirty="0"/>
              <a:t>Medveten strategi stärka eget kapital för ekonomisk trygghet och framtida satsningar.</a:t>
            </a:r>
          </a:p>
        </p:txBody>
      </p:sp>
    </p:spTree>
    <p:extLst>
      <p:ext uri="{BB962C8B-B14F-4D97-AF65-F5344CB8AC3E}">
        <p14:creationId xmlns:p14="http://schemas.microsoft.com/office/powerpoint/2010/main" val="10559556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4F5288A-7E6A-274B-E6F4-C6B6B6C1C25D}"/>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674D97AE-1F0C-E5F6-22B7-C966913A7B66}"/>
              </a:ext>
            </a:extLst>
          </p:cNvPr>
          <p:cNvSpPr>
            <a:spLocks noChangeArrowheads="1"/>
          </p:cNvSpPr>
          <p:nvPr/>
        </p:nvSpPr>
        <p:spPr bwMode="auto">
          <a:xfrm>
            <a:off x="6613968" y="1017918"/>
            <a:ext cx="5578032" cy="546914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Autofit/>
          </a:bodyPr>
          <a:lstStyle/>
          <a:p>
            <a:pPr>
              <a:lnSpc>
                <a:spcPct val="120000"/>
              </a:lnSpc>
            </a:pPr>
            <a:r>
              <a:rPr lang="sv-SE" sz="2000" b="1" dirty="0">
                <a:solidFill>
                  <a:srgbClr val="242424"/>
                </a:solidFill>
                <a:highlight>
                  <a:srgbClr val="FFFFFF"/>
                </a:highlight>
                <a:cs typeface="Segoe UI" panose="020B0502040204020203" pitchFamily="34" charset="0"/>
              </a:rPr>
              <a:t>JIK Växtkraft: </a:t>
            </a:r>
          </a:p>
          <a:p>
            <a:pPr marL="342900" indent="-342900">
              <a:lnSpc>
                <a:spcPct val="120000"/>
              </a:lnSpc>
              <a:buFont typeface="Arial" panose="020B0604020202020204" pitchFamily="34" charset="0"/>
              <a:buChar char="•"/>
            </a:pPr>
            <a:r>
              <a:rPr lang="sv-SE" sz="2000" i="1" dirty="0" err="1">
                <a:solidFill>
                  <a:srgbClr val="242424"/>
                </a:solidFill>
                <a:highlight>
                  <a:srgbClr val="FFFFFF"/>
                </a:highlight>
                <a:cs typeface="Segoe UI" panose="020B0502040204020203" pitchFamily="34" charset="0"/>
              </a:rPr>
              <a:t>Atletism</a:t>
            </a:r>
            <a:r>
              <a:rPr lang="sv-SE" sz="2000" i="1" dirty="0">
                <a:solidFill>
                  <a:srgbClr val="242424"/>
                </a:solidFill>
                <a:highlight>
                  <a:srgbClr val="FFFFFF"/>
                </a:highlight>
                <a:cs typeface="Segoe UI" panose="020B0502040204020203" pitchFamily="34" charset="0"/>
              </a:rPr>
              <a:t>. </a:t>
            </a:r>
          </a:p>
          <a:p>
            <a:pPr marL="800100" lvl="1" indent="-342900">
              <a:lnSpc>
                <a:spcPct val="120000"/>
              </a:lnSpc>
              <a:buFont typeface="Arial" panose="020B0604020202020204" pitchFamily="34" charset="0"/>
              <a:buChar char="•"/>
            </a:pPr>
            <a:r>
              <a:rPr lang="sv-SE" sz="2000" dirty="0">
                <a:solidFill>
                  <a:srgbClr val="242424"/>
                </a:solidFill>
                <a:highlight>
                  <a:srgbClr val="FFFFFF"/>
                </a:highlight>
                <a:cs typeface="Segoe UI" panose="020B0502040204020203" pitchFamily="34" charset="0"/>
              </a:rPr>
              <a:t>Christan Lindahl och Andreas </a:t>
            </a:r>
            <a:r>
              <a:rPr lang="sv-SE" sz="2000" dirty="0" err="1">
                <a:solidFill>
                  <a:srgbClr val="242424"/>
                </a:solidFill>
                <a:highlight>
                  <a:srgbClr val="FFFFFF"/>
                </a:highlight>
                <a:cs typeface="Segoe UI" panose="020B0502040204020203" pitchFamily="34" charset="0"/>
              </a:rPr>
              <a:t>Frostemark</a:t>
            </a:r>
            <a:r>
              <a:rPr lang="sv-SE" sz="2000" dirty="0">
                <a:solidFill>
                  <a:srgbClr val="242424"/>
                </a:solidFill>
                <a:highlight>
                  <a:srgbClr val="FFFFFF"/>
                </a:highlight>
                <a:cs typeface="Segoe UI" panose="020B0502040204020203" pitchFamily="34" charset="0"/>
              </a:rPr>
              <a:t>.</a:t>
            </a:r>
          </a:p>
          <a:p>
            <a:pPr marL="800100" lvl="1" indent="-342900">
              <a:lnSpc>
                <a:spcPct val="120000"/>
              </a:lnSpc>
              <a:buFont typeface="Arial" panose="020B0604020202020204" pitchFamily="34" charset="0"/>
              <a:buChar char="•"/>
            </a:pPr>
            <a:r>
              <a:rPr lang="sv-SE" sz="2000" dirty="0">
                <a:solidFill>
                  <a:srgbClr val="242424"/>
                </a:solidFill>
                <a:highlight>
                  <a:srgbClr val="FFFFFF"/>
                </a:highlight>
                <a:cs typeface="Segoe UI" panose="020B0502040204020203" pitchFamily="34" charset="0"/>
              </a:rPr>
              <a:t>Gediget material att tillgå. </a:t>
            </a:r>
          </a:p>
          <a:p>
            <a:pPr marL="800100" lvl="1" indent="-342900">
              <a:lnSpc>
                <a:spcPct val="120000"/>
              </a:lnSpc>
              <a:buFont typeface="Arial" panose="020B0604020202020204" pitchFamily="34" charset="0"/>
              <a:buChar char="•"/>
            </a:pPr>
            <a:r>
              <a:rPr lang="sv-SE" sz="2000" dirty="0">
                <a:solidFill>
                  <a:srgbClr val="242424"/>
                </a:solidFill>
                <a:highlight>
                  <a:srgbClr val="FFFFFF"/>
                </a:highlight>
                <a:cs typeface="Segoe UI" panose="020B0502040204020203" pitchFamily="34" charset="0"/>
              </a:rPr>
              <a:t>3 h utbildning. Minst 1 tränare/lag, helst alla. </a:t>
            </a:r>
          </a:p>
          <a:p>
            <a:pPr marL="800100" lvl="1" indent="-342900">
              <a:lnSpc>
                <a:spcPct val="120000"/>
              </a:lnSpc>
              <a:buFont typeface="Arial" panose="020B0604020202020204" pitchFamily="34" charset="0"/>
              <a:buChar char="•"/>
            </a:pPr>
            <a:r>
              <a:rPr lang="sv-SE" sz="2000" dirty="0">
                <a:solidFill>
                  <a:srgbClr val="242424"/>
                </a:solidFill>
                <a:highlight>
                  <a:srgbClr val="FFFFFF"/>
                </a:highlight>
                <a:cs typeface="Segoe UI" panose="020B0502040204020203" pitchFamily="34" charset="0"/>
              </a:rPr>
              <a:t>I första fasen, från 2014 och uppåt. </a:t>
            </a:r>
          </a:p>
          <a:p>
            <a:pPr marL="285750" indent="-285750">
              <a:lnSpc>
                <a:spcPct val="120000"/>
              </a:lnSpc>
              <a:buFont typeface="Arial" panose="020B0604020202020204" pitchFamily="34" charset="0"/>
              <a:buChar char="•"/>
            </a:pPr>
            <a:r>
              <a:rPr lang="sv-SE" sz="2000" i="1" dirty="0">
                <a:solidFill>
                  <a:srgbClr val="242424"/>
                </a:solidFill>
                <a:highlight>
                  <a:srgbClr val="FFFFFF"/>
                </a:highlight>
                <a:cs typeface="Segoe UI" panose="020B0502040204020203" pitchFamily="34" charset="0"/>
              </a:rPr>
              <a:t>NPF</a:t>
            </a:r>
            <a:r>
              <a:rPr lang="sv-SE" sz="2000" b="1" dirty="0">
                <a:solidFill>
                  <a:srgbClr val="242424"/>
                </a:solidFill>
                <a:highlight>
                  <a:srgbClr val="FFFFFF"/>
                </a:highlight>
                <a:cs typeface="Segoe UI" panose="020B0502040204020203" pitchFamily="34" charset="0"/>
              </a:rPr>
              <a:t>. </a:t>
            </a:r>
            <a:r>
              <a:rPr lang="sv-SE" sz="2000" dirty="0">
                <a:solidFill>
                  <a:srgbClr val="242424"/>
                </a:solidFill>
                <a:highlight>
                  <a:srgbClr val="FFFFFF"/>
                </a:highlight>
                <a:cs typeface="Segoe UI" panose="020B0502040204020203" pitchFamily="34" charset="0"/>
              </a:rPr>
              <a:t>Föreläsning via </a:t>
            </a:r>
            <a:r>
              <a:rPr lang="sv-SE" sz="2000" dirty="0" err="1">
                <a:solidFill>
                  <a:srgbClr val="242424"/>
                </a:solidFill>
                <a:highlight>
                  <a:srgbClr val="FFFFFF"/>
                </a:highlight>
                <a:cs typeface="Segoe UI" panose="020B0502040204020203" pitchFamily="34" charset="0"/>
              </a:rPr>
              <a:t>Rfsisu</a:t>
            </a:r>
            <a:r>
              <a:rPr lang="sv-SE" sz="2000" dirty="0">
                <a:solidFill>
                  <a:srgbClr val="242424"/>
                </a:solidFill>
                <a:highlight>
                  <a:srgbClr val="FFFFFF"/>
                </a:highlight>
                <a:cs typeface="Segoe UI" panose="020B0502040204020203" pitchFamily="34" charset="0"/>
              </a:rPr>
              <a:t>.</a:t>
            </a:r>
          </a:p>
          <a:p>
            <a:pPr marL="285750" indent="-285750">
              <a:lnSpc>
                <a:spcPct val="120000"/>
              </a:lnSpc>
              <a:buFont typeface="Arial" panose="020B0604020202020204" pitchFamily="34" charset="0"/>
              <a:buChar char="•"/>
            </a:pPr>
            <a:r>
              <a:rPr lang="sv-SE" sz="2000" i="1" dirty="0">
                <a:solidFill>
                  <a:srgbClr val="242424"/>
                </a:solidFill>
                <a:highlight>
                  <a:srgbClr val="FFFFFF"/>
                </a:highlight>
                <a:cs typeface="Segoe UI" panose="020B0502040204020203" pitchFamily="34" charset="0"/>
              </a:rPr>
              <a:t>Kost och återhämtning. </a:t>
            </a:r>
            <a:r>
              <a:rPr lang="sv-SE" sz="2000" dirty="0" err="1">
                <a:solidFill>
                  <a:srgbClr val="242424"/>
                </a:solidFill>
                <a:highlight>
                  <a:srgbClr val="FFFFFF"/>
                </a:highlight>
                <a:cs typeface="Segoe UI" panose="020B0502040204020203" pitchFamily="34" charset="0"/>
              </a:rPr>
              <a:t>Rfsisu</a:t>
            </a:r>
            <a:r>
              <a:rPr lang="sv-SE" sz="2000" dirty="0">
                <a:solidFill>
                  <a:srgbClr val="242424"/>
                </a:solidFill>
                <a:highlight>
                  <a:srgbClr val="FFFFFF"/>
                </a:highlight>
                <a:cs typeface="Segoe UI" panose="020B0502040204020203" pitchFamily="34" charset="0"/>
              </a:rPr>
              <a:t> och våra fystränare. </a:t>
            </a:r>
          </a:p>
          <a:p>
            <a:pPr marL="742950" lvl="1" indent="-285750">
              <a:lnSpc>
                <a:spcPct val="120000"/>
              </a:lnSpc>
              <a:buFont typeface="Arial" panose="020B0604020202020204" pitchFamily="34" charset="0"/>
              <a:buChar char="•"/>
            </a:pPr>
            <a:r>
              <a:rPr lang="sv-SE" sz="2000" dirty="0">
                <a:solidFill>
                  <a:srgbClr val="242424"/>
                </a:solidFill>
                <a:highlight>
                  <a:srgbClr val="FFFFFF"/>
                </a:highlight>
                <a:cs typeface="Segoe UI" panose="020B0502040204020203" pitchFamily="34" charset="0"/>
              </a:rPr>
              <a:t>Utbildning för ledare; </a:t>
            </a:r>
          </a:p>
          <a:p>
            <a:pPr marL="742950" lvl="1" indent="-285750">
              <a:lnSpc>
                <a:spcPct val="120000"/>
              </a:lnSpc>
              <a:buFont typeface="Arial" panose="020B0604020202020204" pitchFamily="34" charset="0"/>
              <a:buChar char="•"/>
            </a:pPr>
            <a:r>
              <a:rPr lang="sv-SE" sz="2000" dirty="0">
                <a:solidFill>
                  <a:srgbClr val="242424"/>
                </a:solidFill>
                <a:highlight>
                  <a:srgbClr val="FFFFFF"/>
                </a:highlight>
                <a:cs typeface="Segoe UI" panose="020B0502040204020203" pitchFamily="34" charset="0"/>
              </a:rPr>
              <a:t>Arbetsmaterial till grön och blå;</a:t>
            </a:r>
          </a:p>
          <a:p>
            <a:pPr marL="742950" lvl="1" indent="-285750">
              <a:lnSpc>
                <a:spcPct val="120000"/>
              </a:lnSpc>
              <a:buFont typeface="Arial" panose="020B0604020202020204" pitchFamily="34" charset="0"/>
              <a:buChar char="•"/>
            </a:pPr>
            <a:r>
              <a:rPr lang="sv-SE" sz="2000" dirty="0">
                <a:solidFill>
                  <a:srgbClr val="242424"/>
                </a:solidFill>
                <a:highlight>
                  <a:srgbClr val="FFFFFF"/>
                </a:highlight>
                <a:cs typeface="Segoe UI" panose="020B0502040204020203" pitchFamily="34" charset="0"/>
              </a:rPr>
              <a:t>Viss utbildning för spelare i röd. </a:t>
            </a:r>
          </a:p>
          <a:p>
            <a:pPr marL="285750" indent="-285750">
              <a:lnSpc>
                <a:spcPct val="120000"/>
              </a:lnSpc>
              <a:buFont typeface="Arial" panose="020B0604020202020204" pitchFamily="34" charset="0"/>
              <a:buChar char="•"/>
            </a:pPr>
            <a:r>
              <a:rPr lang="sv-SE" sz="2000" i="1" dirty="0">
                <a:solidFill>
                  <a:srgbClr val="242424"/>
                </a:solidFill>
                <a:highlight>
                  <a:srgbClr val="FFFFFF"/>
                </a:highlight>
                <a:cs typeface="Segoe UI" panose="020B0502040204020203" pitchFamily="34" charset="0"/>
              </a:rPr>
              <a:t>Mental styrka och gruppdynamik. </a:t>
            </a:r>
            <a:r>
              <a:rPr lang="sv-SE" sz="2000" dirty="0">
                <a:solidFill>
                  <a:srgbClr val="242424"/>
                </a:solidFill>
                <a:highlight>
                  <a:srgbClr val="FFFFFF"/>
                </a:highlight>
                <a:cs typeface="Segoe UI" panose="020B0502040204020203" pitchFamily="34" charset="0"/>
              </a:rPr>
              <a:t>John Ahlström. </a:t>
            </a:r>
          </a:p>
          <a:p>
            <a:pPr marL="742950" lvl="1" indent="-285750">
              <a:lnSpc>
                <a:spcPct val="120000"/>
              </a:lnSpc>
              <a:buFont typeface="Arial" panose="020B0604020202020204" pitchFamily="34" charset="0"/>
              <a:buChar char="•"/>
            </a:pPr>
            <a:r>
              <a:rPr lang="sv-SE" sz="2000" dirty="0">
                <a:solidFill>
                  <a:srgbClr val="242424"/>
                </a:solidFill>
                <a:highlight>
                  <a:srgbClr val="FFFFFF"/>
                </a:highlight>
                <a:cs typeface="Segoe UI" panose="020B0502040204020203" pitchFamily="34" charset="0"/>
              </a:rPr>
              <a:t>BoU, ledarutbildning/stöd i första fasen. </a:t>
            </a:r>
          </a:p>
          <a:p>
            <a:pPr marL="742950" lvl="1" indent="-285750">
              <a:lnSpc>
                <a:spcPct val="120000"/>
              </a:lnSpc>
              <a:buFont typeface="Arial" panose="020B0604020202020204" pitchFamily="34" charset="0"/>
              <a:buChar char="•"/>
            </a:pPr>
            <a:r>
              <a:rPr lang="sv-SE" sz="2000" dirty="0">
                <a:solidFill>
                  <a:srgbClr val="242424"/>
                </a:solidFill>
                <a:highlight>
                  <a:srgbClr val="FFFFFF"/>
                </a:highlight>
                <a:cs typeface="Segoe UI" panose="020B0502040204020203" pitchFamily="34" charset="0"/>
              </a:rPr>
              <a:t>Utbildning för äldsta lagen. </a:t>
            </a:r>
          </a:p>
          <a:p>
            <a:pPr marL="285750" indent="-285750">
              <a:lnSpc>
                <a:spcPct val="120000"/>
              </a:lnSpc>
              <a:buFont typeface="Arial" panose="020B0604020202020204" pitchFamily="34" charset="0"/>
              <a:buChar char="•"/>
            </a:pPr>
            <a:r>
              <a:rPr lang="sv-SE" sz="2000" i="1" dirty="0">
                <a:solidFill>
                  <a:srgbClr val="242424"/>
                </a:solidFill>
                <a:highlight>
                  <a:srgbClr val="FFFFFF"/>
                </a:highlight>
                <a:cs typeface="Segoe UI" panose="020B0502040204020203" pitchFamily="34" charset="0"/>
              </a:rPr>
              <a:t>Ekonomi. </a:t>
            </a:r>
            <a:r>
              <a:rPr lang="sv-SE" sz="2000" dirty="0">
                <a:solidFill>
                  <a:srgbClr val="242424"/>
                </a:solidFill>
                <a:highlight>
                  <a:srgbClr val="FFFFFF"/>
                </a:highlight>
                <a:cs typeface="Segoe UI" panose="020B0502040204020203" pitchFamily="34" charset="0"/>
              </a:rPr>
              <a:t>Samarbete med Handelsbanken </a:t>
            </a:r>
          </a:p>
        </p:txBody>
      </p:sp>
      <p:sp>
        <p:nvSpPr>
          <p:cNvPr id="3" name="Rubrik 1">
            <a:extLst>
              <a:ext uri="{FF2B5EF4-FFF2-40B4-BE49-F238E27FC236}">
                <a16:creationId xmlns:a16="http://schemas.microsoft.com/office/drawing/2014/main" id="{8A9D632B-F2F8-77A8-DB5F-250FA05D5C6A}"/>
              </a:ext>
            </a:extLst>
          </p:cNvPr>
          <p:cNvSpPr txBox="1">
            <a:spLocks/>
          </p:cNvSpPr>
          <p:nvPr/>
        </p:nvSpPr>
        <p:spPr>
          <a:xfrm>
            <a:off x="3362957" y="-69010"/>
            <a:ext cx="4942955" cy="12627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cap="all" spc="300" baseline="0">
                <a:solidFill>
                  <a:schemeClr val="tx2"/>
                </a:solidFill>
                <a:latin typeface="+mj-lt"/>
                <a:ea typeface="+mj-ea"/>
                <a:cs typeface="+mj-cs"/>
              </a:defRPr>
            </a:lvl1pPr>
          </a:lstStyle>
          <a:p>
            <a:pPr algn="ctr"/>
            <a:r>
              <a:rPr lang="en-US" sz="3600" b="1" cap="none" spc="0" dirty="0" err="1">
                <a:solidFill>
                  <a:prstClr val="black"/>
                </a:solidFill>
                <a:latin typeface="Noto IKEA Latin" panose="020B0502040504020204" pitchFamily="34" charset="0"/>
                <a:ea typeface="+mn-ea"/>
                <a:cs typeface="+mn-cs"/>
              </a:rPr>
              <a:t>På</a:t>
            </a:r>
            <a:r>
              <a:rPr lang="en-US" sz="3600" b="1" cap="none" spc="0" dirty="0">
                <a:solidFill>
                  <a:prstClr val="black"/>
                </a:solidFill>
                <a:latin typeface="Noto IKEA Latin" panose="020B0502040504020204" pitchFamily="34" charset="0"/>
                <a:ea typeface="+mn-ea"/>
                <a:cs typeface="+mn-cs"/>
              </a:rPr>
              <a:t> </a:t>
            </a:r>
            <a:r>
              <a:rPr lang="en-US" sz="3600" b="1" cap="none" spc="0" dirty="0" err="1">
                <a:solidFill>
                  <a:prstClr val="black"/>
                </a:solidFill>
                <a:latin typeface="Noto IKEA Latin" panose="020B0502040504020204" pitchFamily="34" charset="0"/>
                <a:ea typeface="+mn-ea"/>
                <a:cs typeface="+mn-cs"/>
              </a:rPr>
              <a:t>gång</a:t>
            </a:r>
            <a:r>
              <a:rPr lang="en-US" sz="3600" b="1" cap="none" spc="0" dirty="0">
                <a:solidFill>
                  <a:prstClr val="black"/>
                </a:solidFill>
                <a:latin typeface="Noto IKEA Latin" panose="020B0502040504020204" pitchFamily="34" charset="0"/>
                <a:ea typeface="+mn-ea"/>
                <a:cs typeface="+mn-cs"/>
              </a:rPr>
              <a:t> </a:t>
            </a:r>
            <a:r>
              <a:rPr lang="en-US" sz="3600" b="1" cap="none" spc="0" dirty="0" err="1">
                <a:solidFill>
                  <a:prstClr val="black"/>
                </a:solidFill>
                <a:latin typeface="Noto IKEA Latin" panose="020B0502040504020204" pitchFamily="34" charset="0"/>
                <a:ea typeface="+mn-ea"/>
                <a:cs typeface="+mn-cs"/>
              </a:rPr>
              <a:t>i</a:t>
            </a:r>
            <a:r>
              <a:rPr lang="en-US" sz="3600" b="1" cap="none" spc="0" dirty="0">
                <a:solidFill>
                  <a:prstClr val="black"/>
                </a:solidFill>
                <a:latin typeface="Noto IKEA Latin" panose="020B0502040504020204" pitchFamily="34" charset="0"/>
                <a:ea typeface="+mn-ea"/>
                <a:cs typeface="+mn-cs"/>
              </a:rPr>
              <a:t> JIK 2026/27</a:t>
            </a:r>
          </a:p>
        </p:txBody>
      </p:sp>
      <p:sp>
        <p:nvSpPr>
          <p:cNvPr id="5" name="Rectangle 1">
            <a:extLst>
              <a:ext uri="{FF2B5EF4-FFF2-40B4-BE49-F238E27FC236}">
                <a16:creationId xmlns:a16="http://schemas.microsoft.com/office/drawing/2014/main" id="{C53D044A-1A59-BD67-0564-2D9F7E21EC66}"/>
              </a:ext>
            </a:extLst>
          </p:cNvPr>
          <p:cNvSpPr>
            <a:spLocks noChangeArrowheads="1"/>
          </p:cNvSpPr>
          <p:nvPr/>
        </p:nvSpPr>
        <p:spPr bwMode="auto">
          <a:xfrm>
            <a:off x="451636" y="1345721"/>
            <a:ext cx="5822643" cy="5262113"/>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Autofit/>
          </a:bodyPr>
          <a:lstStyle/>
          <a:p>
            <a:pPr>
              <a:lnSpc>
                <a:spcPct val="120000"/>
              </a:lnSpc>
            </a:pPr>
            <a:r>
              <a:rPr lang="sv-SE" sz="2000" b="1" dirty="0">
                <a:solidFill>
                  <a:srgbClr val="242424"/>
                </a:solidFill>
                <a:highlight>
                  <a:srgbClr val="FFFFFF"/>
                </a:highlight>
                <a:cs typeface="Segoe UI" panose="020B0502040204020203" pitchFamily="34" charset="0"/>
              </a:rPr>
              <a:t>Motion från årsmötet:  Villkor för ideella ledare</a:t>
            </a:r>
          </a:p>
          <a:p>
            <a:r>
              <a:rPr lang="sv-SE" sz="1900" i="1" dirty="0">
                <a:highlight>
                  <a:srgbClr val="FFFFFF"/>
                </a:highlight>
              </a:rPr>
              <a:t>Att utreda och vid behov föreslå riktlinjer</a:t>
            </a:r>
            <a:r>
              <a:rPr lang="sv-SE" sz="1900" dirty="0">
                <a:highlight>
                  <a:srgbClr val="FFFFFF"/>
                </a:highlight>
              </a:rPr>
              <a:t> för villkor för ideella ungdomsledare i JIK, med hänsyn till föreningens ekonomi och helhet.</a:t>
            </a:r>
          </a:p>
          <a:p>
            <a:endParaRPr lang="sv-SE" sz="1900" dirty="0">
              <a:solidFill>
                <a:srgbClr val="242424"/>
              </a:solidFill>
              <a:highlight>
                <a:srgbClr val="FFFFFF"/>
              </a:highlight>
              <a:cs typeface="Segoe UI" panose="020B0502040204020203" pitchFamily="34" charset="0"/>
            </a:endParaRPr>
          </a:p>
          <a:p>
            <a:r>
              <a:rPr lang="sv-SE" sz="1900" i="1" dirty="0">
                <a:highlight>
                  <a:srgbClr val="FFFFFF"/>
                </a:highlight>
              </a:rPr>
              <a:t>Vad</a:t>
            </a:r>
            <a:r>
              <a:rPr lang="sv-SE" sz="1900" dirty="0">
                <a:highlight>
                  <a:srgbClr val="FFFFFF"/>
                </a:highlight>
              </a:rPr>
              <a:t>? Roller; Material; Träningsavgifter och ersättning; Försäljningar och aktiviteter. </a:t>
            </a:r>
          </a:p>
          <a:p>
            <a:endParaRPr lang="sv-SE" sz="1900" dirty="0">
              <a:solidFill>
                <a:srgbClr val="242424"/>
              </a:solidFill>
              <a:highlight>
                <a:srgbClr val="FFFFFF"/>
              </a:highlight>
              <a:cs typeface="Segoe UI" panose="020B0502040204020203" pitchFamily="34" charset="0"/>
            </a:endParaRPr>
          </a:p>
          <a:p>
            <a:pPr>
              <a:lnSpc>
                <a:spcPct val="120000"/>
              </a:lnSpc>
            </a:pPr>
            <a:r>
              <a:rPr lang="sv-SE" sz="1900" i="1" dirty="0">
                <a:solidFill>
                  <a:srgbClr val="242424"/>
                </a:solidFill>
                <a:highlight>
                  <a:srgbClr val="FFFFFF"/>
                </a:highlight>
                <a:cs typeface="Segoe UI" panose="020B0502040204020203" pitchFamily="34" charset="0"/>
              </a:rPr>
              <a:t>Hur</a:t>
            </a:r>
            <a:r>
              <a:rPr lang="sv-SE" sz="1900" dirty="0">
                <a:solidFill>
                  <a:srgbClr val="242424"/>
                </a:solidFill>
                <a:highlight>
                  <a:srgbClr val="FFFFFF"/>
                </a:highlight>
                <a:cs typeface="Segoe UI" panose="020B0502040204020203" pitchFamily="34" charset="0"/>
              </a:rPr>
              <a:t>:  Arbetsgrupp, anmäl intresse till </a:t>
            </a:r>
            <a:r>
              <a:rPr lang="sv-SE" sz="1900" dirty="0">
                <a:solidFill>
                  <a:srgbClr val="242424"/>
                </a:solidFill>
                <a:highlight>
                  <a:srgbClr val="FFFFFF"/>
                </a:highlight>
                <a:cs typeface="Segoe UI" panose="020B0502040204020203" pitchFamily="34" charset="0"/>
                <a:hlinkClick r:id="rId3"/>
              </a:rPr>
              <a:t>ungdom@jik.se</a:t>
            </a:r>
            <a:r>
              <a:rPr lang="sv-SE" sz="1900" dirty="0">
                <a:solidFill>
                  <a:srgbClr val="242424"/>
                </a:solidFill>
                <a:highlight>
                  <a:srgbClr val="FFFFFF"/>
                </a:highlight>
                <a:cs typeface="Segoe UI" panose="020B0502040204020203" pitchFamily="34" charset="0"/>
              </a:rPr>
              <a:t> </a:t>
            </a:r>
          </a:p>
          <a:p>
            <a:pPr marL="342900" indent="-342900">
              <a:lnSpc>
                <a:spcPct val="120000"/>
              </a:lnSpc>
              <a:buFontTx/>
              <a:buChar char="-"/>
            </a:pPr>
            <a:r>
              <a:rPr lang="sv-SE" sz="1900" dirty="0">
                <a:solidFill>
                  <a:srgbClr val="242424"/>
                </a:solidFill>
                <a:highlight>
                  <a:srgbClr val="FFFFFF"/>
                </a:highlight>
                <a:cs typeface="Segoe UI" panose="020B0502040204020203" pitchFamily="34" charset="0"/>
              </a:rPr>
              <a:t>Ledarenkät.</a:t>
            </a:r>
          </a:p>
          <a:p>
            <a:pPr marL="342900" indent="-342900">
              <a:lnSpc>
                <a:spcPct val="120000"/>
              </a:lnSpc>
              <a:buFontTx/>
              <a:buChar char="-"/>
            </a:pPr>
            <a:r>
              <a:rPr lang="sv-SE" sz="1900" dirty="0">
                <a:solidFill>
                  <a:srgbClr val="242424"/>
                </a:solidFill>
                <a:highlight>
                  <a:srgbClr val="FFFFFF"/>
                </a:highlight>
                <a:cs typeface="Segoe UI" panose="020B0502040204020203" pitchFamily="34" charset="0"/>
              </a:rPr>
              <a:t>Input från andra föreningar.</a:t>
            </a:r>
          </a:p>
          <a:p>
            <a:pPr marL="342900" indent="-342900">
              <a:lnSpc>
                <a:spcPct val="120000"/>
              </a:lnSpc>
              <a:buFontTx/>
              <a:buChar char="-"/>
            </a:pPr>
            <a:r>
              <a:rPr lang="sv-SE" sz="1900" dirty="0">
                <a:solidFill>
                  <a:srgbClr val="242424"/>
                </a:solidFill>
                <a:highlight>
                  <a:srgbClr val="FFFFFF"/>
                </a:highlight>
                <a:cs typeface="Segoe UI" panose="020B0502040204020203" pitchFamily="34" charset="0"/>
              </a:rPr>
              <a:t>Förslag till styrelsen.</a:t>
            </a:r>
          </a:p>
          <a:p>
            <a:pPr marL="342900" indent="-342900">
              <a:lnSpc>
                <a:spcPct val="120000"/>
              </a:lnSpc>
              <a:buFontTx/>
              <a:buChar char="-"/>
            </a:pPr>
            <a:r>
              <a:rPr lang="sv-SE" sz="1900" dirty="0">
                <a:solidFill>
                  <a:srgbClr val="242424"/>
                </a:solidFill>
                <a:highlight>
                  <a:srgbClr val="FFFFFF"/>
                </a:highlight>
                <a:cs typeface="Segoe UI" panose="020B0502040204020203" pitchFamily="34" charset="0"/>
              </a:rPr>
              <a:t>Styrelsen fattar beslut.</a:t>
            </a:r>
          </a:p>
          <a:p>
            <a:pPr>
              <a:lnSpc>
                <a:spcPct val="120000"/>
              </a:lnSpc>
            </a:pPr>
            <a:endParaRPr lang="sv-SE" sz="1900" dirty="0">
              <a:solidFill>
                <a:srgbClr val="242424"/>
              </a:solidFill>
              <a:highlight>
                <a:srgbClr val="FFFFFF"/>
              </a:highlight>
              <a:cs typeface="Segoe UI" panose="020B0502040204020203" pitchFamily="34" charset="0"/>
            </a:endParaRPr>
          </a:p>
          <a:p>
            <a:pPr>
              <a:lnSpc>
                <a:spcPct val="120000"/>
              </a:lnSpc>
            </a:pPr>
            <a:r>
              <a:rPr lang="sv-SE" sz="1900" i="1" dirty="0">
                <a:solidFill>
                  <a:srgbClr val="242424"/>
                </a:solidFill>
                <a:highlight>
                  <a:srgbClr val="FFFFFF"/>
                </a:highlight>
                <a:cs typeface="Segoe UI" panose="020B0502040204020203" pitchFamily="34" charset="0"/>
              </a:rPr>
              <a:t>Medans vi väntar…</a:t>
            </a:r>
          </a:p>
          <a:p>
            <a:pPr marL="285750" indent="-285750">
              <a:lnSpc>
                <a:spcPct val="120000"/>
              </a:lnSpc>
              <a:buFontTx/>
              <a:buChar char="-"/>
            </a:pPr>
            <a:r>
              <a:rPr lang="sv-SE" sz="1900" dirty="0">
                <a:solidFill>
                  <a:srgbClr val="242424"/>
                </a:solidFill>
                <a:highlight>
                  <a:srgbClr val="FFFFFF"/>
                </a:highlight>
                <a:cs typeface="Segoe UI" panose="020B0502040204020203" pitchFamily="34" charset="0"/>
              </a:rPr>
              <a:t>75% bidrag till utvalda ledarkläder under Föreningsveckan (från Intersport och JIK)</a:t>
            </a:r>
          </a:p>
          <a:p>
            <a:pPr>
              <a:lnSpc>
                <a:spcPct val="120000"/>
              </a:lnSpc>
            </a:pPr>
            <a:endParaRPr lang="sv-SE" sz="2000" dirty="0">
              <a:solidFill>
                <a:srgbClr val="242424"/>
              </a:solidFill>
              <a:highlight>
                <a:srgbClr val="FFFFFF"/>
              </a:highlight>
              <a:cs typeface="Segoe UI" panose="020B0502040204020203" pitchFamily="34" charset="0"/>
            </a:endParaRPr>
          </a:p>
        </p:txBody>
      </p:sp>
    </p:spTree>
    <p:extLst>
      <p:ext uri="{BB962C8B-B14F-4D97-AF65-F5344CB8AC3E}">
        <p14:creationId xmlns:p14="http://schemas.microsoft.com/office/powerpoint/2010/main" val="1253548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13" end="1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8A25C-69C9-0955-F3EA-AC4170246E42}"/>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748FEDD0-13DC-0121-3E82-DD4E0DFADCE2}"/>
              </a:ext>
            </a:extLst>
          </p:cNvPr>
          <p:cNvSpPr>
            <a:spLocks noChangeArrowheads="1"/>
          </p:cNvSpPr>
          <p:nvPr/>
        </p:nvSpPr>
        <p:spPr bwMode="auto">
          <a:xfrm>
            <a:off x="517968" y="1298274"/>
            <a:ext cx="5578032" cy="527073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Autofit/>
          </a:bodyPr>
          <a:lstStyle/>
          <a:p>
            <a:pPr>
              <a:lnSpc>
                <a:spcPct val="120000"/>
              </a:lnSpc>
            </a:pPr>
            <a:r>
              <a:rPr lang="sv-SE" b="1" dirty="0">
                <a:solidFill>
                  <a:srgbClr val="242424"/>
                </a:solidFill>
                <a:highlight>
                  <a:srgbClr val="FFFFFF"/>
                </a:highlight>
                <a:cs typeface="Segoe UI" panose="020B0502040204020203" pitchFamily="34" charset="0"/>
              </a:rPr>
              <a:t>Målvaktsträning</a:t>
            </a:r>
          </a:p>
          <a:p>
            <a:pPr marL="342900" indent="-342900">
              <a:lnSpc>
                <a:spcPct val="120000"/>
              </a:lnSpc>
              <a:buFont typeface="Arial" panose="020B0604020202020204" pitchFamily="34" charset="0"/>
              <a:buChar char="•"/>
            </a:pPr>
            <a:r>
              <a:rPr lang="sv-SE" dirty="0">
                <a:solidFill>
                  <a:srgbClr val="242424"/>
                </a:solidFill>
                <a:highlight>
                  <a:srgbClr val="FFFFFF"/>
                </a:highlight>
                <a:cs typeface="Segoe UI" panose="020B0502040204020203" pitchFamily="34" charset="0"/>
              </a:rPr>
              <a:t>För lagen födda 2014 och uppåt. </a:t>
            </a:r>
          </a:p>
          <a:p>
            <a:pPr marL="342900" indent="-342900">
              <a:lnSpc>
                <a:spcPct val="120000"/>
              </a:lnSpc>
              <a:buFont typeface="Arial" panose="020B0604020202020204" pitchFamily="34" charset="0"/>
              <a:buChar char="•"/>
            </a:pPr>
            <a:r>
              <a:rPr lang="sv-SE" dirty="0">
                <a:solidFill>
                  <a:srgbClr val="242424"/>
                </a:solidFill>
                <a:highlight>
                  <a:srgbClr val="FFFFFF"/>
                </a:highlight>
                <a:cs typeface="Segoe UI" panose="020B0502040204020203" pitchFamily="34" charset="0"/>
              </a:rPr>
              <a:t>Ungefär var tredje vecka för en målvakt.</a:t>
            </a:r>
          </a:p>
          <a:p>
            <a:pPr marL="342900" indent="-342900">
              <a:lnSpc>
                <a:spcPct val="120000"/>
              </a:lnSpc>
              <a:buFont typeface="Arial" panose="020B0604020202020204" pitchFamily="34" charset="0"/>
              <a:buChar char="•"/>
            </a:pPr>
            <a:r>
              <a:rPr lang="sv-SE" dirty="0">
                <a:solidFill>
                  <a:srgbClr val="242424"/>
                </a:solidFill>
                <a:highlight>
                  <a:srgbClr val="FFFFFF"/>
                </a:highlight>
                <a:cs typeface="Segoe UI" panose="020B0502040204020203" pitchFamily="34" charset="0"/>
              </a:rPr>
              <a:t>Christian Lindahl ansvarig, men annan instruktör i år.</a:t>
            </a:r>
          </a:p>
          <a:p>
            <a:pPr marL="342900" indent="-342900">
              <a:lnSpc>
                <a:spcPct val="120000"/>
              </a:lnSpc>
              <a:buFont typeface="Arial" panose="020B0604020202020204" pitchFamily="34" charset="0"/>
              <a:buChar char="•"/>
            </a:pPr>
            <a:r>
              <a:rPr lang="sv-SE" dirty="0">
                <a:solidFill>
                  <a:srgbClr val="242424"/>
                </a:solidFill>
                <a:highlight>
                  <a:srgbClr val="FFFFFF"/>
                </a:highlight>
                <a:cs typeface="Segoe UI" panose="020B0502040204020203" pitchFamily="34" charset="0"/>
              </a:rPr>
              <a:t>Varje lag skall utse en målvaktsansvarig.</a:t>
            </a:r>
          </a:p>
          <a:p>
            <a:pPr marL="342900" indent="-342900">
              <a:lnSpc>
                <a:spcPct val="120000"/>
              </a:lnSpc>
              <a:buFont typeface="Arial" panose="020B0604020202020204" pitchFamily="34" charset="0"/>
              <a:buChar char="•"/>
            </a:pPr>
            <a:r>
              <a:rPr lang="sv-SE" dirty="0">
                <a:solidFill>
                  <a:srgbClr val="242424"/>
                </a:solidFill>
                <a:highlight>
                  <a:srgbClr val="FFFFFF"/>
                </a:highlight>
                <a:cs typeface="Segoe UI" panose="020B0502040204020203" pitchFamily="34" charset="0"/>
              </a:rPr>
              <a:t>Tränare (variera vem) skall vara med för att ta med kunskap hem till laget. </a:t>
            </a:r>
          </a:p>
          <a:p>
            <a:pPr>
              <a:lnSpc>
                <a:spcPct val="120000"/>
              </a:lnSpc>
            </a:pPr>
            <a:endParaRPr lang="sv-SE" b="1" dirty="0">
              <a:solidFill>
                <a:srgbClr val="242424"/>
              </a:solidFill>
              <a:highlight>
                <a:srgbClr val="FFFFFF"/>
              </a:highlight>
              <a:cs typeface="Segoe UI" panose="020B0502040204020203" pitchFamily="34" charset="0"/>
            </a:endParaRPr>
          </a:p>
          <a:p>
            <a:pPr>
              <a:lnSpc>
                <a:spcPct val="120000"/>
              </a:lnSpc>
            </a:pPr>
            <a:r>
              <a:rPr lang="sv-SE" b="1" dirty="0">
                <a:solidFill>
                  <a:srgbClr val="242424"/>
                </a:solidFill>
                <a:highlight>
                  <a:srgbClr val="FFFFFF"/>
                </a:highlight>
                <a:cs typeface="Segoe UI" panose="020B0502040204020203" pitchFamily="34" charset="0"/>
              </a:rPr>
              <a:t>Policyutveckling</a:t>
            </a:r>
          </a:p>
          <a:p>
            <a:pPr marL="342900" indent="-342900">
              <a:lnSpc>
                <a:spcPct val="120000"/>
              </a:lnSpc>
              <a:buFont typeface="Arial" panose="020B0604020202020204" pitchFamily="34" charset="0"/>
              <a:buChar char="•"/>
            </a:pPr>
            <a:r>
              <a:rPr lang="sv-SE" dirty="0">
                <a:solidFill>
                  <a:srgbClr val="242424"/>
                </a:solidFill>
                <a:highlight>
                  <a:srgbClr val="FFFFFF"/>
                </a:highlight>
                <a:cs typeface="Segoe UI" panose="020B0502040204020203" pitchFamily="34" charset="0"/>
              </a:rPr>
              <a:t>Trygga idrottsmiljöer: </a:t>
            </a:r>
          </a:p>
          <a:p>
            <a:pPr marL="800100" lvl="1" indent="-342900">
              <a:lnSpc>
                <a:spcPct val="120000"/>
              </a:lnSpc>
              <a:buFont typeface="Arial" panose="020B0604020202020204" pitchFamily="34" charset="0"/>
              <a:buChar char="•"/>
            </a:pPr>
            <a:r>
              <a:rPr lang="sv-SE" dirty="0">
                <a:solidFill>
                  <a:srgbClr val="242424"/>
                </a:solidFill>
                <a:highlight>
                  <a:srgbClr val="FFFFFF"/>
                </a:highlight>
                <a:cs typeface="Segoe UI" panose="020B0502040204020203" pitchFamily="34" charset="0"/>
              </a:rPr>
              <a:t>Ledare i omklädningsrummet</a:t>
            </a:r>
          </a:p>
          <a:p>
            <a:pPr marL="800100" lvl="1" indent="-342900">
              <a:lnSpc>
                <a:spcPct val="120000"/>
              </a:lnSpc>
              <a:buFont typeface="Arial" panose="020B0604020202020204" pitchFamily="34" charset="0"/>
              <a:buChar char="•"/>
            </a:pPr>
            <a:r>
              <a:rPr lang="sv-SE" dirty="0">
                <a:solidFill>
                  <a:srgbClr val="242424"/>
                </a:solidFill>
                <a:highlight>
                  <a:srgbClr val="FFFFFF"/>
                </a:highlight>
                <a:cs typeface="Segoe UI" panose="020B0502040204020203" pitchFamily="34" charset="0"/>
              </a:rPr>
              <a:t>Registerutdrag </a:t>
            </a:r>
          </a:p>
          <a:p>
            <a:pPr marL="342900" indent="-342900">
              <a:lnSpc>
                <a:spcPct val="120000"/>
              </a:lnSpc>
              <a:buFont typeface="Arial" panose="020B0604020202020204" pitchFamily="34" charset="0"/>
              <a:buChar char="•"/>
            </a:pPr>
            <a:r>
              <a:rPr lang="sv-SE" dirty="0">
                <a:solidFill>
                  <a:srgbClr val="242424"/>
                </a:solidFill>
                <a:highlight>
                  <a:srgbClr val="FFFFFF"/>
                </a:highlight>
                <a:cs typeface="Segoe UI" panose="020B0502040204020203" pitchFamily="34" charset="0"/>
              </a:rPr>
              <a:t>Reviderad nivå röd</a:t>
            </a:r>
          </a:p>
          <a:p>
            <a:pPr marL="342900" indent="-342900">
              <a:lnSpc>
                <a:spcPct val="120000"/>
              </a:lnSpc>
              <a:buFont typeface="Arial" panose="020B0604020202020204" pitchFamily="34" charset="0"/>
              <a:buChar char="•"/>
            </a:pPr>
            <a:r>
              <a:rPr lang="sv-SE" dirty="0">
                <a:solidFill>
                  <a:srgbClr val="242424"/>
                </a:solidFill>
                <a:highlight>
                  <a:srgbClr val="FFFFFF"/>
                </a:highlight>
                <a:cs typeface="Segoe UI" panose="020B0502040204020203" pitchFamily="34" charset="0"/>
              </a:rPr>
              <a:t>Scouta och värva</a:t>
            </a:r>
          </a:p>
          <a:p>
            <a:pPr marL="342900" indent="-342900">
              <a:lnSpc>
                <a:spcPct val="120000"/>
              </a:lnSpc>
              <a:buFont typeface="Arial" panose="020B0604020202020204" pitchFamily="34" charset="0"/>
              <a:buChar char="•"/>
            </a:pPr>
            <a:r>
              <a:rPr lang="sv-SE" dirty="0">
                <a:solidFill>
                  <a:srgbClr val="242424"/>
                </a:solidFill>
                <a:highlight>
                  <a:srgbClr val="FFFFFF"/>
                </a:highlight>
                <a:cs typeface="Segoe UI" panose="020B0502040204020203" pitchFamily="34" charset="0"/>
              </a:rPr>
              <a:t>Trygg idrott, Krishanteringsplan, Delegeringsordning. </a:t>
            </a:r>
            <a:endParaRPr lang="sv-SE" dirty="0">
              <a:highlight>
                <a:srgbClr val="FFFFFF"/>
              </a:highlight>
            </a:endParaRPr>
          </a:p>
          <a:p>
            <a:pPr>
              <a:lnSpc>
                <a:spcPct val="120000"/>
              </a:lnSpc>
            </a:pPr>
            <a:endParaRPr lang="sv-SE" b="1" dirty="0">
              <a:solidFill>
                <a:srgbClr val="242424"/>
              </a:solidFill>
              <a:highlight>
                <a:srgbClr val="FFFFFF"/>
              </a:highlight>
              <a:cs typeface="Segoe UI" panose="020B0502040204020203" pitchFamily="34" charset="0"/>
            </a:endParaRPr>
          </a:p>
          <a:p>
            <a:pPr marL="285750" indent="-285750">
              <a:lnSpc>
                <a:spcPct val="120000"/>
              </a:lnSpc>
              <a:buFont typeface="Arial" panose="020B0604020202020204" pitchFamily="34" charset="0"/>
              <a:buChar char="•"/>
            </a:pPr>
            <a:endParaRPr lang="sv-SE" dirty="0">
              <a:solidFill>
                <a:srgbClr val="242424"/>
              </a:solidFill>
              <a:highlight>
                <a:srgbClr val="FFFFFF"/>
              </a:highlight>
              <a:cs typeface="Segoe UI" panose="020B0502040204020203" pitchFamily="34" charset="0"/>
            </a:endParaRPr>
          </a:p>
        </p:txBody>
      </p:sp>
      <p:sp>
        <p:nvSpPr>
          <p:cNvPr id="3" name="Rubrik 1">
            <a:extLst>
              <a:ext uri="{FF2B5EF4-FFF2-40B4-BE49-F238E27FC236}">
                <a16:creationId xmlns:a16="http://schemas.microsoft.com/office/drawing/2014/main" id="{BA6E8E4F-4651-66D4-9929-074931413283}"/>
              </a:ext>
            </a:extLst>
          </p:cNvPr>
          <p:cNvSpPr txBox="1">
            <a:spLocks/>
          </p:cNvSpPr>
          <p:nvPr/>
        </p:nvSpPr>
        <p:spPr>
          <a:xfrm>
            <a:off x="3351166" y="0"/>
            <a:ext cx="4942955" cy="12627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cap="all" spc="300" baseline="0">
                <a:solidFill>
                  <a:schemeClr val="tx2"/>
                </a:solidFill>
                <a:latin typeface="+mj-lt"/>
                <a:ea typeface="+mj-ea"/>
                <a:cs typeface="+mj-cs"/>
              </a:defRPr>
            </a:lvl1pPr>
          </a:lstStyle>
          <a:p>
            <a:pPr algn="ctr"/>
            <a:r>
              <a:rPr lang="en-US" sz="3600" b="1" cap="none" spc="0" dirty="0" err="1">
                <a:solidFill>
                  <a:prstClr val="black"/>
                </a:solidFill>
                <a:latin typeface="Noto IKEA Latin" panose="020B0502040504020204" pitchFamily="34" charset="0"/>
                <a:ea typeface="+mn-ea"/>
                <a:cs typeface="+mn-cs"/>
              </a:rPr>
              <a:t>På</a:t>
            </a:r>
            <a:r>
              <a:rPr lang="en-US" sz="3600" b="1" cap="none" spc="0" dirty="0">
                <a:solidFill>
                  <a:prstClr val="black"/>
                </a:solidFill>
                <a:latin typeface="Noto IKEA Latin" panose="020B0502040504020204" pitchFamily="34" charset="0"/>
                <a:ea typeface="+mn-ea"/>
                <a:cs typeface="+mn-cs"/>
              </a:rPr>
              <a:t> </a:t>
            </a:r>
            <a:r>
              <a:rPr lang="en-US" sz="3600" b="1" cap="none" spc="0" dirty="0" err="1">
                <a:solidFill>
                  <a:prstClr val="black"/>
                </a:solidFill>
                <a:latin typeface="Noto IKEA Latin" panose="020B0502040504020204" pitchFamily="34" charset="0"/>
                <a:ea typeface="+mn-ea"/>
                <a:cs typeface="+mn-cs"/>
              </a:rPr>
              <a:t>gång</a:t>
            </a:r>
            <a:r>
              <a:rPr lang="en-US" sz="3600" b="1" cap="none" spc="0" dirty="0">
                <a:solidFill>
                  <a:prstClr val="black"/>
                </a:solidFill>
                <a:latin typeface="Noto IKEA Latin" panose="020B0502040504020204" pitchFamily="34" charset="0"/>
                <a:ea typeface="+mn-ea"/>
                <a:cs typeface="+mn-cs"/>
              </a:rPr>
              <a:t> </a:t>
            </a:r>
            <a:r>
              <a:rPr lang="en-US" sz="3600" b="1" cap="none" spc="0" dirty="0" err="1">
                <a:solidFill>
                  <a:prstClr val="black"/>
                </a:solidFill>
                <a:latin typeface="Noto IKEA Latin" panose="020B0502040504020204" pitchFamily="34" charset="0"/>
                <a:ea typeface="+mn-ea"/>
                <a:cs typeface="+mn-cs"/>
              </a:rPr>
              <a:t>i</a:t>
            </a:r>
            <a:r>
              <a:rPr lang="en-US" sz="3600" b="1" cap="none" spc="0" dirty="0">
                <a:solidFill>
                  <a:prstClr val="black"/>
                </a:solidFill>
                <a:latin typeface="Noto IKEA Latin" panose="020B0502040504020204" pitchFamily="34" charset="0"/>
                <a:ea typeface="+mn-ea"/>
                <a:cs typeface="+mn-cs"/>
              </a:rPr>
              <a:t> JIK 2026/27</a:t>
            </a:r>
          </a:p>
        </p:txBody>
      </p:sp>
      <p:sp>
        <p:nvSpPr>
          <p:cNvPr id="5" name="Rectangle 1">
            <a:extLst>
              <a:ext uri="{FF2B5EF4-FFF2-40B4-BE49-F238E27FC236}">
                <a16:creationId xmlns:a16="http://schemas.microsoft.com/office/drawing/2014/main" id="{3E1FA435-C190-D290-6E7E-A933B8168DDA}"/>
              </a:ext>
            </a:extLst>
          </p:cNvPr>
          <p:cNvSpPr>
            <a:spLocks noChangeArrowheads="1"/>
          </p:cNvSpPr>
          <p:nvPr/>
        </p:nvSpPr>
        <p:spPr bwMode="auto">
          <a:xfrm>
            <a:off x="6369357" y="1009289"/>
            <a:ext cx="5822643" cy="584871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a:bodyPr>
          <a:lstStyle/>
          <a:p>
            <a:pPr>
              <a:lnSpc>
                <a:spcPct val="120000"/>
              </a:lnSpc>
            </a:pPr>
            <a:r>
              <a:rPr lang="sv-SE" b="1" dirty="0">
                <a:solidFill>
                  <a:srgbClr val="242424"/>
                </a:solidFill>
                <a:highlight>
                  <a:srgbClr val="FFFFFF"/>
                </a:highlight>
                <a:cs typeface="Segoe UI" panose="020B0502040204020203" pitchFamily="34" charset="0"/>
              </a:rPr>
              <a:t>Cuper och camper</a:t>
            </a:r>
          </a:p>
          <a:p>
            <a:pPr marL="342900" indent="-342900">
              <a:lnSpc>
                <a:spcPct val="120000"/>
              </a:lnSpc>
              <a:buFont typeface="Arial" panose="020B0604020202020204" pitchFamily="34" charset="0"/>
              <a:buChar char="•"/>
            </a:pPr>
            <a:r>
              <a:rPr lang="sv-SE" i="1" dirty="0">
                <a:solidFill>
                  <a:srgbClr val="242424"/>
                </a:solidFill>
                <a:highlight>
                  <a:srgbClr val="FFFFFF"/>
                </a:highlight>
                <a:cs typeface="Segoe UI" panose="020B0502040204020203" pitchFamily="34" charset="0"/>
              </a:rPr>
              <a:t>Camper</a:t>
            </a:r>
            <a:r>
              <a:rPr lang="sv-SE" dirty="0">
                <a:solidFill>
                  <a:srgbClr val="242424"/>
                </a:solidFill>
                <a:highlight>
                  <a:srgbClr val="FFFFFF"/>
                </a:highlight>
                <a:cs typeface="Segoe UI" panose="020B0502040204020203" pitchFamily="34" charset="0"/>
              </a:rPr>
              <a:t>: </a:t>
            </a:r>
          </a:p>
          <a:p>
            <a:pPr marL="800100" lvl="1" indent="-342900">
              <a:lnSpc>
                <a:spcPct val="120000"/>
              </a:lnSpc>
              <a:buFont typeface="Arial" panose="020B0604020202020204" pitchFamily="34" charset="0"/>
              <a:buChar char="•"/>
            </a:pPr>
            <a:r>
              <a:rPr lang="sv-SE" dirty="0">
                <a:solidFill>
                  <a:srgbClr val="242424"/>
                </a:solidFill>
                <a:highlight>
                  <a:srgbClr val="FFFFFF"/>
                </a:highlight>
                <a:cs typeface="Segoe UI" panose="020B0502040204020203" pitchFamily="34" charset="0"/>
              </a:rPr>
              <a:t>Förnyat koncept för summer, fall, </a:t>
            </a:r>
            <a:r>
              <a:rPr lang="sv-SE" dirty="0" err="1">
                <a:solidFill>
                  <a:srgbClr val="242424"/>
                </a:solidFill>
                <a:highlight>
                  <a:srgbClr val="FFFFFF"/>
                </a:highlight>
                <a:cs typeface="Segoe UI" panose="020B0502040204020203" pitchFamily="34" charset="0"/>
              </a:rPr>
              <a:t>winter</a:t>
            </a:r>
            <a:endParaRPr lang="sv-SE" dirty="0">
              <a:solidFill>
                <a:srgbClr val="242424"/>
              </a:solidFill>
              <a:highlight>
                <a:srgbClr val="FFFFFF"/>
              </a:highlight>
              <a:cs typeface="Segoe UI" panose="020B0502040204020203" pitchFamily="34" charset="0"/>
            </a:endParaRPr>
          </a:p>
          <a:p>
            <a:pPr marL="800100" lvl="1" indent="-342900">
              <a:lnSpc>
                <a:spcPct val="120000"/>
              </a:lnSpc>
              <a:buFont typeface="Arial" panose="020B0604020202020204" pitchFamily="34" charset="0"/>
              <a:buChar char="•"/>
            </a:pPr>
            <a:r>
              <a:rPr lang="sv-SE" dirty="0">
                <a:solidFill>
                  <a:srgbClr val="242424"/>
                </a:solidFill>
                <a:highlight>
                  <a:srgbClr val="FFFFFF"/>
                </a:highlight>
                <a:cs typeface="Segoe UI" panose="020B0502040204020203" pitchFamily="34" charset="0"/>
              </a:rPr>
              <a:t>Nytt koncept: </a:t>
            </a:r>
            <a:r>
              <a:rPr lang="sv-SE" dirty="0" err="1">
                <a:solidFill>
                  <a:srgbClr val="242424"/>
                </a:solidFill>
                <a:highlight>
                  <a:srgbClr val="FFFFFF"/>
                </a:highlight>
                <a:cs typeface="Segoe UI" panose="020B0502040204020203" pitchFamily="34" charset="0"/>
              </a:rPr>
              <a:t>procamp</a:t>
            </a:r>
            <a:r>
              <a:rPr lang="sv-SE" dirty="0">
                <a:solidFill>
                  <a:srgbClr val="242424"/>
                </a:solidFill>
                <a:highlight>
                  <a:srgbClr val="FFFFFF"/>
                </a:highlight>
                <a:cs typeface="Segoe UI" panose="020B0502040204020203" pitchFamily="34" charset="0"/>
              </a:rPr>
              <a:t>, 1 dec </a:t>
            </a:r>
          </a:p>
          <a:p>
            <a:pPr marL="342900" indent="-342900">
              <a:lnSpc>
                <a:spcPct val="120000"/>
              </a:lnSpc>
              <a:buFont typeface="Arial" panose="020B0604020202020204" pitchFamily="34" charset="0"/>
              <a:buChar char="•"/>
            </a:pPr>
            <a:r>
              <a:rPr lang="sv-SE" i="1" dirty="0">
                <a:solidFill>
                  <a:srgbClr val="242424"/>
                </a:solidFill>
                <a:highlight>
                  <a:srgbClr val="FFFFFF"/>
                </a:highlight>
                <a:cs typeface="Segoe UI" panose="020B0502040204020203" pitchFamily="34" charset="0"/>
              </a:rPr>
              <a:t>Tävlingar</a:t>
            </a:r>
            <a:r>
              <a:rPr lang="sv-SE" dirty="0">
                <a:solidFill>
                  <a:srgbClr val="242424"/>
                </a:solidFill>
                <a:highlight>
                  <a:srgbClr val="FFFFFF"/>
                </a:highlight>
                <a:cs typeface="Segoe UI" panose="020B0502040204020203" pitchFamily="34" charset="0"/>
              </a:rPr>
              <a:t>:  Ansökan om USM-finalerna</a:t>
            </a:r>
          </a:p>
          <a:p>
            <a:pPr marL="342900" indent="-342900">
              <a:lnSpc>
                <a:spcPct val="120000"/>
              </a:lnSpc>
              <a:buFont typeface="Arial" panose="020B0604020202020204" pitchFamily="34" charset="0"/>
              <a:buChar char="•"/>
            </a:pPr>
            <a:r>
              <a:rPr lang="sv-SE" i="1" dirty="0">
                <a:solidFill>
                  <a:srgbClr val="242424"/>
                </a:solidFill>
                <a:highlight>
                  <a:srgbClr val="FFFFFF"/>
                </a:highlight>
                <a:cs typeface="Segoe UI" panose="020B0502040204020203" pitchFamily="34" charset="0"/>
              </a:rPr>
              <a:t>FPC</a:t>
            </a:r>
            <a:r>
              <a:rPr lang="sv-SE" dirty="0">
                <a:solidFill>
                  <a:srgbClr val="242424"/>
                </a:solidFill>
                <a:highlight>
                  <a:srgbClr val="FFFFFF"/>
                </a:highlight>
                <a:cs typeface="Segoe UI" panose="020B0502040204020203" pitchFamily="34" charset="0"/>
              </a:rPr>
              <a:t>: Målet är att ta över helt från 2029</a:t>
            </a:r>
          </a:p>
          <a:p>
            <a:pPr marL="342900" indent="-342900">
              <a:lnSpc>
                <a:spcPct val="120000"/>
              </a:lnSpc>
              <a:buFont typeface="Arial" panose="020B0604020202020204" pitchFamily="34" charset="0"/>
              <a:buChar char="•"/>
            </a:pPr>
            <a:r>
              <a:rPr lang="sv-SE" dirty="0">
                <a:solidFill>
                  <a:srgbClr val="242424"/>
                </a:solidFill>
                <a:highlight>
                  <a:srgbClr val="FFFFFF"/>
                </a:highlight>
                <a:cs typeface="Segoe UI" panose="020B0502040204020203" pitchFamily="34" charset="0"/>
              </a:rPr>
              <a:t>Intresse att vara med? </a:t>
            </a:r>
            <a:r>
              <a:rPr lang="sv-SE" dirty="0">
                <a:solidFill>
                  <a:srgbClr val="242424"/>
                </a:solidFill>
                <a:highlight>
                  <a:srgbClr val="FFFFFF"/>
                </a:highlight>
                <a:cs typeface="Segoe UI" panose="020B0502040204020203" pitchFamily="34" charset="0"/>
                <a:hlinkClick r:id="rId3"/>
              </a:rPr>
              <a:t>Lena.olaison@jik.se</a:t>
            </a:r>
            <a:r>
              <a:rPr lang="sv-SE" dirty="0">
                <a:solidFill>
                  <a:srgbClr val="242424"/>
                </a:solidFill>
                <a:highlight>
                  <a:srgbClr val="FFFFFF"/>
                </a:highlight>
                <a:cs typeface="Segoe UI" panose="020B0502040204020203" pitchFamily="34" charset="0"/>
              </a:rPr>
              <a:t> </a:t>
            </a:r>
          </a:p>
          <a:p>
            <a:pPr lvl="0"/>
            <a:endParaRPr lang="sv-SE" b="1" dirty="0">
              <a:highlight>
                <a:srgbClr val="FFFFFF"/>
              </a:highlight>
            </a:endParaRPr>
          </a:p>
          <a:p>
            <a:r>
              <a:rPr lang="sv-SE" b="1" dirty="0">
                <a:solidFill>
                  <a:srgbClr val="242424"/>
                </a:solidFill>
                <a:highlight>
                  <a:srgbClr val="FFFFFF"/>
                </a:highlight>
                <a:cs typeface="Segoe UI" panose="020B0502040204020203" pitchFamily="34" charset="0"/>
              </a:rPr>
              <a:t>Parkeringsbidrag</a:t>
            </a:r>
          </a:p>
          <a:p>
            <a:pPr marL="285750" lvl="0" indent="-285750">
              <a:buFont typeface="Arial" panose="020B0604020202020204" pitchFamily="34" charset="0"/>
              <a:buChar char="•"/>
            </a:pPr>
            <a:r>
              <a:rPr lang="sv-SE" dirty="0">
                <a:highlight>
                  <a:srgbClr val="FFFFFF"/>
                </a:highlight>
              </a:rPr>
              <a:t>Träningstid arenan 16-17</a:t>
            </a:r>
          </a:p>
          <a:p>
            <a:pPr marL="285750" lvl="0" indent="-285750">
              <a:buFont typeface="Arial" panose="020B0604020202020204" pitchFamily="34" charset="0"/>
              <a:buChar char="•"/>
            </a:pPr>
            <a:r>
              <a:rPr lang="sv-SE" dirty="0">
                <a:highlight>
                  <a:srgbClr val="FFFFFF"/>
                </a:highlight>
              </a:rPr>
              <a:t>800 kr per lag, till lagkassan att fördela </a:t>
            </a:r>
          </a:p>
          <a:p>
            <a:pPr lvl="0"/>
            <a:endParaRPr lang="sv-SE" b="1" dirty="0">
              <a:highlight>
                <a:srgbClr val="FFFFFF"/>
              </a:highlight>
            </a:endParaRPr>
          </a:p>
          <a:p>
            <a:pPr lvl="0"/>
            <a:r>
              <a:rPr lang="sv-SE" b="1" dirty="0">
                <a:highlight>
                  <a:srgbClr val="FFFFFF"/>
                </a:highlight>
              </a:rPr>
              <a:t>Utveckla ett mentorsprogram unga ledare – pilot </a:t>
            </a:r>
            <a:endParaRPr lang="sv-SE" dirty="0">
              <a:highlight>
                <a:srgbClr val="FFFFFF"/>
              </a:highlight>
            </a:endParaRPr>
          </a:p>
          <a:p>
            <a:pPr marL="342900" indent="-342900">
              <a:lnSpc>
                <a:spcPct val="120000"/>
              </a:lnSpc>
              <a:buFont typeface="Arial" panose="020B0604020202020204" pitchFamily="34" charset="0"/>
              <a:buChar char="•"/>
            </a:pPr>
            <a:r>
              <a:rPr lang="sv-SE" dirty="0">
                <a:solidFill>
                  <a:srgbClr val="242424"/>
                </a:solidFill>
                <a:highlight>
                  <a:srgbClr val="FFFFFF"/>
                </a:highlight>
                <a:cs typeface="Segoe UI" panose="020B0502040204020203" pitchFamily="34" charset="0"/>
              </a:rPr>
              <a:t>Ett JIK</a:t>
            </a:r>
          </a:p>
          <a:p>
            <a:pPr marL="342900" indent="-342900">
              <a:lnSpc>
                <a:spcPct val="120000"/>
              </a:lnSpc>
              <a:buFont typeface="Arial" panose="020B0604020202020204" pitchFamily="34" charset="0"/>
              <a:buChar char="•"/>
            </a:pPr>
            <a:r>
              <a:rPr lang="sv-SE" dirty="0" err="1">
                <a:highlight>
                  <a:srgbClr val="FFFFFF"/>
                </a:highlight>
              </a:rPr>
              <a:t>Fadderlag</a:t>
            </a:r>
            <a:r>
              <a:rPr lang="sv-SE" dirty="0">
                <a:highlight>
                  <a:srgbClr val="FFFFFF"/>
                </a:highlight>
              </a:rPr>
              <a:t>. 1-2 träningar i månaden + en match. </a:t>
            </a:r>
          </a:p>
          <a:p>
            <a:pPr marL="285750" indent="-285750">
              <a:lnSpc>
                <a:spcPct val="120000"/>
              </a:lnSpc>
              <a:buFont typeface="Arial" panose="020B0604020202020204" pitchFamily="34" charset="0"/>
              <a:buChar char="•"/>
            </a:pPr>
            <a:r>
              <a:rPr lang="sv-SE" dirty="0" err="1">
                <a:solidFill>
                  <a:srgbClr val="242424"/>
                </a:solidFill>
                <a:highlight>
                  <a:srgbClr val="FFFFFF"/>
                </a:highlight>
                <a:cs typeface="Segoe UI" panose="020B0502040204020203" pitchFamily="34" charset="0"/>
              </a:rPr>
              <a:t>Ev</a:t>
            </a:r>
            <a:r>
              <a:rPr lang="sv-SE" dirty="0">
                <a:solidFill>
                  <a:srgbClr val="242424"/>
                </a:solidFill>
                <a:highlight>
                  <a:srgbClr val="FFFFFF"/>
                </a:highlight>
                <a:cs typeface="Segoe UI" panose="020B0502040204020203" pitchFamily="34" charset="0"/>
              </a:rPr>
              <a:t> en enkät med intresseanmälan (men troligare till 27/28)</a:t>
            </a:r>
          </a:p>
          <a:p>
            <a:pPr>
              <a:lnSpc>
                <a:spcPct val="120000"/>
              </a:lnSpc>
            </a:pPr>
            <a:endParaRPr lang="sv-SE" dirty="0">
              <a:solidFill>
                <a:srgbClr val="242424"/>
              </a:solidFill>
              <a:highlight>
                <a:srgbClr val="FFFFFF"/>
              </a:highlight>
              <a:cs typeface="Segoe UI" panose="020B0502040204020203" pitchFamily="34" charset="0"/>
            </a:endParaRPr>
          </a:p>
        </p:txBody>
      </p:sp>
    </p:spTree>
    <p:extLst>
      <p:ext uri="{BB962C8B-B14F-4D97-AF65-F5344CB8AC3E}">
        <p14:creationId xmlns:p14="http://schemas.microsoft.com/office/powerpoint/2010/main" val="22802844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B501E5-7442-5A88-1D9D-79B38855621D}"/>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C3D7CB24-2B89-8EE5-8259-21E27A014E29}"/>
              </a:ext>
            </a:extLst>
          </p:cNvPr>
          <p:cNvSpPr>
            <a:spLocks noChangeArrowheads="1"/>
          </p:cNvSpPr>
          <p:nvPr/>
        </p:nvSpPr>
        <p:spPr bwMode="auto">
          <a:xfrm>
            <a:off x="517968" y="1703717"/>
            <a:ext cx="5578032" cy="48006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Autofit/>
          </a:bodyPr>
          <a:lstStyle/>
          <a:p>
            <a:pPr>
              <a:lnSpc>
                <a:spcPct val="120000"/>
              </a:lnSpc>
            </a:pPr>
            <a:endParaRPr lang="sv-SE" b="1" dirty="0">
              <a:solidFill>
                <a:srgbClr val="242424"/>
              </a:solidFill>
              <a:highlight>
                <a:srgbClr val="FFFFFF"/>
              </a:highlight>
              <a:cs typeface="Segoe UI" panose="020B0502040204020203" pitchFamily="34" charset="0"/>
            </a:endParaRPr>
          </a:p>
          <a:p>
            <a:pPr>
              <a:lnSpc>
                <a:spcPct val="120000"/>
              </a:lnSpc>
            </a:pPr>
            <a:r>
              <a:rPr lang="sv-SE" b="1" dirty="0">
                <a:solidFill>
                  <a:srgbClr val="242424"/>
                </a:solidFill>
                <a:highlight>
                  <a:srgbClr val="FFFFFF"/>
                </a:highlight>
                <a:cs typeface="Segoe UI" panose="020B0502040204020203" pitchFamily="34" charset="0"/>
              </a:rPr>
              <a:t>Intersport, </a:t>
            </a:r>
            <a:r>
              <a:rPr lang="sv-SE" b="1" dirty="0" err="1">
                <a:solidFill>
                  <a:srgbClr val="242424"/>
                </a:solidFill>
                <a:highlight>
                  <a:srgbClr val="FFFFFF"/>
                </a:highlight>
                <a:cs typeface="Segoe UI" panose="020B0502040204020203" pitchFamily="34" charset="0"/>
              </a:rPr>
              <a:t>Unihoc</a:t>
            </a:r>
            <a:r>
              <a:rPr lang="sv-SE" b="1" dirty="0">
                <a:solidFill>
                  <a:srgbClr val="242424"/>
                </a:solidFill>
                <a:highlight>
                  <a:srgbClr val="FFFFFF"/>
                </a:highlight>
                <a:cs typeface="Segoe UI" panose="020B0502040204020203" pitchFamily="34" charset="0"/>
              </a:rPr>
              <a:t>, </a:t>
            </a:r>
            <a:r>
              <a:rPr lang="sv-SE" b="1" dirty="0" err="1">
                <a:solidFill>
                  <a:srgbClr val="242424"/>
                </a:solidFill>
                <a:highlight>
                  <a:srgbClr val="FFFFFF"/>
                </a:highlight>
                <a:cs typeface="Segoe UI" panose="020B0502040204020203" pitchFamily="34" charset="0"/>
              </a:rPr>
              <a:t>Mizuno</a:t>
            </a:r>
            <a:r>
              <a:rPr lang="sv-SE" b="1" dirty="0">
                <a:solidFill>
                  <a:srgbClr val="242424"/>
                </a:solidFill>
                <a:highlight>
                  <a:srgbClr val="FFFFFF"/>
                </a:highlight>
                <a:cs typeface="Segoe UI" panose="020B0502040204020203" pitchFamily="34" charset="0"/>
              </a:rPr>
              <a:t> (1 + 4 år)</a:t>
            </a:r>
          </a:p>
          <a:p>
            <a:pPr marL="342900" indent="-342900">
              <a:lnSpc>
                <a:spcPct val="120000"/>
              </a:lnSpc>
              <a:buFont typeface="Arial" panose="020B0604020202020204" pitchFamily="34" charset="0"/>
              <a:buChar char="•"/>
            </a:pPr>
            <a:r>
              <a:rPr lang="sv-SE" dirty="0">
                <a:solidFill>
                  <a:srgbClr val="242424"/>
                </a:solidFill>
                <a:highlight>
                  <a:srgbClr val="FFFFFF"/>
                </a:highlight>
                <a:cs typeface="Segoe UI" panose="020B0502040204020203" pitchFamily="34" charset="0"/>
              </a:rPr>
              <a:t>Riktad främst mot elit. </a:t>
            </a:r>
          </a:p>
          <a:p>
            <a:pPr marL="342900" indent="-342900">
              <a:lnSpc>
                <a:spcPct val="120000"/>
              </a:lnSpc>
              <a:buFont typeface="Arial" panose="020B0604020202020204" pitchFamily="34" charset="0"/>
              <a:buChar char="•"/>
            </a:pPr>
            <a:endParaRPr lang="sv-SE" dirty="0">
              <a:solidFill>
                <a:srgbClr val="242424"/>
              </a:solidFill>
              <a:highlight>
                <a:srgbClr val="FFFFFF"/>
              </a:highlight>
              <a:cs typeface="Segoe UI" panose="020B0502040204020203" pitchFamily="34" charset="0"/>
            </a:endParaRPr>
          </a:p>
          <a:p>
            <a:pPr marL="342900" indent="-342900">
              <a:lnSpc>
                <a:spcPct val="120000"/>
              </a:lnSpc>
              <a:buFont typeface="Arial" panose="020B0604020202020204" pitchFamily="34" charset="0"/>
              <a:buChar char="•"/>
            </a:pPr>
            <a:r>
              <a:rPr lang="sv-SE" dirty="0">
                <a:solidFill>
                  <a:srgbClr val="242424"/>
                </a:solidFill>
                <a:highlight>
                  <a:srgbClr val="FFFFFF"/>
                </a:highlight>
                <a:cs typeface="Segoe UI" panose="020B0502040204020203" pitchFamily="34" charset="0"/>
              </a:rPr>
              <a:t>Kredit för inköp till föreningen</a:t>
            </a:r>
          </a:p>
          <a:p>
            <a:pPr marL="342900" indent="-342900">
              <a:lnSpc>
                <a:spcPct val="120000"/>
              </a:lnSpc>
              <a:buFont typeface="Arial" panose="020B0604020202020204" pitchFamily="34" charset="0"/>
              <a:buChar char="•"/>
            </a:pPr>
            <a:r>
              <a:rPr lang="sv-SE" dirty="0">
                <a:solidFill>
                  <a:srgbClr val="242424"/>
                </a:solidFill>
                <a:highlight>
                  <a:srgbClr val="FFFFFF"/>
                </a:highlight>
                <a:cs typeface="Segoe UI" panose="020B0502040204020203" pitchFamily="34" charset="0"/>
              </a:rPr>
              <a:t>Kickback på inköp (föreningens och kundklubb)</a:t>
            </a:r>
          </a:p>
          <a:p>
            <a:pPr marL="285750" indent="-285750">
              <a:buFont typeface="Arial" panose="020B0604020202020204" pitchFamily="34" charset="0"/>
              <a:buChar char="•"/>
            </a:pPr>
            <a:r>
              <a:rPr lang="sv-SE" dirty="0">
                <a:highlight>
                  <a:srgbClr val="FFFFFF"/>
                </a:highlight>
              </a:rPr>
              <a:t>Förmånliga rabatter till hela föreningen och dess medlemmar</a:t>
            </a:r>
          </a:p>
          <a:p>
            <a:pPr marL="742950" lvl="1" indent="-285750">
              <a:buFont typeface="Arial" panose="020B0604020202020204" pitchFamily="34" charset="0"/>
              <a:buChar char="•"/>
            </a:pPr>
            <a:r>
              <a:rPr lang="sv-SE" dirty="0">
                <a:highlight>
                  <a:srgbClr val="FFFFFF"/>
                </a:highlight>
              </a:rPr>
              <a:t>Föreningsdagen med förmånliga rabatter</a:t>
            </a:r>
          </a:p>
          <a:p>
            <a:pPr marL="742950" lvl="1" indent="-285750">
              <a:buFont typeface="Arial" panose="020B0604020202020204" pitchFamily="34" charset="0"/>
              <a:buChar char="•"/>
            </a:pPr>
            <a:r>
              <a:rPr lang="sv-SE" dirty="0">
                <a:highlight>
                  <a:srgbClr val="FFFFFF"/>
                </a:highlight>
              </a:rPr>
              <a:t>Särskild prislista till JIK utveckling Dam och Herr (dvs ej BoU-lag, grön, blå, röd)</a:t>
            </a:r>
          </a:p>
          <a:p>
            <a:pPr marL="742950" lvl="1" indent="-285750">
              <a:buFont typeface="Arial" panose="020B0604020202020204" pitchFamily="34" charset="0"/>
              <a:buChar char="•"/>
            </a:pPr>
            <a:r>
              <a:rPr lang="sv-SE" dirty="0">
                <a:highlight>
                  <a:srgbClr val="FFFFFF"/>
                </a:highlight>
              </a:rPr>
              <a:t>Särskild prislista till bägge föreningarnas målvakter där Intersport står med en del och JIK med en del (50%), lista på Intersport </a:t>
            </a:r>
          </a:p>
          <a:p>
            <a:pPr marL="742950" lvl="1" indent="-285750">
              <a:buFont typeface="Arial" panose="020B0604020202020204" pitchFamily="34" charset="0"/>
              <a:buChar char="•"/>
            </a:pPr>
            <a:r>
              <a:rPr lang="sv-SE" dirty="0">
                <a:highlight>
                  <a:srgbClr val="FFFFFF"/>
                </a:highlight>
              </a:rPr>
              <a:t>Förmånliga erbjudanden efter behov</a:t>
            </a:r>
          </a:p>
          <a:p>
            <a:pPr>
              <a:lnSpc>
                <a:spcPct val="120000"/>
              </a:lnSpc>
            </a:pPr>
            <a:endParaRPr lang="sv-SE" b="1" dirty="0">
              <a:solidFill>
                <a:srgbClr val="242424"/>
              </a:solidFill>
              <a:highlight>
                <a:srgbClr val="FFFFFF"/>
              </a:highlight>
              <a:cs typeface="Segoe UI" panose="020B0502040204020203" pitchFamily="34" charset="0"/>
            </a:endParaRPr>
          </a:p>
          <a:p>
            <a:pPr marL="285750" indent="-285750">
              <a:lnSpc>
                <a:spcPct val="120000"/>
              </a:lnSpc>
              <a:buFont typeface="Arial" panose="020B0604020202020204" pitchFamily="34" charset="0"/>
              <a:buChar char="•"/>
            </a:pPr>
            <a:endParaRPr lang="sv-SE" dirty="0">
              <a:solidFill>
                <a:srgbClr val="242424"/>
              </a:solidFill>
              <a:highlight>
                <a:srgbClr val="FFFFFF"/>
              </a:highlight>
              <a:cs typeface="Segoe UI" panose="020B0502040204020203" pitchFamily="34" charset="0"/>
            </a:endParaRPr>
          </a:p>
        </p:txBody>
      </p:sp>
      <p:sp>
        <p:nvSpPr>
          <p:cNvPr id="3" name="Rubrik 1">
            <a:extLst>
              <a:ext uri="{FF2B5EF4-FFF2-40B4-BE49-F238E27FC236}">
                <a16:creationId xmlns:a16="http://schemas.microsoft.com/office/drawing/2014/main" id="{BA1D8F9B-07F8-F5AC-BF10-46183D14FA1F}"/>
              </a:ext>
            </a:extLst>
          </p:cNvPr>
          <p:cNvSpPr txBox="1">
            <a:spLocks/>
          </p:cNvSpPr>
          <p:nvPr/>
        </p:nvSpPr>
        <p:spPr>
          <a:xfrm>
            <a:off x="1121434" y="0"/>
            <a:ext cx="10400385" cy="12627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cap="all" spc="300" baseline="0">
                <a:solidFill>
                  <a:schemeClr val="tx2"/>
                </a:solidFill>
                <a:latin typeface="+mj-lt"/>
                <a:ea typeface="+mj-ea"/>
                <a:cs typeface="+mj-cs"/>
              </a:defRPr>
            </a:lvl1pPr>
          </a:lstStyle>
          <a:p>
            <a:pPr algn="ctr"/>
            <a:r>
              <a:rPr lang="en-US" sz="3600" b="1" cap="none" spc="0" dirty="0" err="1">
                <a:solidFill>
                  <a:prstClr val="black"/>
                </a:solidFill>
                <a:latin typeface="Noto IKEA Latin" panose="020B0502040504020204" pitchFamily="34" charset="0"/>
                <a:ea typeface="+mn-ea"/>
                <a:cs typeface="+mn-cs"/>
              </a:rPr>
              <a:t>På</a:t>
            </a:r>
            <a:r>
              <a:rPr lang="en-US" sz="3600" b="1" cap="none" spc="0" dirty="0">
                <a:solidFill>
                  <a:prstClr val="black"/>
                </a:solidFill>
                <a:latin typeface="Noto IKEA Latin" panose="020B0502040504020204" pitchFamily="34" charset="0"/>
                <a:ea typeface="+mn-ea"/>
                <a:cs typeface="+mn-cs"/>
              </a:rPr>
              <a:t> </a:t>
            </a:r>
            <a:r>
              <a:rPr lang="en-US" sz="3600" b="1" cap="none" spc="0" dirty="0" err="1">
                <a:solidFill>
                  <a:prstClr val="black"/>
                </a:solidFill>
                <a:latin typeface="Noto IKEA Latin" panose="020B0502040504020204" pitchFamily="34" charset="0"/>
                <a:ea typeface="+mn-ea"/>
                <a:cs typeface="+mn-cs"/>
              </a:rPr>
              <a:t>gång</a:t>
            </a:r>
            <a:r>
              <a:rPr lang="en-US" sz="3600" b="1" cap="none" spc="0" dirty="0">
                <a:solidFill>
                  <a:prstClr val="black"/>
                </a:solidFill>
                <a:latin typeface="Noto IKEA Latin" panose="020B0502040504020204" pitchFamily="34" charset="0"/>
                <a:ea typeface="+mn-ea"/>
                <a:cs typeface="+mn-cs"/>
              </a:rPr>
              <a:t> </a:t>
            </a:r>
            <a:r>
              <a:rPr lang="en-US" sz="3600" b="1" cap="none" spc="0" dirty="0" err="1">
                <a:solidFill>
                  <a:prstClr val="black"/>
                </a:solidFill>
                <a:latin typeface="Noto IKEA Latin" panose="020B0502040504020204" pitchFamily="34" charset="0"/>
                <a:ea typeface="+mn-ea"/>
                <a:cs typeface="+mn-cs"/>
              </a:rPr>
              <a:t>i</a:t>
            </a:r>
            <a:r>
              <a:rPr lang="en-US" sz="3600" b="1" cap="none" spc="0" dirty="0">
                <a:solidFill>
                  <a:prstClr val="black"/>
                </a:solidFill>
                <a:latin typeface="Noto IKEA Latin" panose="020B0502040504020204" pitchFamily="34" charset="0"/>
                <a:ea typeface="+mn-ea"/>
                <a:cs typeface="+mn-cs"/>
              </a:rPr>
              <a:t> JIK 2026/27: </a:t>
            </a:r>
            <a:r>
              <a:rPr lang="en-US" sz="3600" b="1" cap="none" spc="0" dirty="0" err="1">
                <a:solidFill>
                  <a:prstClr val="black"/>
                </a:solidFill>
                <a:latin typeface="Noto IKEA Latin" panose="020B0502040504020204" pitchFamily="34" charset="0"/>
                <a:ea typeface="+mn-ea"/>
                <a:cs typeface="+mn-cs"/>
              </a:rPr>
              <a:t>Nytt</a:t>
            </a:r>
            <a:r>
              <a:rPr lang="en-US" sz="3600" b="1" cap="none" spc="0" dirty="0">
                <a:solidFill>
                  <a:prstClr val="black"/>
                </a:solidFill>
                <a:latin typeface="Noto IKEA Latin" panose="020B0502040504020204" pitchFamily="34" charset="0"/>
                <a:ea typeface="+mn-ea"/>
                <a:cs typeface="+mn-cs"/>
              </a:rPr>
              <a:t> </a:t>
            </a:r>
            <a:r>
              <a:rPr lang="en-US" sz="3600" b="1" cap="none" spc="0" dirty="0" err="1">
                <a:solidFill>
                  <a:prstClr val="black"/>
                </a:solidFill>
                <a:latin typeface="Noto IKEA Latin" panose="020B0502040504020204" pitchFamily="34" charset="0"/>
                <a:ea typeface="+mn-ea"/>
                <a:cs typeface="+mn-cs"/>
              </a:rPr>
              <a:t>avtal</a:t>
            </a:r>
            <a:r>
              <a:rPr lang="en-US" sz="3600" b="1" cap="none" spc="0" dirty="0">
                <a:solidFill>
                  <a:prstClr val="black"/>
                </a:solidFill>
                <a:latin typeface="Noto IKEA Latin" panose="020B0502040504020204" pitchFamily="34" charset="0"/>
                <a:ea typeface="+mn-ea"/>
                <a:cs typeface="+mn-cs"/>
              </a:rPr>
              <a:t> </a:t>
            </a:r>
            <a:r>
              <a:rPr lang="en-US" sz="3600" b="1" cap="none" spc="0" dirty="0" err="1">
                <a:solidFill>
                  <a:prstClr val="black"/>
                </a:solidFill>
                <a:latin typeface="Noto IKEA Latin" panose="020B0502040504020204" pitchFamily="34" charset="0"/>
                <a:ea typeface="+mn-ea"/>
                <a:cs typeface="+mn-cs"/>
              </a:rPr>
              <a:t>materialsponsorer</a:t>
            </a:r>
            <a:r>
              <a:rPr lang="en-US" sz="3600" b="1" cap="none" spc="0" dirty="0">
                <a:solidFill>
                  <a:prstClr val="black"/>
                </a:solidFill>
                <a:latin typeface="Noto IKEA Latin" panose="020B0502040504020204" pitchFamily="34" charset="0"/>
                <a:ea typeface="+mn-ea"/>
                <a:cs typeface="+mn-cs"/>
              </a:rPr>
              <a:t>  </a:t>
            </a:r>
          </a:p>
        </p:txBody>
      </p:sp>
      <p:sp>
        <p:nvSpPr>
          <p:cNvPr id="5" name="Rectangle 1">
            <a:extLst>
              <a:ext uri="{FF2B5EF4-FFF2-40B4-BE49-F238E27FC236}">
                <a16:creationId xmlns:a16="http://schemas.microsoft.com/office/drawing/2014/main" id="{1DDF94F8-8EC5-67C9-35FD-1591BA163651}"/>
              </a:ext>
            </a:extLst>
          </p:cNvPr>
          <p:cNvSpPr>
            <a:spLocks noChangeArrowheads="1"/>
          </p:cNvSpPr>
          <p:nvPr/>
        </p:nvSpPr>
        <p:spPr bwMode="auto">
          <a:xfrm>
            <a:off x="6904196" y="1997015"/>
            <a:ext cx="5448832" cy="394227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a:bodyPr>
          <a:lstStyle/>
          <a:p>
            <a:endParaRPr lang="sv-SE" dirty="0">
              <a:highlight>
                <a:srgbClr val="FFFFFF"/>
              </a:highlight>
            </a:endParaRPr>
          </a:p>
          <a:p>
            <a:r>
              <a:rPr lang="sv-SE" b="1" dirty="0">
                <a:highlight>
                  <a:srgbClr val="FFFFFF"/>
                </a:highlight>
              </a:rPr>
              <a:t>SIGN-ON BONUS </a:t>
            </a:r>
          </a:p>
          <a:p>
            <a:pPr marL="285750" indent="-285750">
              <a:buFont typeface="Arial" panose="020B0604020202020204" pitchFamily="34" charset="0"/>
              <a:buChar char="•"/>
            </a:pPr>
            <a:r>
              <a:rPr lang="sv-SE" dirty="0">
                <a:highlight>
                  <a:srgbClr val="FFFFFF"/>
                </a:highlight>
              </a:rPr>
              <a:t>Sublimerade matchställ till barn och ungdom. </a:t>
            </a:r>
          </a:p>
          <a:p>
            <a:pPr marL="285750" indent="-285750">
              <a:buFont typeface="Arial" panose="020B0604020202020204" pitchFamily="34" charset="0"/>
              <a:buChar char="•"/>
            </a:pPr>
            <a:r>
              <a:rPr lang="sv-SE" dirty="0" err="1">
                <a:highlight>
                  <a:srgbClr val="FFFFFF"/>
                </a:highlight>
              </a:rPr>
              <a:t>Unihoc</a:t>
            </a:r>
            <a:r>
              <a:rPr lang="sv-SE" dirty="0">
                <a:highlight>
                  <a:srgbClr val="FFFFFF"/>
                </a:highlight>
              </a:rPr>
              <a:t> åtar sig att sponsra med 50% av de sublimerade matchställ som JIK köper in. </a:t>
            </a:r>
          </a:p>
          <a:p>
            <a:pPr marL="285750" indent="-285750">
              <a:buFont typeface="Arial" panose="020B0604020202020204" pitchFamily="34" charset="0"/>
              <a:buChar char="•"/>
            </a:pPr>
            <a:r>
              <a:rPr lang="sv-SE" dirty="0">
                <a:highlight>
                  <a:srgbClr val="FFFFFF"/>
                </a:highlight>
              </a:rPr>
              <a:t>Denna </a:t>
            </a:r>
            <a:r>
              <a:rPr lang="sv-SE" dirty="0" err="1">
                <a:highlight>
                  <a:srgbClr val="FFFFFF"/>
                </a:highlight>
              </a:rPr>
              <a:t>sign</a:t>
            </a:r>
            <a:r>
              <a:rPr lang="sv-SE" dirty="0">
                <a:highlight>
                  <a:srgbClr val="FFFFFF"/>
                </a:highlight>
              </a:rPr>
              <a:t>-on är riktad mot Barn och ungdom. </a:t>
            </a:r>
          </a:p>
          <a:p>
            <a:pPr marL="285750" indent="-285750">
              <a:buFont typeface="Arial" panose="020B0604020202020204" pitchFamily="34" charset="0"/>
              <a:buChar char="•"/>
            </a:pPr>
            <a:r>
              <a:rPr lang="sv-SE" dirty="0">
                <a:highlight>
                  <a:srgbClr val="FFFFFF"/>
                </a:highlight>
              </a:rPr>
              <a:t>Inköp sker under våren 2027. </a:t>
            </a:r>
          </a:p>
          <a:p>
            <a:endParaRPr lang="sv-SE" dirty="0">
              <a:highlight>
                <a:srgbClr val="FFFFFF"/>
              </a:highlight>
            </a:endParaRPr>
          </a:p>
          <a:p>
            <a:pPr>
              <a:lnSpc>
                <a:spcPct val="120000"/>
              </a:lnSpc>
            </a:pPr>
            <a:r>
              <a:rPr lang="sv-SE" b="1" dirty="0">
                <a:highlight>
                  <a:srgbClr val="FFFFFF"/>
                </a:highlight>
              </a:rPr>
              <a:t>Motkrav</a:t>
            </a:r>
            <a:r>
              <a:rPr lang="sv-SE" dirty="0">
                <a:highlight>
                  <a:srgbClr val="FFFFFF"/>
                </a:highlight>
              </a:rPr>
              <a:t>: </a:t>
            </a:r>
          </a:p>
          <a:p>
            <a:pPr marL="285750" indent="-285750">
              <a:buFont typeface="Arial" panose="020B0604020202020204" pitchFamily="34" charset="0"/>
              <a:buChar char="•"/>
            </a:pPr>
            <a:r>
              <a:rPr lang="sv-SE" dirty="0">
                <a:highlight>
                  <a:srgbClr val="FFFFFF"/>
                </a:highlight>
              </a:rPr>
              <a:t>Exponering.</a:t>
            </a:r>
          </a:p>
          <a:p>
            <a:pPr marL="285750" indent="-285750">
              <a:buFont typeface="Arial" panose="020B0604020202020204" pitchFamily="34" charset="0"/>
              <a:buChar char="•"/>
            </a:pPr>
            <a:r>
              <a:rPr lang="sv-SE" dirty="0">
                <a:highlight>
                  <a:srgbClr val="FFFFFF"/>
                </a:highlight>
              </a:rPr>
              <a:t>Lojalitet mot våra varumärken.</a:t>
            </a:r>
          </a:p>
          <a:p>
            <a:pPr marL="285750" indent="-285750">
              <a:buFont typeface="Arial" panose="020B0604020202020204" pitchFamily="34" charset="0"/>
              <a:buChar char="•"/>
            </a:pPr>
            <a:r>
              <a:rPr lang="sv-SE" dirty="0"/>
              <a:t>100% Team Intersport inkl. samtliga lags inköp. </a:t>
            </a:r>
            <a:endParaRPr lang="sv-SE" dirty="0">
              <a:highlight>
                <a:srgbClr val="FFFFFF"/>
              </a:highlight>
            </a:endParaRPr>
          </a:p>
          <a:p>
            <a:endParaRPr lang="sv-SE" dirty="0">
              <a:highlight>
                <a:srgbClr val="FFFFFF"/>
              </a:highlight>
            </a:endParaRPr>
          </a:p>
          <a:p>
            <a:endParaRPr lang="sv-SE" dirty="0">
              <a:highlight>
                <a:srgbClr val="FFFFFF"/>
              </a:highlight>
            </a:endParaRPr>
          </a:p>
          <a:p>
            <a:pPr>
              <a:lnSpc>
                <a:spcPct val="120000"/>
              </a:lnSpc>
            </a:pPr>
            <a:endParaRPr lang="sv-SE" dirty="0">
              <a:solidFill>
                <a:srgbClr val="242424"/>
              </a:solidFill>
              <a:highlight>
                <a:srgbClr val="FFFFFF"/>
              </a:highlight>
              <a:cs typeface="Segoe UI" panose="020B0502040204020203" pitchFamily="34" charset="0"/>
            </a:endParaRPr>
          </a:p>
        </p:txBody>
      </p:sp>
    </p:spTree>
    <p:extLst>
      <p:ext uri="{BB962C8B-B14F-4D97-AF65-F5344CB8AC3E}">
        <p14:creationId xmlns:p14="http://schemas.microsoft.com/office/powerpoint/2010/main" val="37237226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E02B9-F6B6-27D3-E638-DEF3CC83FAAF}"/>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A08C1312-CF8D-43BF-C822-D519250D45C6}"/>
              </a:ext>
            </a:extLst>
          </p:cNvPr>
          <p:cNvSpPr>
            <a:spLocks noChangeArrowheads="1"/>
          </p:cNvSpPr>
          <p:nvPr/>
        </p:nvSpPr>
        <p:spPr bwMode="auto">
          <a:xfrm>
            <a:off x="1136254" y="1612910"/>
            <a:ext cx="6480871" cy="448596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fontScale="92500" lnSpcReduction="10000"/>
          </a:bodyPr>
          <a:lstStyle/>
          <a:p>
            <a:pPr marL="285750" indent="-285750">
              <a:lnSpc>
                <a:spcPct val="120000"/>
              </a:lnSpc>
              <a:buFont typeface="Arial" panose="020B0604020202020204" pitchFamily="34" charset="0"/>
              <a:buChar char="•"/>
            </a:pPr>
            <a:r>
              <a:rPr lang="sv-SE" sz="2000" dirty="0">
                <a:solidFill>
                  <a:srgbClr val="242424"/>
                </a:solidFill>
                <a:highlight>
                  <a:srgbClr val="FFFFFF"/>
                </a:highlight>
                <a:cs typeface="Segoe UI" panose="020B0502040204020203" pitchFamily="34" charset="0"/>
              </a:rPr>
              <a:t>BoU sektionen 2026/27 (önskat läge)</a:t>
            </a:r>
          </a:p>
          <a:p>
            <a:pPr marL="800100" lvl="1" indent="-342900">
              <a:lnSpc>
                <a:spcPct val="120000"/>
              </a:lnSpc>
              <a:buSzPct val="50000"/>
              <a:buFont typeface="Courier New" panose="02070309020205020404" pitchFamily="49" charset="0"/>
              <a:buChar char="o"/>
            </a:pPr>
            <a:r>
              <a:rPr lang="sv-SE" sz="2000" dirty="0">
                <a:solidFill>
                  <a:srgbClr val="242424"/>
                </a:solidFill>
                <a:highlight>
                  <a:srgbClr val="FFFFFF"/>
                </a:highlight>
                <a:cs typeface="Segoe UI" panose="020B0502040204020203" pitchFamily="34" charset="0"/>
              </a:rPr>
              <a:t>En representant för grön, blå </a:t>
            </a:r>
            <a:r>
              <a:rPr lang="sv-SE" sz="2000" dirty="0" err="1">
                <a:solidFill>
                  <a:srgbClr val="242424"/>
                </a:solidFill>
                <a:highlight>
                  <a:srgbClr val="FFFFFF"/>
                </a:highlight>
                <a:cs typeface="Segoe UI" panose="020B0502040204020203" pitchFamily="34" charset="0"/>
              </a:rPr>
              <a:t>resp</a:t>
            </a:r>
            <a:r>
              <a:rPr lang="sv-SE" sz="2000" dirty="0">
                <a:solidFill>
                  <a:srgbClr val="242424"/>
                </a:solidFill>
                <a:highlight>
                  <a:srgbClr val="FFFFFF"/>
                </a:highlight>
                <a:cs typeface="Segoe UI" panose="020B0502040204020203" pitchFamily="34" charset="0"/>
              </a:rPr>
              <a:t> röd nivå (informationskanal, samordning och samarbeten mellan lag)</a:t>
            </a:r>
          </a:p>
          <a:p>
            <a:pPr marL="800100" lvl="1" indent="-342900">
              <a:lnSpc>
                <a:spcPct val="120000"/>
              </a:lnSpc>
              <a:buSzPct val="50000"/>
              <a:buFont typeface="Courier New" panose="02070309020205020404" pitchFamily="49" charset="0"/>
              <a:buChar char="o"/>
            </a:pPr>
            <a:r>
              <a:rPr lang="sv-SE" sz="2000" dirty="0">
                <a:solidFill>
                  <a:srgbClr val="242424"/>
                </a:solidFill>
                <a:highlight>
                  <a:srgbClr val="FFFFFF"/>
                </a:highlight>
                <a:cs typeface="Segoe UI" panose="020B0502040204020203" pitchFamily="34" charset="0"/>
              </a:rPr>
              <a:t>Domaransvarig, materialansvarig, ansvarig för att starta nya lag</a:t>
            </a:r>
          </a:p>
          <a:p>
            <a:pPr marL="285750" indent="-285750">
              <a:lnSpc>
                <a:spcPct val="120000"/>
              </a:lnSpc>
              <a:buFont typeface="Arial" panose="020B0604020202020204" pitchFamily="34" charset="0"/>
              <a:buChar char="•"/>
            </a:pPr>
            <a:r>
              <a:rPr lang="sv-SE" sz="2000" dirty="0">
                <a:solidFill>
                  <a:srgbClr val="242424"/>
                </a:solidFill>
                <a:highlight>
                  <a:srgbClr val="FFFFFF"/>
                </a:highlight>
                <a:cs typeface="Segoe UI" panose="020B0502040204020203" pitchFamily="34" charset="0"/>
              </a:rPr>
              <a:t>Nya lag: F2019/20, P2019, P2020 och innebandyskola F/P2021 - Ledare sökes!</a:t>
            </a:r>
          </a:p>
          <a:p>
            <a:pPr marL="285750" indent="-285750">
              <a:lnSpc>
                <a:spcPct val="120000"/>
              </a:lnSpc>
              <a:buFont typeface="Arial" panose="020B0604020202020204" pitchFamily="34" charset="0"/>
              <a:buChar char="•"/>
            </a:pPr>
            <a:r>
              <a:rPr lang="sv-SE" sz="2000" dirty="0">
                <a:solidFill>
                  <a:srgbClr val="242424"/>
                </a:solidFill>
                <a:highlight>
                  <a:srgbClr val="FFFFFF"/>
                </a:highlight>
                <a:cs typeface="Segoe UI" panose="020B0502040204020203" pitchFamily="34" charset="0"/>
              </a:rPr>
              <a:t>Se över uppgifter på laget.se senast 1 september! </a:t>
            </a:r>
          </a:p>
          <a:p>
            <a:pPr marL="285750" indent="-285750">
              <a:lnSpc>
                <a:spcPct val="120000"/>
              </a:lnSpc>
              <a:buFont typeface="Arial" panose="020B0604020202020204" pitchFamily="34" charset="0"/>
              <a:buChar char="•"/>
            </a:pPr>
            <a:r>
              <a:rPr lang="sv-SE" sz="2000" dirty="0">
                <a:solidFill>
                  <a:srgbClr val="242424"/>
                </a:solidFill>
                <a:highlight>
                  <a:srgbClr val="FFFFFF"/>
                </a:highlight>
                <a:cs typeface="Segoe UI" panose="020B0502040204020203" pitchFamily="34" charset="0"/>
              </a:rPr>
              <a:t>Digitala lagkassan kommer att administreras av Peter på kansliet.</a:t>
            </a:r>
          </a:p>
          <a:p>
            <a:pPr marL="285750" indent="-285750">
              <a:lnSpc>
                <a:spcPct val="120000"/>
              </a:lnSpc>
              <a:buFont typeface="Arial" panose="020B0604020202020204" pitchFamily="34" charset="0"/>
              <a:buChar char="•"/>
            </a:pPr>
            <a:r>
              <a:rPr lang="sv-SE" sz="2000" dirty="0">
                <a:solidFill>
                  <a:srgbClr val="242424"/>
                </a:solidFill>
                <a:highlight>
                  <a:srgbClr val="FFFFFF"/>
                </a:highlight>
                <a:cs typeface="Segoe UI" panose="020B0502040204020203" pitchFamily="34" charset="0"/>
              </a:rPr>
              <a:t>Inventering av matchställ klar. Finns en plan för alla lag. </a:t>
            </a:r>
          </a:p>
          <a:p>
            <a:pPr marL="285750" indent="-285750">
              <a:lnSpc>
                <a:spcPct val="120000"/>
              </a:lnSpc>
              <a:buFont typeface="Arial" panose="020B0604020202020204" pitchFamily="34" charset="0"/>
              <a:buChar char="•"/>
            </a:pPr>
            <a:r>
              <a:rPr lang="sv-SE" sz="2000" dirty="0">
                <a:solidFill>
                  <a:srgbClr val="242424"/>
                </a:solidFill>
                <a:highlight>
                  <a:srgbClr val="FFFFFF"/>
                </a:highlight>
                <a:cs typeface="Segoe UI" panose="020B0502040204020203" pitchFamily="34" charset="0"/>
              </a:rPr>
              <a:t>Matchställ och beställt material lämnas ut 26/8 </a:t>
            </a:r>
            <a:r>
              <a:rPr lang="sv-SE" sz="2000" dirty="0" err="1">
                <a:solidFill>
                  <a:srgbClr val="242424"/>
                </a:solidFill>
                <a:highlight>
                  <a:srgbClr val="FFFFFF"/>
                </a:highlight>
                <a:cs typeface="Segoe UI" panose="020B0502040204020203" pitchFamily="34" charset="0"/>
              </a:rPr>
              <a:t>kl</a:t>
            </a:r>
            <a:r>
              <a:rPr lang="sv-SE" sz="2000" dirty="0">
                <a:solidFill>
                  <a:srgbClr val="242424"/>
                </a:solidFill>
                <a:highlight>
                  <a:srgbClr val="FFFFFF"/>
                </a:highlight>
                <a:cs typeface="Segoe UI" panose="020B0502040204020203" pitchFamily="34" charset="0"/>
              </a:rPr>
              <a:t> 19-20 </a:t>
            </a:r>
          </a:p>
        </p:txBody>
      </p:sp>
      <p:pic>
        <p:nvPicPr>
          <p:cNvPr id="7" name="Picture 6" descr="A black and white logo">
            <a:extLst>
              <a:ext uri="{FF2B5EF4-FFF2-40B4-BE49-F238E27FC236}">
                <a16:creationId xmlns:a16="http://schemas.microsoft.com/office/drawing/2014/main" id="{6EDA79E1-67E4-A1C9-73ED-6E38D68BCBC7}"/>
              </a:ext>
            </a:extLst>
          </p:cNvPr>
          <p:cNvPicPr>
            <a:picLocks noChangeAspect="1"/>
          </p:cNvPicPr>
          <p:nvPr/>
        </p:nvPicPr>
        <p:blipFill rotWithShape="1">
          <a:blip r:embed="rId3">
            <a:extLst>
              <a:ext uri="{28A0092B-C50C-407E-A947-70E740481C1C}">
                <a14:useLocalDpi xmlns:a14="http://schemas.microsoft.com/office/drawing/2010/main" val="0"/>
              </a:ext>
            </a:extLst>
          </a:blip>
          <a:srcRect r="71188"/>
          <a:stretch/>
        </p:blipFill>
        <p:spPr>
          <a:xfrm>
            <a:off x="9837700" y="5555524"/>
            <a:ext cx="1704060" cy="868690"/>
          </a:xfrm>
          <a:prstGeom prst="rect">
            <a:avLst/>
          </a:prstGeom>
        </p:spPr>
      </p:pic>
      <p:sp>
        <p:nvSpPr>
          <p:cNvPr id="3" name="Rubrik 1">
            <a:extLst>
              <a:ext uri="{FF2B5EF4-FFF2-40B4-BE49-F238E27FC236}">
                <a16:creationId xmlns:a16="http://schemas.microsoft.com/office/drawing/2014/main" id="{926A4457-B750-7516-FCC0-53BB37D4BF8B}"/>
              </a:ext>
            </a:extLst>
          </p:cNvPr>
          <p:cNvSpPr txBox="1">
            <a:spLocks/>
          </p:cNvSpPr>
          <p:nvPr/>
        </p:nvSpPr>
        <p:spPr>
          <a:xfrm>
            <a:off x="813954" y="528794"/>
            <a:ext cx="4942955" cy="12627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cap="all" spc="300" baseline="0">
                <a:solidFill>
                  <a:schemeClr val="tx2"/>
                </a:solidFill>
                <a:latin typeface="+mj-lt"/>
                <a:ea typeface="+mj-ea"/>
                <a:cs typeface="+mj-cs"/>
              </a:defRPr>
            </a:lvl1pPr>
          </a:lstStyle>
          <a:p>
            <a:pPr algn="ctr"/>
            <a:r>
              <a:rPr lang="en-US" sz="3600" b="1" cap="none" spc="0" dirty="0" err="1">
                <a:solidFill>
                  <a:prstClr val="black"/>
                </a:solidFill>
                <a:latin typeface="Noto IKEA Latin" panose="020B0502040504020204" pitchFamily="34" charset="0"/>
                <a:ea typeface="+mn-ea"/>
                <a:cs typeface="+mn-cs"/>
              </a:rPr>
              <a:t>På</a:t>
            </a:r>
            <a:r>
              <a:rPr lang="en-US" sz="3600" b="1" cap="none" spc="0" dirty="0">
                <a:solidFill>
                  <a:prstClr val="black"/>
                </a:solidFill>
                <a:latin typeface="Noto IKEA Latin" panose="020B0502040504020204" pitchFamily="34" charset="0"/>
                <a:ea typeface="+mn-ea"/>
                <a:cs typeface="+mn-cs"/>
              </a:rPr>
              <a:t> </a:t>
            </a:r>
            <a:r>
              <a:rPr lang="en-US" sz="3600" b="1" cap="none" spc="0" dirty="0" err="1">
                <a:solidFill>
                  <a:prstClr val="black"/>
                </a:solidFill>
                <a:latin typeface="Noto IKEA Latin" panose="020B0502040504020204" pitchFamily="34" charset="0"/>
                <a:ea typeface="+mn-ea"/>
                <a:cs typeface="+mn-cs"/>
              </a:rPr>
              <a:t>gång</a:t>
            </a:r>
            <a:r>
              <a:rPr lang="en-US" sz="3600" b="1" cap="none" spc="0" dirty="0">
                <a:solidFill>
                  <a:prstClr val="black"/>
                </a:solidFill>
                <a:latin typeface="Noto IKEA Latin" panose="020B0502040504020204" pitchFamily="34" charset="0"/>
                <a:ea typeface="+mn-ea"/>
                <a:cs typeface="+mn-cs"/>
              </a:rPr>
              <a:t> i </a:t>
            </a:r>
            <a:r>
              <a:rPr lang="en-US" sz="3600" b="1" cap="none" spc="0" dirty="0" err="1">
                <a:solidFill>
                  <a:prstClr val="black"/>
                </a:solidFill>
                <a:latin typeface="Noto IKEA Latin" panose="020B0502040504020204" pitchFamily="34" charset="0"/>
                <a:ea typeface="+mn-ea"/>
                <a:cs typeface="+mn-cs"/>
              </a:rPr>
              <a:t>BoU</a:t>
            </a:r>
            <a:r>
              <a:rPr lang="en-US" sz="3600" b="1" cap="none" spc="0" dirty="0">
                <a:solidFill>
                  <a:prstClr val="black"/>
                </a:solidFill>
                <a:latin typeface="Noto IKEA Latin" panose="020B0502040504020204" pitchFamily="34" charset="0"/>
                <a:ea typeface="+mn-ea"/>
                <a:cs typeface="+mn-cs"/>
              </a:rPr>
              <a:t> 2026/27</a:t>
            </a:r>
          </a:p>
        </p:txBody>
      </p:sp>
      <p:pic>
        <p:nvPicPr>
          <p:cNvPr id="2" name="Picture 1" descr="A group of people in red uniforms&#10;&#10;Description automatically generated">
            <a:extLst>
              <a:ext uri="{FF2B5EF4-FFF2-40B4-BE49-F238E27FC236}">
                <a16:creationId xmlns:a16="http://schemas.microsoft.com/office/drawing/2014/main" id="{E29EBC30-3FD5-0956-34D7-DFCD44E16AE1}"/>
              </a:ext>
            </a:extLst>
          </p:cNvPr>
          <p:cNvPicPr>
            <a:picLocks noChangeAspect="1"/>
          </p:cNvPicPr>
          <p:nvPr/>
        </p:nvPicPr>
        <p:blipFill rotWithShape="1">
          <a:blip r:embed="rId4">
            <a:extLst>
              <a:ext uri="{28A0092B-C50C-407E-A947-70E740481C1C}">
                <a14:useLocalDpi xmlns:a14="http://schemas.microsoft.com/office/drawing/2010/main" val="0"/>
              </a:ext>
            </a:extLst>
          </a:blip>
          <a:srcRect l="3" r="-4" b="9628"/>
          <a:stretch/>
        </p:blipFill>
        <p:spPr>
          <a:xfrm>
            <a:off x="8082063" y="2149799"/>
            <a:ext cx="2809781" cy="2558402"/>
          </a:xfrm>
          <a:prstGeom prst="rect">
            <a:avLst/>
          </a:prstGeom>
        </p:spPr>
      </p:pic>
    </p:spTree>
    <p:extLst>
      <p:ext uri="{BB962C8B-B14F-4D97-AF65-F5344CB8AC3E}">
        <p14:creationId xmlns:p14="http://schemas.microsoft.com/office/powerpoint/2010/main" val="1252616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051C6-CC9E-A366-9CDB-C9F327CD4755}"/>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4424D439-4661-F344-8957-22F923DC1E99}"/>
              </a:ext>
            </a:extLst>
          </p:cNvPr>
          <p:cNvSpPr>
            <a:spLocks noChangeArrowheads="1"/>
          </p:cNvSpPr>
          <p:nvPr/>
        </p:nvSpPr>
        <p:spPr bwMode="auto">
          <a:xfrm>
            <a:off x="755283" y="1912668"/>
            <a:ext cx="6968290" cy="3218884"/>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Autofit/>
          </a:bodyPr>
          <a:lstStyle/>
          <a:p>
            <a:pPr>
              <a:lnSpc>
                <a:spcPct val="120000"/>
              </a:lnSpc>
            </a:pPr>
            <a:endParaRPr lang="sv-SE" sz="2000" dirty="0">
              <a:solidFill>
                <a:srgbClr val="242424"/>
              </a:solidFill>
              <a:highlight>
                <a:srgbClr val="FFFFFF"/>
              </a:highlight>
              <a:cs typeface="Segoe UI" panose="020B0502040204020203" pitchFamily="34" charset="0"/>
            </a:endParaRPr>
          </a:p>
        </p:txBody>
      </p:sp>
      <p:pic>
        <p:nvPicPr>
          <p:cNvPr id="7" name="Picture 6" descr="A black and white logo">
            <a:extLst>
              <a:ext uri="{FF2B5EF4-FFF2-40B4-BE49-F238E27FC236}">
                <a16:creationId xmlns:a16="http://schemas.microsoft.com/office/drawing/2014/main" id="{6963468B-2882-6C84-1CA1-027ABFB42BD5}"/>
              </a:ext>
            </a:extLst>
          </p:cNvPr>
          <p:cNvPicPr>
            <a:picLocks noChangeAspect="1"/>
          </p:cNvPicPr>
          <p:nvPr/>
        </p:nvPicPr>
        <p:blipFill rotWithShape="1">
          <a:blip r:embed="rId3">
            <a:extLst>
              <a:ext uri="{28A0092B-C50C-407E-A947-70E740481C1C}">
                <a14:useLocalDpi xmlns:a14="http://schemas.microsoft.com/office/drawing/2010/main" val="0"/>
              </a:ext>
            </a:extLst>
          </a:blip>
          <a:srcRect r="71188"/>
          <a:stretch/>
        </p:blipFill>
        <p:spPr>
          <a:xfrm>
            <a:off x="9837700" y="5555524"/>
            <a:ext cx="1704060" cy="868690"/>
          </a:xfrm>
          <a:prstGeom prst="rect">
            <a:avLst/>
          </a:prstGeom>
        </p:spPr>
      </p:pic>
      <p:sp>
        <p:nvSpPr>
          <p:cNvPr id="3" name="Rubrik 1">
            <a:extLst>
              <a:ext uri="{FF2B5EF4-FFF2-40B4-BE49-F238E27FC236}">
                <a16:creationId xmlns:a16="http://schemas.microsoft.com/office/drawing/2014/main" id="{C12AA332-BCB5-BCD5-C4E2-590709A3CA5F}"/>
              </a:ext>
            </a:extLst>
          </p:cNvPr>
          <p:cNvSpPr txBox="1">
            <a:spLocks/>
          </p:cNvSpPr>
          <p:nvPr/>
        </p:nvSpPr>
        <p:spPr>
          <a:xfrm>
            <a:off x="656524" y="339683"/>
            <a:ext cx="8957993" cy="12627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cap="all" spc="300" baseline="0">
                <a:solidFill>
                  <a:schemeClr val="tx2"/>
                </a:solidFill>
                <a:latin typeface="+mj-lt"/>
                <a:ea typeface="+mj-ea"/>
                <a:cs typeface="+mj-cs"/>
              </a:defRPr>
            </a:lvl1pPr>
          </a:lstStyle>
          <a:p>
            <a:r>
              <a:rPr lang="en-US" sz="3600" b="1" cap="none" spc="0" dirty="0">
                <a:solidFill>
                  <a:prstClr val="black"/>
                </a:solidFill>
                <a:latin typeface="Noto IKEA Latin" panose="020B0502040504020204" pitchFamily="34" charset="0"/>
                <a:ea typeface="+mn-ea"/>
                <a:cs typeface="+mn-cs"/>
              </a:rPr>
              <a:t>Information </a:t>
            </a:r>
            <a:r>
              <a:rPr lang="en-US" sz="3600" b="1" cap="none" spc="0" dirty="0" err="1">
                <a:solidFill>
                  <a:prstClr val="black"/>
                </a:solidFill>
                <a:latin typeface="Noto IKEA Latin" panose="020B0502040504020204" pitchFamily="34" charset="0"/>
                <a:ea typeface="+mn-ea"/>
                <a:cs typeface="+mn-cs"/>
              </a:rPr>
              <a:t>på</a:t>
            </a:r>
            <a:r>
              <a:rPr lang="en-US" sz="3600" b="1" cap="none" spc="0" dirty="0">
                <a:solidFill>
                  <a:prstClr val="black"/>
                </a:solidFill>
                <a:latin typeface="Noto IKEA Latin" panose="020B0502040504020204" pitchFamily="34" charset="0"/>
                <a:ea typeface="+mn-ea"/>
                <a:cs typeface="+mn-cs"/>
              </a:rPr>
              <a:t> laget.se:</a:t>
            </a:r>
          </a:p>
        </p:txBody>
      </p:sp>
      <p:pic>
        <p:nvPicPr>
          <p:cNvPr id="8" name="Bildobjekt 7">
            <a:extLst>
              <a:ext uri="{FF2B5EF4-FFF2-40B4-BE49-F238E27FC236}">
                <a16:creationId xmlns:a16="http://schemas.microsoft.com/office/drawing/2014/main" id="{95934215-6C47-218B-B61A-DF67B6DBA55E}"/>
              </a:ext>
            </a:extLst>
          </p:cNvPr>
          <p:cNvPicPr>
            <a:picLocks noChangeAspect="1"/>
          </p:cNvPicPr>
          <p:nvPr/>
        </p:nvPicPr>
        <p:blipFill>
          <a:blip r:embed="rId4"/>
          <a:stretch>
            <a:fillRect/>
          </a:stretch>
        </p:blipFill>
        <p:spPr>
          <a:xfrm>
            <a:off x="1316190" y="1645121"/>
            <a:ext cx="5933695" cy="5009820"/>
          </a:xfrm>
          <a:prstGeom prst="rect">
            <a:avLst/>
          </a:prstGeom>
        </p:spPr>
      </p:pic>
      <mc:AlternateContent xmlns:mc="http://schemas.openxmlformats.org/markup-compatibility/2006" xmlns:p14="http://schemas.microsoft.com/office/powerpoint/2010/main">
        <mc:Choice Requires="p14">
          <p:contentPart p14:bwMode="auto" r:id="rId5">
            <p14:nvContentPartPr>
              <p14:cNvPr id="10" name="Pennanteckning 9">
                <a:extLst>
                  <a:ext uri="{FF2B5EF4-FFF2-40B4-BE49-F238E27FC236}">
                    <a16:creationId xmlns:a16="http://schemas.microsoft.com/office/drawing/2014/main" id="{1640631B-D098-9575-3D33-638604B0B7EF}"/>
                  </a:ext>
                </a:extLst>
              </p14:cNvPr>
              <p14:cNvContentPartPr/>
              <p14:nvPr/>
            </p14:nvContentPartPr>
            <p14:xfrm>
              <a:off x="6437865" y="2417312"/>
              <a:ext cx="1001809" cy="593307"/>
            </p14:xfrm>
          </p:contentPart>
        </mc:Choice>
        <mc:Fallback xmlns="">
          <p:pic>
            <p:nvPicPr>
              <p:cNvPr id="10" name="Pennanteckning 9">
                <a:extLst>
                  <a:ext uri="{FF2B5EF4-FFF2-40B4-BE49-F238E27FC236}">
                    <a16:creationId xmlns:a16="http://schemas.microsoft.com/office/drawing/2014/main" id="{1640631B-D098-9575-3D33-638604B0B7EF}"/>
                  </a:ext>
                </a:extLst>
              </p:cNvPr>
              <p:cNvPicPr/>
              <p:nvPr/>
            </p:nvPicPr>
            <p:blipFill>
              <a:blip r:embed="rId6"/>
              <a:stretch>
                <a:fillRect/>
              </a:stretch>
            </p:blipFill>
            <p:spPr>
              <a:xfrm>
                <a:off x="6419866" y="2399311"/>
                <a:ext cx="1037446" cy="628949"/>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1" name="Pennanteckning 10">
                <a:extLst>
                  <a:ext uri="{FF2B5EF4-FFF2-40B4-BE49-F238E27FC236}">
                    <a16:creationId xmlns:a16="http://schemas.microsoft.com/office/drawing/2014/main" id="{D0146E23-F52C-59AC-1C27-64815D8533F4}"/>
                  </a:ext>
                </a:extLst>
              </p14:cNvPr>
              <p14:cNvContentPartPr/>
              <p14:nvPr/>
            </p14:nvContentPartPr>
            <p14:xfrm>
              <a:off x="9804498" y="1294057"/>
              <a:ext cx="12240" cy="9000"/>
            </p14:xfrm>
          </p:contentPart>
        </mc:Choice>
        <mc:Fallback xmlns="">
          <p:pic>
            <p:nvPicPr>
              <p:cNvPr id="11" name="Pennanteckning 10">
                <a:extLst>
                  <a:ext uri="{FF2B5EF4-FFF2-40B4-BE49-F238E27FC236}">
                    <a16:creationId xmlns:a16="http://schemas.microsoft.com/office/drawing/2014/main" id="{D0146E23-F52C-59AC-1C27-64815D8533F4}"/>
                  </a:ext>
                </a:extLst>
              </p:cNvPr>
              <p:cNvPicPr/>
              <p:nvPr/>
            </p:nvPicPr>
            <p:blipFill>
              <a:blip r:embed="rId8"/>
              <a:stretch>
                <a:fillRect/>
              </a:stretch>
            </p:blipFill>
            <p:spPr>
              <a:xfrm>
                <a:off x="9786858" y="1276057"/>
                <a:ext cx="47880" cy="44640"/>
              </a:xfrm>
              <a:prstGeom prst="rect">
                <a:avLst/>
              </a:prstGeom>
            </p:spPr>
          </p:pic>
        </mc:Fallback>
      </mc:AlternateContent>
      <p:pic>
        <p:nvPicPr>
          <p:cNvPr id="13" name="Bildobjekt 12">
            <a:extLst>
              <a:ext uri="{FF2B5EF4-FFF2-40B4-BE49-F238E27FC236}">
                <a16:creationId xmlns:a16="http://schemas.microsoft.com/office/drawing/2014/main" id="{3D27147F-34EC-0115-A1CB-5F74B0C230A9}"/>
              </a:ext>
            </a:extLst>
          </p:cNvPr>
          <p:cNvPicPr>
            <a:picLocks noChangeAspect="1"/>
          </p:cNvPicPr>
          <p:nvPr/>
        </p:nvPicPr>
        <p:blipFill>
          <a:blip r:embed="rId9"/>
          <a:stretch>
            <a:fillRect/>
          </a:stretch>
        </p:blipFill>
        <p:spPr>
          <a:xfrm>
            <a:off x="7850184" y="672860"/>
            <a:ext cx="4307554" cy="2927589"/>
          </a:xfrm>
          <a:prstGeom prst="rect">
            <a:avLst/>
          </a:prstGeom>
        </p:spPr>
      </p:pic>
      <mc:AlternateContent xmlns:mc="http://schemas.openxmlformats.org/markup-compatibility/2006" xmlns:p14="http://schemas.microsoft.com/office/powerpoint/2010/main">
        <mc:Choice Requires="p14">
          <p:contentPart p14:bwMode="auto" r:id="rId10">
            <p14:nvContentPartPr>
              <p14:cNvPr id="16" name="Pennanteckning 15">
                <a:extLst>
                  <a:ext uri="{FF2B5EF4-FFF2-40B4-BE49-F238E27FC236}">
                    <a16:creationId xmlns:a16="http://schemas.microsoft.com/office/drawing/2014/main" id="{0597D604-A45B-6397-4BFC-09199DDBADF1}"/>
                  </a:ext>
                </a:extLst>
              </p14:cNvPr>
              <p14:cNvContentPartPr/>
              <p14:nvPr/>
            </p14:nvContentPartPr>
            <p14:xfrm>
              <a:off x="8626218" y="2501497"/>
              <a:ext cx="586800" cy="17640"/>
            </p14:xfrm>
          </p:contentPart>
        </mc:Choice>
        <mc:Fallback xmlns="">
          <p:pic>
            <p:nvPicPr>
              <p:cNvPr id="16" name="Pennanteckning 15">
                <a:extLst>
                  <a:ext uri="{FF2B5EF4-FFF2-40B4-BE49-F238E27FC236}">
                    <a16:creationId xmlns:a16="http://schemas.microsoft.com/office/drawing/2014/main" id="{0597D604-A45B-6397-4BFC-09199DDBADF1}"/>
                  </a:ext>
                </a:extLst>
              </p:cNvPr>
              <p:cNvPicPr/>
              <p:nvPr/>
            </p:nvPicPr>
            <p:blipFill>
              <a:blip r:embed="rId11"/>
              <a:stretch>
                <a:fillRect/>
              </a:stretch>
            </p:blipFill>
            <p:spPr>
              <a:xfrm>
                <a:off x="8608218" y="2483497"/>
                <a:ext cx="622440" cy="532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7" name="Pennanteckning 16">
                <a:extLst>
                  <a:ext uri="{FF2B5EF4-FFF2-40B4-BE49-F238E27FC236}">
                    <a16:creationId xmlns:a16="http://schemas.microsoft.com/office/drawing/2014/main" id="{B038146B-B080-678C-C3BC-9AE1AA15DF8E}"/>
                  </a:ext>
                </a:extLst>
              </p14:cNvPr>
              <p14:cNvContentPartPr/>
              <p14:nvPr/>
            </p14:nvContentPartPr>
            <p14:xfrm>
              <a:off x="5986698" y="655417"/>
              <a:ext cx="360" cy="360"/>
            </p14:xfrm>
          </p:contentPart>
        </mc:Choice>
        <mc:Fallback xmlns="">
          <p:pic>
            <p:nvPicPr>
              <p:cNvPr id="17" name="Pennanteckning 16">
                <a:extLst>
                  <a:ext uri="{FF2B5EF4-FFF2-40B4-BE49-F238E27FC236}">
                    <a16:creationId xmlns:a16="http://schemas.microsoft.com/office/drawing/2014/main" id="{B038146B-B080-678C-C3BC-9AE1AA15DF8E}"/>
                  </a:ext>
                </a:extLst>
              </p:cNvPr>
              <p:cNvPicPr/>
              <p:nvPr/>
            </p:nvPicPr>
            <p:blipFill>
              <a:blip r:embed="rId13"/>
              <a:stretch>
                <a:fillRect/>
              </a:stretch>
            </p:blipFill>
            <p:spPr>
              <a:xfrm>
                <a:off x="5968698" y="637777"/>
                <a:ext cx="36000" cy="36000"/>
              </a:xfrm>
              <a:prstGeom prst="rect">
                <a:avLst/>
              </a:prstGeom>
            </p:spPr>
          </p:pic>
        </mc:Fallback>
      </mc:AlternateContent>
    </p:spTree>
    <p:extLst>
      <p:ext uri="{BB962C8B-B14F-4D97-AF65-F5344CB8AC3E}">
        <p14:creationId xmlns:p14="http://schemas.microsoft.com/office/powerpoint/2010/main" val="16334481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4F5288A-7E6A-274B-E6F4-C6B6B6C1C25D}"/>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674D97AE-1F0C-E5F6-22B7-C966913A7B66}"/>
              </a:ext>
            </a:extLst>
          </p:cNvPr>
          <p:cNvSpPr>
            <a:spLocks noChangeArrowheads="1"/>
          </p:cNvSpPr>
          <p:nvPr/>
        </p:nvSpPr>
        <p:spPr bwMode="auto">
          <a:xfrm>
            <a:off x="755283" y="1912668"/>
            <a:ext cx="6968290" cy="3218884"/>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Autofit/>
          </a:bodyPr>
          <a:lstStyle/>
          <a:p>
            <a:pPr>
              <a:lnSpc>
                <a:spcPct val="120000"/>
              </a:lnSpc>
            </a:pPr>
            <a:r>
              <a:rPr lang="sv-SE" sz="2000" dirty="0"/>
              <a:t>• Att skapa glädje och gemenskap. </a:t>
            </a:r>
          </a:p>
          <a:p>
            <a:pPr>
              <a:lnSpc>
                <a:spcPct val="120000"/>
              </a:lnSpc>
            </a:pPr>
            <a:r>
              <a:rPr lang="sv-SE" sz="2000" dirty="0"/>
              <a:t>• Ge förutsättningar för att så många som möjligt vara med så länge som möjligt. </a:t>
            </a:r>
          </a:p>
          <a:p>
            <a:pPr>
              <a:lnSpc>
                <a:spcPct val="120000"/>
              </a:lnSpc>
            </a:pPr>
            <a:r>
              <a:rPr lang="sv-SE" sz="2000" dirty="0"/>
              <a:t>• Låt varje individ utvecklas utifrån sina egna, unika förutsättningar. </a:t>
            </a:r>
          </a:p>
          <a:p>
            <a:pPr>
              <a:lnSpc>
                <a:spcPct val="120000"/>
              </a:lnSpc>
            </a:pPr>
            <a:r>
              <a:rPr lang="sv-SE" sz="2000" dirty="0"/>
              <a:t>• Varje individ ska i sin utveckling endast jämföras med sig själv. </a:t>
            </a:r>
          </a:p>
          <a:p>
            <a:pPr>
              <a:lnSpc>
                <a:spcPct val="120000"/>
              </a:lnSpc>
            </a:pPr>
            <a:r>
              <a:rPr lang="sv-SE" sz="2000" dirty="0"/>
              <a:t>• Låt kampmomentet i tävlingen vara överordnad resultatet. </a:t>
            </a:r>
          </a:p>
          <a:p>
            <a:pPr>
              <a:lnSpc>
                <a:spcPct val="120000"/>
              </a:lnSpc>
            </a:pPr>
            <a:r>
              <a:rPr lang="sv-SE" sz="2000" dirty="0"/>
              <a:t>• Tillhandahålla en bra utbildning för vår verksamhet och idrott. </a:t>
            </a:r>
          </a:p>
          <a:p>
            <a:pPr>
              <a:lnSpc>
                <a:spcPct val="120000"/>
              </a:lnSpc>
            </a:pPr>
            <a:r>
              <a:rPr lang="sv-SE" sz="2000" dirty="0"/>
              <a:t>• Skapa förutsättningar för att kunna försörja seniora herr- och damlag med en stor andel egna produkter.</a:t>
            </a:r>
            <a:endParaRPr lang="sv-SE" sz="2000" dirty="0">
              <a:solidFill>
                <a:srgbClr val="242424"/>
              </a:solidFill>
              <a:highlight>
                <a:srgbClr val="FFFFFF"/>
              </a:highlight>
              <a:cs typeface="Segoe UI" panose="020B0502040204020203" pitchFamily="34" charset="0"/>
            </a:endParaRPr>
          </a:p>
          <a:p>
            <a:pPr>
              <a:lnSpc>
                <a:spcPct val="120000"/>
              </a:lnSpc>
            </a:pPr>
            <a:endParaRPr lang="sv-SE" sz="2000" dirty="0">
              <a:solidFill>
                <a:srgbClr val="242424"/>
              </a:solidFill>
              <a:highlight>
                <a:srgbClr val="FFFFFF"/>
              </a:highlight>
              <a:cs typeface="Segoe UI" panose="020B0502040204020203" pitchFamily="34" charset="0"/>
            </a:endParaRPr>
          </a:p>
        </p:txBody>
      </p:sp>
      <p:pic>
        <p:nvPicPr>
          <p:cNvPr id="7" name="Picture 6" descr="A black and white logo">
            <a:extLst>
              <a:ext uri="{FF2B5EF4-FFF2-40B4-BE49-F238E27FC236}">
                <a16:creationId xmlns:a16="http://schemas.microsoft.com/office/drawing/2014/main" id="{ACBFFBB7-9B4E-8CC7-A1E3-811F1B8A040B}"/>
              </a:ext>
            </a:extLst>
          </p:cNvPr>
          <p:cNvPicPr>
            <a:picLocks noChangeAspect="1"/>
          </p:cNvPicPr>
          <p:nvPr/>
        </p:nvPicPr>
        <p:blipFill rotWithShape="1">
          <a:blip r:embed="rId3">
            <a:extLst>
              <a:ext uri="{28A0092B-C50C-407E-A947-70E740481C1C}">
                <a14:useLocalDpi xmlns:a14="http://schemas.microsoft.com/office/drawing/2010/main" val="0"/>
              </a:ext>
            </a:extLst>
          </a:blip>
          <a:srcRect r="71188"/>
          <a:stretch/>
        </p:blipFill>
        <p:spPr>
          <a:xfrm>
            <a:off x="9837700" y="5555524"/>
            <a:ext cx="1704060" cy="868690"/>
          </a:xfrm>
          <a:prstGeom prst="rect">
            <a:avLst/>
          </a:prstGeom>
        </p:spPr>
      </p:pic>
      <p:sp>
        <p:nvSpPr>
          <p:cNvPr id="3" name="Rubrik 1">
            <a:extLst>
              <a:ext uri="{FF2B5EF4-FFF2-40B4-BE49-F238E27FC236}">
                <a16:creationId xmlns:a16="http://schemas.microsoft.com/office/drawing/2014/main" id="{8A9D632B-F2F8-77A8-DB5F-250FA05D5C6A}"/>
              </a:ext>
            </a:extLst>
          </p:cNvPr>
          <p:cNvSpPr txBox="1">
            <a:spLocks/>
          </p:cNvSpPr>
          <p:nvPr/>
        </p:nvSpPr>
        <p:spPr>
          <a:xfrm>
            <a:off x="656524" y="339683"/>
            <a:ext cx="8957993" cy="12627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cap="all" spc="300" baseline="0">
                <a:solidFill>
                  <a:schemeClr val="tx2"/>
                </a:solidFill>
                <a:latin typeface="+mj-lt"/>
                <a:ea typeface="+mj-ea"/>
                <a:cs typeface="+mj-cs"/>
              </a:defRPr>
            </a:lvl1pPr>
          </a:lstStyle>
          <a:p>
            <a:r>
              <a:rPr lang="en-US" sz="3600" b="1" cap="none" spc="0" dirty="0" err="1">
                <a:solidFill>
                  <a:prstClr val="black"/>
                </a:solidFill>
                <a:latin typeface="Noto IKEA Latin" panose="020B0502040504020204" pitchFamily="34" charset="0"/>
                <a:ea typeface="+mn-ea"/>
                <a:cs typeface="+mn-cs"/>
              </a:rPr>
              <a:t>Målsättning</a:t>
            </a:r>
            <a:r>
              <a:rPr lang="en-US" sz="3600" b="1" cap="none" spc="0" dirty="0">
                <a:solidFill>
                  <a:prstClr val="black"/>
                </a:solidFill>
                <a:latin typeface="Noto IKEA Latin" panose="020B0502040504020204" pitchFamily="34" charset="0"/>
                <a:ea typeface="+mn-ea"/>
                <a:cs typeface="+mn-cs"/>
              </a:rPr>
              <a:t> med barn- och </a:t>
            </a:r>
            <a:r>
              <a:rPr lang="en-US" sz="3600" b="1" cap="none" spc="0" dirty="0" err="1">
                <a:solidFill>
                  <a:prstClr val="black"/>
                </a:solidFill>
                <a:latin typeface="Noto IKEA Latin" panose="020B0502040504020204" pitchFamily="34" charset="0"/>
                <a:ea typeface="+mn-ea"/>
                <a:cs typeface="+mn-cs"/>
              </a:rPr>
              <a:t>ungdomsverksamheten</a:t>
            </a:r>
            <a:r>
              <a:rPr lang="en-US" sz="3600" b="1" cap="none" spc="0" dirty="0">
                <a:solidFill>
                  <a:prstClr val="black"/>
                </a:solidFill>
                <a:latin typeface="Noto IKEA Latin" panose="020B0502040504020204" pitchFamily="34" charset="0"/>
                <a:ea typeface="+mn-ea"/>
                <a:cs typeface="+mn-cs"/>
              </a:rPr>
              <a:t>:</a:t>
            </a:r>
          </a:p>
        </p:txBody>
      </p:sp>
      <p:sp>
        <p:nvSpPr>
          <p:cNvPr id="2" name="TextBox 1">
            <a:extLst>
              <a:ext uri="{FF2B5EF4-FFF2-40B4-BE49-F238E27FC236}">
                <a16:creationId xmlns:a16="http://schemas.microsoft.com/office/drawing/2014/main" id="{1B2D6882-81D6-DACD-9AAB-F2B9D310B40A}"/>
              </a:ext>
            </a:extLst>
          </p:cNvPr>
          <p:cNvSpPr txBox="1"/>
          <p:nvPr/>
        </p:nvSpPr>
        <p:spPr>
          <a:xfrm>
            <a:off x="755283" y="5240614"/>
            <a:ext cx="3316870" cy="646331"/>
          </a:xfrm>
          <a:prstGeom prst="rect">
            <a:avLst/>
          </a:prstGeom>
          <a:noFill/>
        </p:spPr>
        <p:txBody>
          <a:bodyPr wrap="none" rtlCol="0">
            <a:spAutoFit/>
          </a:bodyPr>
          <a:lstStyle/>
          <a:p>
            <a:r>
              <a:rPr lang="en-US" b="1" i="1" dirty="0" err="1">
                <a:solidFill>
                  <a:prstClr val="black"/>
                </a:solidFill>
                <a:latin typeface="Noto IKEA Latin" panose="020B0502040504020204" pitchFamily="34" charset="0"/>
              </a:rPr>
              <a:t>ur</a:t>
            </a:r>
            <a:r>
              <a:rPr lang="en-US" sz="1800" b="1" i="1" cap="none" spc="0" dirty="0">
                <a:solidFill>
                  <a:prstClr val="black"/>
                </a:solidFill>
                <a:latin typeface="Noto IKEA Latin" panose="020B0502040504020204" pitchFamily="34" charset="0"/>
                <a:ea typeface="+mn-ea"/>
                <a:cs typeface="+mn-cs"/>
              </a:rPr>
              <a:t> JIKs Barn- och </a:t>
            </a:r>
            <a:r>
              <a:rPr lang="en-US" sz="1800" b="1" i="1" cap="none" spc="0" dirty="0" err="1">
                <a:solidFill>
                  <a:prstClr val="black"/>
                </a:solidFill>
                <a:latin typeface="Noto IKEA Latin" panose="020B0502040504020204" pitchFamily="34" charset="0"/>
                <a:ea typeface="+mn-ea"/>
                <a:cs typeface="+mn-cs"/>
              </a:rPr>
              <a:t>ungdomspolicy</a:t>
            </a:r>
            <a:r>
              <a:rPr lang="en-US" sz="1800" b="1" i="1" cap="none" spc="0" dirty="0">
                <a:solidFill>
                  <a:prstClr val="black"/>
                </a:solidFill>
                <a:latin typeface="Noto IKEA Latin" panose="020B0502040504020204" pitchFamily="34" charset="0"/>
                <a:ea typeface="+mn-ea"/>
                <a:cs typeface="+mn-cs"/>
              </a:rPr>
              <a:t> </a:t>
            </a:r>
          </a:p>
          <a:p>
            <a:endParaRPr lang="sv-SE" dirty="0"/>
          </a:p>
        </p:txBody>
      </p:sp>
      <p:pic>
        <p:nvPicPr>
          <p:cNvPr id="6" name="Picture 5">
            <a:extLst>
              <a:ext uri="{FF2B5EF4-FFF2-40B4-BE49-F238E27FC236}">
                <a16:creationId xmlns:a16="http://schemas.microsoft.com/office/drawing/2014/main" id="{E5323A1F-7EDA-2DA3-6B5B-CB30238AAFDA}"/>
              </a:ext>
            </a:extLst>
          </p:cNvPr>
          <p:cNvPicPr>
            <a:picLocks noChangeAspect="1"/>
          </p:cNvPicPr>
          <p:nvPr/>
        </p:nvPicPr>
        <p:blipFill rotWithShape="1">
          <a:blip r:embed="rId4">
            <a:alphaModFix/>
          </a:blip>
          <a:srcRect l="13634" t="13072" r="2727" b="8088"/>
          <a:stretch>
            <a:fillRect/>
          </a:stretch>
        </p:blipFill>
        <p:spPr>
          <a:xfrm>
            <a:off x="8247355" y="493777"/>
            <a:ext cx="3758214" cy="2302689"/>
          </a:xfrm>
          <a:prstGeom prst="rect">
            <a:avLst/>
          </a:prstGeom>
        </p:spPr>
      </p:pic>
    </p:spTree>
    <p:extLst>
      <p:ext uri="{BB962C8B-B14F-4D97-AF65-F5344CB8AC3E}">
        <p14:creationId xmlns:p14="http://schemas.microsoft.com/office/powerpoint/2010/main" val="527339259"/>
      </p:ext>
    </p:extLst>
  </p:cSld>
  <p:clrMapOvr>
    <a:masterClrMapping/>
  </p:clrMapOvr>
</p:sld>
</file>

<file path=ppt/theme/theme1.xml><?xml version="1.0" encoding="utf-8"?>
<a:theme xmlns:a="http://schemas.openxmlformats.org/drawingml/2006/main" name="ClassicFrameVTI">
  <a:themeElements>
    <a:clrScheme name="Custom 1">
      <a:dk1>
        <a:sysClr val="windowText" lastClr="000000"/>
      </a:dk1>
      <a:lt1>
        <a:sysClr val="window" lastClr="FFFFFF"/>
      </a:lt1>
      <a:dk2>
        <a:srgbClr val="44546A"/>
      </a:dk2>
      <a:lt2>
        <a:srgbClr val="E7E6E6"/>
      </a:lt2>
      <a:accent1>
        <a:srgbClr val="FF0000"/>
      </a:accent1>
      <a:accent2>
        <a:srgbClr val="000000"/>
      </a:accent2>
      <a:accent3>
        <a:srgbClr val="A5A5A5"/>
      </a:accent3>
      <a:accent4>
        <a:srgbClr val="FFC000"/>
      </a:accent4>
      <a:accent5>
        <a:srgbClr val="5B9BD5"/>
      </a:accent5>
      <a:accent6>
        <a:srgbClr val="70AD47"/>
      </a:accent6>
      <a:hlink>
        <a:srgbClr val="0563C1"/>
      </a:hlink>
      <a:folHlink>
        <a:srgbClr val="954F72"/>
      </a:folHlink>
    </a:clrScheme>
    <a:fontScheme name="Goudy and Gill Sans">
      <a:majorFont>
        <a:latin typeface="Goudy Old Style"/>
        <a:ea typeface=""/>
        <a:cs typeface=""/>
      </a:majorFont>
      <a:minorFont>
        <a:latin typeface="Gill Sans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lassicFrameVTI" id="{4FA2A165-EC65-4FB0-B019-8C8876A1D8E3}" vid="{9D78F1F1-8226-42FD-A1A3-975EDF6D60F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ceba7ec3-aef6-4420-8859-237cc0e7caba" xsi:nil="true"/>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D701BE3A18D2DA4D885197FC41B40108" ma:contentTypeVersion="22" ma:contentTypeDescription="Skapa ett nytt dokument." ma:contentTypeScope="" ma:versionID="9dcb50ef51b82af505b5a5912eb38368">
  <xsd:schema xmlns:xsd="http://www.w3.org/2001/XMLSchema" xmlns:xs="http://www.w3.org/2001/XMLSchema" xmlns:p="http://schemas.microsoft.com/office/2006/metadata/properties" xmlns:ns1="http://schemas.microsoft.com/sharepoint/v3" xmlns:ns3="87b6a2f2-6f75-406f-9738-b7305c0bf72d" xmlns:ns4="ceba7ec3-aef6-4420-8859-237cc0e7caba" targetNamespace="http://schemas.microsoft.com/office/2006/metadata/properties" ma:root="true" ma:fieldsID="b3d69ca3fa49179552645fff2098af41" ns1:_="" ns3:_="" ns4:_="">
    <xsd:import namespace="http://schemas.microsoft.com/sharepoint/v3"/>
    <xsd:import namespace="87b6a2f2-6f75-406f-9738-b7305c0bf72d"/>
    <xsd:import namespace="ceba7ec3-aef6-4420-8859-237cc0e7caba"/>
    <xsd:element name="properties">
      <xsd:complexType>
        <xsd:sequence>
          <xsd:element name="documentManagement">
            <xsd:complexType>
              <xsd:all>
                <xsd:element ref="ns3:SharedWithUsers" minOccurs="0"/>
                <xsd:element ref="ns3:SharedWithDetails" minOccurs="0"/>
                <xsd:element ref="ns3:SharingHintHash" minOccurs="0"/>
                <xsd:element ref="ns3:LastSharedByUser" minOccurs="0"/>
                <xsd:element ref="ns3:LastSharedByTime" minOccurs="0"/>
                <xsd:element ref="ns4:MediaServiceMetadata" minOccurs="0"/>
                <xsd:element ref="ns4:MediaServiceFastMetadata" minOccurs="0"/>
                <xsd:element ref="ns1:_ip_UnifiedCompliancePolicyProperties" minOccurs="0"/>
                <xsd:element ref="ns1:_ip_UnifiedCompliancePolicyUIAction" minOccurs="0"/>
                <xsd:element ref="ns4:MediaServiceDateTaken" minOccurs="0"/>
                <xsd:element ref="ns4:MediaServiceAutoTags" minOccurs="0"/>
                <xsd:element ref="ns4:MediaServiceLocation"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LengthInSeconds" minOccurs="0"/>
                <xsd:element ref="ns4:_activity" minOccurs="0"/>
                <xsd:element ref="ns4:MediaServiceObjectDetectorVersions" minOccurs="0"/>
                <xsd:element ref="ns4:MediaServiceSystemTag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Egenskaper för enhetlig efterlevnadsprincip" ma:description="" ma:hidden="true" ma:internalName="_ip_UnifiedCompliancePolicyProperties">
      <xsd:simpleType>
        <xsd:restriction base="dms:Note"/>
      </xsd:simpleType>
    </xsd:element>
    <xsd:element name="_ip_UnifiedCompliancePolicyUIAction" ma:index="16" nillable="true" ma:displayName="Gränssnittsåtgärd för enhetlig efterlevnadsprincip" ma:descrip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7b6a2f2-6f75-406f-9738-b7305c0bf72d" elementFormDefault="qualified">
    <xsd:import namespace="http://schemas.microsoft.com/office/2006/documentManagement/types"/>
    <xsd:import namespace="http://schemas.microsoft.com/office/infopath/2007/PartnerControls"/>
    <xsd:element name="SharedWithUsers" ma:index="8" nillable="true" ma:displayName="Delat med"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lat med information" ma:description="" ma:internalName="SharedWithDetails" ma:readOnly="true">
      <xsd:simpleType>
        <xsd:restriction base="dms:Note">
          <xsd:maxLength value="255"/>
        </xsd:restriction>
      </xsd:simpleType>
    </xsd:element>
    <xsd:element name="SharingHintHash" ma:index="10" nillable="true" ma:displayName="Delar tips, Hash" ma:description="" ma:hidden="true" ma:internalName="SharingHintHash" ma:readOnly="true">
      <xsd:simpleType>
        <xsd:restriction base="dms:Text"/>
      </xsd:simpleType>
    </xsd:element>
    <xsd:element name="LastSharedByUser" ma:index="11" nillable="true" ma:displayName="Senast delad per användare" ma:description="" ma:internalName="LastSharedByUser" ma:readOnly="true">
      <xsd:simpleType>
        <xsd:restriction base="dms:Note">
          <xsd:maxLength value="255"/>
        </xsd:restriction>
      </xsd:simpleType>
    </xsd:element>
    <xsd:element name="LastSharedByTime" ma:index="12" nillable="true" ma:displayName="Senast delad per tid"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ceba7ec3-aef6-4420-8859-237cc0e7caba" elementFormDefault="qualified">
    <xsd:import namespace="http://schemas.microsoft.com/office/2006/documentManagement/types"/>
    <xsd:import namespace="http://schemas.microsoft.com/office/infopath/2007/PartnerControls"/>
    <xsd:element name="MediaServiceMetadata" ma:index="13" nillable="true" ma:displayName="MediaServiceMetadata" ma:description="" ma:hidden="true" ma:internalName="MediaServiceMetadata" ma:readOnly="true">
      <xsd:simpleType>
        <xsd:restriction base="dms:Note"/>
      </xsd:simpleType>
    </xsd:element>
    <xsd:element name="MediaServiceFastMetadata" ma:index="14" nillable="true" ma:displayName="MediaServiceFastMetadata" ma:description="" ma:hidden="true" ma:internalName="MediaServiceFastMetadata" ma:readOnly="true">
      <xsd:simpleType>
        <xsd:restriction base="dms:Note"/>
      </xsd:simpleType>
    </xsd:element>
    <xsd:element name="MediaServiceDateTaken" ma:index="17" nillable="true" ma:displayName="MediaServiceDateTaken" ma:description="" ma:hidden="true" ma:internalName="MediaServiceDateTaken" ma:readOnly="true">
      <xsd:simpleType>
        <xsd:restriction base="dms:Text"/>
      </xsd:simpleType>
    </xsd:element>
    <xsd:element name="MediaServiceAutoTags" ma:index="18" nillable="true" ma:displayName="MediaServiceAutoTags" ma:description="" ma:internalName="MediaServiceAutoTags" ma:readOnly="true">
      <xsd:simpleType>
        <xsd:restriction base="dms:Text"/>
      </xsd:simpleType>
    </xsd:element>
    <xsd:element name="MediaServiceLocation" ma:index="19" nillable="true" ma:displayName="MediaServiceLocation" ma:description="" ma:internalName="MediaServiceLocatio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AutoKeyPoints" ma:index="23" nillable="true" ma:displayName="MediaServiceAutoKeyPoints" ma:hidden="true" ma:internalName="MediaServiceAutoKeyPoints" ma:readOnly="true">
      <xsd:simpleType>
        <xsd:restriction base="dms:Note"/>
      </xsd:simpleType>
    </xsd:element>
    <xsd:element name="MediaServiceKeyPoints" ma:index="24" nillable="true" ma:displayName="KeyPoints" ma:internalName="MediaServiceKeyPoints" ma:readOnly="true">
      <xsd:simpleType>
        <xsd:restriction base="dms:Note">
          <xsd:maxLength value="255"/>
        </xsd:restriction>
      </xsd:simpleType>
    </xsd:element>
    <xsd:element name="MediaLengthInSeconds" ma:index="25" nillable="true" ma:displayName="MediaLengthInSeconds" ma:hidden="true" ma:internalName="MediaLengthInSeconds" ma:readOnly="true">
      <xsd:simpleType>
        <xsd:restriction base="dms:Unknown"/>
      </xsd:simpleType>
    </xsd:element>
    <xsd:element name="_activity" ma:index="26" nillable="true" ma:displayName="_activity" ma:hidden="true" ma:internalName="_activity">
      <xsd:simpleType>
        <xsd:restriction base="dms:Note"/>
      </xsd:simple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element name="MediaServiceSystemTags" ma:index="28" nillable="true" ma:displayName="MediaServiceSystemTags" ma:hidden="true" ma:internalName="MediaServiceSystemTags" ma:readOnly="true">
      <xsd:simpleType>
        <xsd:restriction base="dms:Note"/>
      </xsd:simpleType>
    </xsd:element>
    <xsd:element name="MediaServiceSearchProperties" ma:index="29"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12C8050-2076-4E56-91B3-668D6E6C1CF3}">
  <ds:schemaRefs>
    <ds:schemaRef ds:uri="http://schemas.microsoft.com/sharepoint/v3/contenttype/forms"/>
  </ds:schemaRefs>
</ds:datastoreItem>
</file>

<file path=customXml/itemProps2.xml><?xml version="1.0" encoding="utf-8"?>
<ds:datastoreItem xmlns:ds="http://schemas.openxmlformats.org/officeDocument/2006/customXml" ds:itemID="{0A7CD72F-89EB-4288-A3B4-AD1D7B1B0C50}">
  <ds:schemaRefs>
    <ds:schemaRef ds:uri="http://schemas.microsoft.com/office/2006/documentManagement/types"/>
    <ds:schemaRef ds:uri="http://schemas.microsoft.com/office/2006/metadata/properties"/>
    <ds:schemaRef ds:uri="http://purl.org/dc/dcmitype/"/>
    <ds:schemaRef ds:uri="http://schemas.microsoft.com/office/infopath/2007/PartnerControls"/>
    <ds:schemaRef ds:uri="http://purl.org/dc/elements/1.1/"/>
    <ds:schemaRef ds:uri="http://schemas.openxmlformats.org/package/2006/metadata/core-properties"/>
    <ds:schemaRef ds:uri="http://purl.org/dc/terms/"/>
    <ds:schemaRef ds:uri="ceba7ec3-aef6-4420-8859-237cc0e7caba"/>
    <ds:schemaRef ds:uri="87b6a2f2-6f75-406f-9738-b7305c0bf72d"/>
    <ds:schemaRef ds:uri="http://schemas.microsoft.com/sharepoint/v3"/>
    <ds:schemaRef ds:uri="http://www.w3.org/XML/1998/namespace"/>
  </ds:schemaRefs>
</ds:datastoreItem>
</file>

<file path=customXml/itemProps3.xml><?xml version="1.0" encoding="utf-8"?>
<ds:datastoreItem xmlns:ds="http://schemas.openxmlformats.org/officeDocument/2006/customXml" ds:itemID="{754D7E07-5D5A-4636-84DC-A17093BA277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87b6a2f2-6f75-406f-9738-b7305c0bf72d"/>
    <ds:schemaRef ds:uri="ceba7ec3-aef6-4420-8859-237cc0e7cab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4520</TotalTime>
  <Words>1529</Words>
  <Application>Microsoft Office PowerPoint</Application>
  <PresentationFormat>Bredbild</PresentationFormat>
  <Paragraphs>212</Paragraphs>
  <Slides>14</Slides>
  <Notes>13</Notes>
  <HiddenSlides>0</HiddenSlides>
  <MMClips>0</MMClips>
  <ScaleCrop>false</ScaleCrop>
  <HeadingPairs>
    <vt:vector size="6" baseType="variant">
      <vt:variant>
        <vt:lpstr>Använt teckensnitt</vt:lpstr>
      </vt:variant>
      <vt:variant>
        <vt:i4>11</vt:i4>
      </vt:variant>
      <vt:variant>
        <vt:lpstr>Tema</vt:lpstr>
      </vt:variant>
      <vt:variant>
        <vt:i4>2</vt:i4>
      </vt:variant>
      <vt:variant>
        <vt:lpstr>Bildrubriker</vt:lpstr>
      </vt:variant>
      <vt:variant>
        <vt:i4>14</vt:i4>
      </vt:variant>
    </vt:vector>
  </HeadingPairs>
  <TitlesOfParts>
    <vt:vector size="27" baseType="lpstr">
      <vt:lpstr>Aptos</vt:lpstr>
      <vt:lpstr>Arial</vt:lpstr>
      <vt:lpstr>Calibri</vt:lpstr>
      <vt:lpstr>Calibri Light</vt:lpstr>
      <vt:lpstr>Courier New</vt:lpstr>
      <vt:lpstr>Garamond</vt:lpstr>
      <vt:lpstr>Gill Sans MT</vt:lpstr>
      <vt:lpstr>Goudy Old Style</vt:lpstr>
      <vt:lpstr>Noto IKEA Latin</vt:lpstr>
      <vt:lpstr>Segoe UI</vt:lpstr>
      <vt:lpstr>Symbol</vt:lpstr>
      <vt:lpstr>ClassicFrameVTI</vt:lpstr>
      <vt:lpstr>Office Theme</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Barn och ungdomsektionen i JIK:</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Välkomna</dc:title>
  <dc:creator>Karin Viberg</dc:creator>
  <cp:lastModifiedBy>Elin Rickardsson</cp:lastModifiedBy>
  <cp:revision>39</cp:revision>
  <dcterms:created xsi:type="dcterms:W3CDTF">2020-08-23T12:18:37Z</dcterms:created>
  <dcterms:modified xsi:type="dcterms:W3CDTF">2026-08-20T14:10:03Z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0x010100D701BE3A18D2DA4D885197FC41B40108</vt:lpwstr>
  </property>
</Properties>
</file>