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74" r:id="rId5"/>
    <p:sldMasterId id="2147483689" r:id="rId6"/>
  </p:sldMasterIdLst>
  <p:notesMasterIdLst>
    <p:notesMasterId r:id="rId22"/>
  </p:notesMasterIdLst>
  <p:sldIdLst>
    <p:sldId id="286" r:id="rId7"/>
    <p:sldId id="1713" r:id="rId8"/>
    <p:sldId id="1714" r:id="rId9"/>
    <p:sldId id="281" r:id="rId10"/>
    <p:sldId id="320" r:id="rId11"/>
    <p:sldId id="1710" r:id="rId12"/>
    <p:sldId id="321" r:id="rId13"/>
    <p:sldId id="331" r:id="rId14"/>
    <p:sldId id="322" r:id="rId15"/>
    <p:sldId id="1712" r:id="rId16"/>
    <p:sldId id="323" r:id="rId17"/>
    <p:sldId id="328" r:id="rId18"/>
    <p:sldId id="324" r:id="rId19"/>
    <p:sldId id="325" r:id="rId20"/>
    <p:sldId id="1711" r:id="rId2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elie Rosèn" initials="ER" lastIdx="1" clrIdx="0">
    <p:extLst>
      <p:ext uri="{19B8F6BF-5375-455C-9EA6-DF929625EA0E}">
        <p15:presenceInfo xmlns:p15="http://schemas.microsoft.com/office/powerpoint/2012/main" userId="c4965ed083b8fc9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A04A1F-83AC-4A65-BF6F-AE56FFABAB93}" v="341" dt="2025-08-26T14:13:47.453"/>
    <p1510:client id="{4775BA9B-0AC5-4640-B854-93313DF77C68}" v="1" dt="2025-08-26T18:47:47.8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96" autoAdjust="0"/>
    <p:restoredTop sz="73401" autoAdjust="0"/>
  </p:normalViewPr>
  <p:slideViewPr>
    <p:cSldViewPr snapToGrid="0">
      <p:cViewPr varScale="1">
        <p:scale>
          <a:sx n="74" d="100"/>
          <a:sy n="74" d="100"/>
        </p:scale>
        <p:origin x="1224"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n Rickardsson" userId="373cff48-6589-4e1a-b888-80d0d479d7ca" providerId="ADAL" clId="{4775BA9B-0AC5-4640-B854-93313DF77C68}"/>
    <pc:docChg chg="addSld modSld">
      <pc:chgData name="Elin Rickardsson" userId="373cff48-6589-4e1a-b888-80d0d479d7ca" providerId="ADAL" clId="{4775BA9B-0AC5-4640-B854-93313DF77C68}" dt="2025-08-26T18:55:36.347" v="106" actId="20577"/>
      <pc:docMkLst>
        <pc:docMk/>
      </pc:docMkLst>
      <pc:sldChg chg="modSp mod">
        <pc:chgData name="Elin Rickardsson" userId="373cff48-6589-4e1a-b888-80d0d479d7ca" providerId="ADAL" clId="{4775BA9B-0AC5-4640-B854-93313DF77C68}" dt="2025-08-26T18:51:01.593" v="48" actId="20577"/>
        <pc:sldMkLst>
          <pc:docMk/>
          <pc:sldMk cId="3772326983" sldId="324"/>
        </pc:sldMkLst>
        <pc:spChg chg="mod">
          <ac:chgData name="Elin Rickardsson" userId="373cff48-6589-4e1a-b888-80d0d479d7ca" providerId="ADAL" clId="{4775BA9B-0AC5-4640-B854-93313DF77C68}" dt="2025-08-26T18:51:01.593" v="48" actId="20577"/>
          <ac:spMkLst>
            <pc:docMk/>
            <pc:sldMk cId="3772326983" sldId="324"/>
            <ac:spMk id="4" creationId="{674D97AE-1F0C-E5F6-22B7-C966913A7B66}"/>
          </ac:spMkLst>
        </pc:spChg>
      </pc:sldChg>
      <pc:sldChg chg="modSp mod">
        <pc:chgData name="Elin Rickardsson" userId="373cff48-6589-4e1a-b888-80d0d479d7ca" providerId="ADAL" clId="{4775BA9B-0AC5-4640-B854-93313DF77C68}" dt="2025-08-26T18:50:10.269" v="25" actId="20577"/>
        <pc:sldMkLst>
          <pc:docMk/>
          <pc:sldMk cId="1582391694" sldId="1712"/>
        </pc:sldMkLst>
        <pc:spChg chg="mod">
          <ac:chgData name="Elin Rickardsson" userId="373cff48-6589-4e1a-b888-80d0d479d7ca" providerId="ADAL" clId="{4775BA9B-0AC5-4640-B854-93313DF77C68}" dt="2025-08-26T18:50:10.269" v="25" actId="20577"/>
          <ac:spMkLst>
            <pc:docMk/>
            <pc:sldMk cId="1582391694" sldId="1712"/>
            <ac:spMk id="3" creationId="{1585AE91-C339-25DF-9FFE-F50F97548A40}"/>
          </ac:spMkLst>
        </pc:spChg>
      </pc:sldChg>
      <pc:sldChg chg="delSp modSp add mod setBg delDesignElem">
        <pc:chgData name="Elin Rickardsson" userId="373cff48-6589-4e1a-b888-80d0d479d7ca" providerId="ADAL" clId="{4775BA9B-0AC5-4640-B854-93313DF77C68}" dt="2025-08-26T18:48:24.354" v="24" actId="20577"/>
        <pc:sldMkLst>
          <pc:docMk/>
          <pc:sldMk cId="3750864557" sldId="1713"/>
        </pc:sldMkLst>
        <pc:spChg chg="mod">
          <ac:chgData name="Elin Rickardsson" userId="373cff48-6589-4e1a-b888-80d0d479d7ca" providerId="ADAL" clId="{4775BA9B-0AC5-4640-B854-93313DF77C68}" dt="2025-08-26T18:48:24.354" v="24" actId="20577"/>
          <ac:spMkLst>
            <pc:docMk/>
            <pc:sldMk cId="3750864557" sldId="1713"/>
            <ac:spMk id="16" creationId="{630E7AE7-609A-8E82-7B34-2101713D4B9E}"/>
          </ac:spMkLst>
        </pc:spChg>
        <pc:spChg chg="del">
          <ac:chgData name="Elin Rickardsson" userId="373cff48-6589-4e1a-b888-80d0d479d7ca" providerId="ADAL" clId="{4775BA9B-0AC5-4640-B854-93313DF77C68}" dt="2025-08-26T18:47:47.886" v="1"/>
          <ac:spMkLst>
            <pc:docMk/>
            <pc:sldMk cId="3750864557" sldId="1713"/>
            <ac:spMk id="21" creationId="{FBC65F59-1ED9-6EBC-0B2F-C8424A3B08E2}"/>
          </ac:spMkLst>
        </pc:spChg>
      </pc:sldChg>
      <pc:sldChg chg="modSp new mod">
        <pc:chgData name="Elin Rickardsson" userId="373cff48-6589-4e1a-b888-80d0d479d7ca" providerId="ADAL" clId="{4775BA9B-0AC5-4640-B854-93313DF77C68}" dt="2025-08-26T18:55:36.347" v="106" actId="20577"/>
        <pc:sldMkLst>
          <pc:docMk/>
          <pc:sldMk cId="3843526008" sldId="1714"/>
        </pc:sldMkLst>
        <pc:spChg chg="mod">
          <ac:chgData name="Elin Rickardsson" userId="373cff48-6589-4e1a-b888-80d0d479d7ca" providerId="ADAL" clId="{4775BA9B-0AC5-4640-B854-93313DF77C68}" dt="2025-08-26T18:54:38.876" v="94" actId="20577"/>
          <ac:spMkLst>
            <pc:docMk/>
            <pc:sldMk cId="3843526008" sldId="1714"/>
            <ac:spMk id="2" creationId="{C5936517-EB34-FCD8-9B83-9A1066BAF371}"/>
          </ac:spMkLst>
        </pc:spChg>
        <pc:spChg chg="mod">
          <ac:chgData name="Elin Rickardsson" userId="373cff48-6589-4e1a-b888-80d0d479d7ca" providerId="ADAL" clId="{4775BA9B-0AC5-4640-B854-93313DF77C68}" dt="2025-08-26T18:55:36.347" v="106" actId="20577"/>
          <ac:spMkLst>
            <pc:docMk/>
            <pc:sldMk cId="3843526008" sldId="1714"/>
            <ac:spMk id="3" creationId="{B85B9AD3-5E40-6282-EC36-7A4AA184C815}"/>
          </ac:spMkLst>
        </pc:spChg>
      </pc:sldChg>
    </pc:docChg>
  </pc:docChgLst>
  <pc:docChgLst>
    <pc:chgData name="Ingrid Wadskog" userId="a65b9102-3946-4b19-adeb-bc4c38c58c26" providerId="ADAL" clId="{16A04A1F-83AC-4A65-BF6F-AE56FFABAB93}"/>
    <pc:docChg chg="undo custSel delSld modSld delMainMaster">
      <pc:chgData name="Ingrid Wadskog" userId="a65b9102-3946-4b19-adeb-bc4c38c58c26" providerId="ADAL" clId="{16A04A1F-83AC-4A65-BF6F-AE56FFABAB93}" dt="2025-08-26T14:13:47.452" v="3019" actId="20577"/>
      <pc:docMkLst>
        <pc:docMk/>
      </pc:docMkLst>
      <pc:sldChg chg="modSp mod">
        <pc:chgData name="Ingrid Wadskog" userId="a65b9102-3946-4b19-adeb-bc4c38c58c26" providerId="ADAL" clId="{16A04A1F-83AC-4A65-BF6F-AE56FFABAB93}" dt="2025-08-21T14:16:09.219" v="2519" actId="1076"/>
        <pc:sldMkLst>
          <pc:docMk/>
          <pc:sldMk cId="310831018" sldId="281"/>
        </pc:sldMkLst>
        <pc:spChg chg="mod">
          <ac:chgData name="Ingrid Wadskog" userId="a65b9102-3946-4b19-adeb-bc4c38c58c26" providerId="ADAL" clId="{16A04A1F-83AC-4A65-BF6F-AE56FFABAB93}" dt="2025-08-21T14:16:09.219" v="2519" actId="1076"/>
          <ac:spMkLst>
            <pc:docMk/>
            <pc:sldMk cId="310831018" sldId="281"/>
            <ac:spMk id="4" creationId="{674D97AE-1F0C-E5F6-22B7-C966913A7B66}"/>
          </ac:spMkLst>
        </pc:spChg>
        <pc:picChg chg="mod">
          <ac:chgData name="Ingrid Wadskog" userId="a65b9102-3946-4b19-adeb-bc4c38c58c26" providerId="ADAL" clId="{16A04A1F-83AC-4A65-BF6F-AE56FFABAB93}" dt="2025-08-21T09:06:06.613" v="0" actId="1076"/>
          <ac:picMkLst>
            <pc:docMk/>
            <pc:sldMk cId="310831018" sldId="281"/>
            <ac:picMk id="5" creationId="{1FDE4AAD-497C-D3FB-648E-93FED9DE3246}"/>
          </ac:picMkLst>
        </pc:picChg>
      </pc:sldChg>
      <pc:sldChg chg="del">
        <pc:chgData name="Ingrid Wadskog" userId="a65b9102-3946-4b19-adeb-bc4c38c58c26" providerId="ADAL" clId="{16A04A1F-83AC-4A65-BF6F-AE56FFABAB93}" dt="2025-08-21T14:12:11.698" v="2388" actId="47"/>
        <pc:sldMkLst>
          <pc:docMk/>
          <pc:sldMk cId="2156086304" sldId="288"/>
        </pc:sldMkLst>
      </pc:sldChg>
      <pc:sldChg chg="modSp modAnim modNotesTx">
        <pc:chgData name="Ingrid Wadskog" userId="a65b9102-3946-4b19-adeb-bc4c38c58c26" providerId="ADAL" clId="{16A04A1F-83AC-4A65-BF6F-AE56FFABAB93}" dt="2025-08-26T14:13:47.452" v="3019" actId="20577"/>
        <pc:sldMkLst>
          <pc:docMk/>
          <pc:sldMk cId="3477372939" sldId="320"/>
        </pc:sldMkLst>
        <pc:spChg chg="mod">
          <ac:chgData name="Ingrid Wadskog" userId="a65b9102-3946-4b19-adeb-bc4c38c58c26" providerId="ADAL" clId="{16A04A1F-83AC-4A65-BF6F-AE56FFABAB93}" dt="2025-08-26T14:13:47.452" v="3019" actId="20577"/>
          <ac:spMkLst>
            <pc:docMk/>
            <pc:sldMk cId="3477372939" sldId="320"/>
            <ac:spMk id="4" creationId="{674D97AE-1F0C-E5F6-22B7-C966913A7B66}"/>
          </ac:spMkLst>
        </pc:spChg>
      </pc:sldChg>
      <pc:sldChg chg="modSp mod modAnim">
        <pc:chgData name="Ingrid Wadskog" userId="a65b9102-3946-4b19-adeb-bc4c38c58c26" providerId="ADAL" clId="{16A04A1F-83AC-4A65-BF6F-AE56FFABAB93}" dt="2025-08-21T14:14:08.930" v="2451" actId="20577"/>
        <pc:sldMkLst>
          <pc:docMk/>
          <pc:sldMk cId="1253548575" sldId="321"/>
        </pc:sldMkLst>
        <pc:spChg chg="mod">
          <ac:chgData name="Ingrid Wadskog" userId="a65b9102-3946-4b19-adeb-bc4c38c58c26" providerId="ADAL" clId="{16A04A1F-83AC-4A65-BF6F-AE56FFABAB93}" dt="2025-08-21T14:14:08.930" v="2451" actId="20577"/>
          <ac:spMkLst>
            <pc:docMk/>
            <pc:sldMk cId="1253548575" sldId="321"/>
            <ac:spMk id="4" creationId="{674D97AE-1F0C-E5F6-22B7-C966913A7B66}"/>
          </ac:spMkLst>
        </pc:spChg>
      </pc:sldChg>
      <pc:sldChg chg="modSp mod">
        <pc:chgData name="Ingrid Wadskog" userId="a65b9102-3946-4b19-adeb-bc4c38c58c26" providerId="ADAL" clId="{16A04A1F-83AC-4A65-BF6F-AE56FFABAB93}" dt="2025-08-21T09:54:08.305" v="278" actId="313"/>
        <pc:sldMkLst>
          <pc:docMk/>
          <pc:sldMk cId="4217455644" sldId="322"/>
        </pc:sldMkLst>
        <pc:spChg chg="mod">
          <ac:chgData name="Ingrid Wadskog" userId="a65b9102-3946-4b19-adeb-bc4c38c58c26" providerId="ADAL" clId="{16A04A1F-83AC-4A65-BF6F-AE56FFABAB93}" dt="2025-08-21T09:54:08.305" v="278" actId="313"/>
          <ac:spMkLst>
            <pc:docMk/>
            <pc:sldMk cId="4217455644" sldId="322"/>
            <ac:spMk id="4" creationId="{674D97AE-1F0C-E5F6-22B7-C966913A7B66}"/>
          </ac:spMkLst>
        </pc:spChg>
      </pc:sldChg>
      <pc:sldChg chg="modSp mod">
        <pc:chgData name="Ingrid Wadskog" userId="a65b9102-3946-4b19-adeb-bc4c38c58c26" providerId="ADAL" clId="{16A04A1F-83AC-4A65-BF6F-AE56FFABAB93}" dt="2025-08-21T14:12:52.720" v="2417" actId="20577"/>
        <pc:sldMkLst>
          <pc:docMk/>
          <pc:sldMk cId="751966825" sldId="323"/>
        </pc:sldMkLst>
        <pc:spChg chg="mod">
          <ac:chgData name="Ingrid Wadskog" userId="a65b9102-3946-4b19-adeb-bc4c38c58c26" providerId="ADAL" clId="{16A04A1F-83AC-4A65-BF6F-AE56FFABAB93}" dt="2025-08-21T14:12:52.720" v="2417" actId="20577"/>
          <ac:spMkLst>
            <pc:docMk/>
            <pc:sldMk cId="751966825" sldId="323"/>
            <ac:spMk id="4" creationId="{674D97AE-1F0C-E5F6-22B7-C966913A7B66}"/>
          </ac:spMkLst>
        </pc:spChg>
      </pc:sldChg>
      <pc:sldChg chg="modSp mod">
        <pc:chgData name="Ingrid Wadskog" userId="a65b9102-3946-4b19-adeb-bc4c38c58c26" providerId="ADAL" clId="{16A04A1F-83AC-4A65-BF6F-AE56FFABAB93}" dt="2025-08-21T14:17:28.493" v="2526" actId="20577"/>
        <pc:sldMkLst>
          <pc:docMk/>
          <pc:sldMk cId="3772326983" sldId="324"/>
        </pc:sldMkLst>
        <pc:spChg chg="mod">
          <ac:chgData name="Ingrid Wadskog" userId="a65b9102-3946-4b19-adeb-bc4c38c58c26" providerId="ADAL" clId="{16A04A1F-83AC-4A65-BF6F-AE56FFABAB93}" dt="2025-08-21T14:17:28.493" v="2526" actId="20577"/>
          <ac:spMkLst>
            <pc:docMk/>
            <pc:sldMk cId="3772326983" sldId="324"/>
            <ac:spMk id="4" creationId="{674D97AE-1F0C-E5F6-22B7-C966913A7B66}"/>
          </ac:spMkLst>
        </pc:spChg>
      </pc:sldChg>
      <pc:sldChg chg="modSp mod modAnim">
        <pc:chgData name="Ingrid Wadskog" userId="a65b9102-3946-4b19-adeb-bc4c38c58c26" providerId="ADAL" clId="{16A04A1F-83AC-4A65-BF6F-AE56FFABAB93}" dt="2025-08-21T15:19:27.953" v="2969"/>
        <pc:sldMkLst>
          <pc:docMk/>
          <pc:sldMk cId="2824359213" sldId="325"/>
        </pc:sldMkLst>
        <pc:spChg chg="mod">
          <ac:chgData name="Ingrid Wadskog" userId="a65b9102-3946-4b19-adeb-bc4c38c58c26" providerId="ADAL" clId="{16A04A1F-83AC-4A65-BF6F-AE56FFABAB93}" dt="2025-08-21T15:17:20.302" v="2966" actId="1076"/>
          <ac:spMkLst>
            <pc:docMk/>
            <pc:sldMk cId="2824359213" sldId="325"/>
            <ac:spMk id="3" creationId="{8A9D632B-F2F8-77A8-DB5F-250FA05D5C6A}"/>
          </ac:spMkLst>
        </pc:spChg>
        <pc:spChg chg="mod">
          <ac:chgData name="Ingrid Wadskog" userId="a65b9102-3946-4b19-adeb-bc4c38c58c26" providerId="ADAL" clId="{16A04A1F-83AC-4A65-BF6F-AE56FFABAB93}" dt="2025-08-21T15:17:12.207" v="2965" actId="5793"/>
          <ac:spMkLst>
            <pc:docMk/>
            <pc:sldMk cId="2824359213" sldId="325"/>
            <ac:spMk id="4" creationId="{674D97AE-1F0C-E5F6-22B7-C966913A7B66}"/>
          </ac:spMkLst>
        </pc:spChg>
      </pc:sldChg>
      <pc:sldChg chg="modSp mod">
        <pc:chgData name="Ingrid Wadskog" userId="a65b9102-3946-4b19-adeb-bc4c38c58c26" providerId="ADAL" clId="{16A04A1F-83AC-4A65-BF6F-AE56FFABAB93}" dt="2025-08-21T13:58:50.829" v="2118" actId="1076"/>
        <pc:sldMkLst>
          <pc:docMk/>
          <pc:sldMk cId="4158853145" sldId="328"/>
        </pc:sldMkLst>
        <pc:spChg chg="mod">
          <ac:chgData name="Ingrid Wadskog" userId="a65b9102-3946-4b19-adeb-bc4c38c58c26" providerId="ADAL" clId="{16A04A1F-83AC-4A65-BF6F-AE56FFABAB93}" dt="2025-08-21T13:58:15.113" v="2082" actId="20577"/>
          <ac:spMkLst>
            <pc:docMk/>
            <pc:sldMk cId="4158853145" sldId="328"/>
            <ac:spMk id="3" creationId="{8A9D632B-F2F8-77A8-DB5F-250FA05D5C6A}"/>
          </ac:spMkLst>
        </pc:spChg>
        <pc:spChg chg="mod">
          <ac:chgData name="Ingrid Wadskog" userId="a65b9102-3946-4b19-adeb-bc4c38c58c26" providerId="ADAL" clId="{16A04A1F-83AC-4A65-BF6F-AE56FFABAB93}" dt="2025-08-21T13:58:50.829" v="2118" actId="1076"/>
          <ac:spMkLst>
            <pc:docMk/>
            <pc:sldMk cId="4158853145" sldId="328"/>
            <ac:spMk id="4" creationId="{674D97AE-1F0C-E5F6-22B7-C966913A7B66}"/>
          </ac:spMkLst>
        </pc:spChg>
        <pc:picChg chg="mod">
          <ac:chgData name="Ingrid Wadskog" userId="a65b9102-3946-4b19-adeb-bc4c38c58c26" providerId="ADAL" clId="{16A04A1F-83AC-4A65-BF6F-AE56FFABAB93}" dt="2025-08-21T13:55:05.984" v="1996" actId="14100"/>
          <ac:picMkLst>
            <pc:docMk/>
            <pc:sldMk cId="4158853145" sldId="328"/>
            <ac:picMk id="6" creationId="{3B045E1D-B2B5-A34D-5F11-87AB2204BEAD}"/>
          </ac:picMkLst>
        </pc:picChg>
      </pc:sldChg>
      <pc:sldChg chg="del">
        <pc:chgData name="Ingrid Wadskog" userId="a65b9102-3946-4b19-adeb-bc4c38c58c26" providerId="ADAL" clId="{16A04A1F-83AC-4A65-BF6F-AE56FFABAB93}" dt="2025-08-21T14:01:07.621" v="2122" actId="47"/>
        <pc:sldMkLst>
          <pc:docMk/>
          <pc:sldMk cId="311192972" sldId="329"/>
        </pc:sldMkLst>
      </pc:sldChg>
      <pc:sldChg chg="modSp mod">
        <pc:chgData name="Ingrid Wadskog" userId="a65b9102-3946-4b19-adeb-bc4c38c58c26" providerId="ADAL" clId="{16A04A1F-83AC-4A65-BF6F-AE56FFABAB93}" dt="2025-08-21T09:17:12.582" v="114" actId="20577"/>
        <pc:sldMkLst>
          <pc:docMk/>
          <pc:sldMk cId="3850064159" sldId="1710"/>
        </pc:sldMkLst>
        <pc:spChg chg="mod">
          <ac:chgData name="Ingrid Wadskog" userId="a65b9102-3946-4b19-adeb-bc4c38c58c26" providerId="ADAL" clId="{16A04A1F-83AC-4A65-BF6F-AE56FFABAB93}" dt="2025-08-21T09:17:12.582" v="114" actId="20577"/>
          <ac:spMkLst>
            <pc:docMk/>
            <pc:sldMk cId="3850064159" sldId="1710"/>
            <ac:spMk id="18" creationId="{1E6E980E-1E47-1740-2D59-37624AD72588}"/>
          </ac:spMkLst>
        </pc:spChg>
      </pc:sldChg>
      <pc:sldChg chg="addSp delSp modSp mod">
        <pc:chgData name="Ingrid Wadskog" userId="a65b9102-3946-4b19-adeb-bc4c38c58c26" providerId="ADAL" clId="{16A04A1F-83AC-4A65-BF6F-AE56FFABAB93}" dt="2025-08-21T15:24:36.181" v="2978" actId="478"/>
        <pc:sldMkLst>
          <pc:docMk/>
          <pc:sldMk cId="1416568143" sldId="1711"/>
        </pc:sldMkLst>
        <pc:spChg chg="mod">
          <ac:chgData name="Ingrid Wadskog" userId="a65b9102-3946-4b19-adeb-bc4c38c58c26" providerId="ADAL" clId="{16A04A1F-83AC-4A65-BF6F-AE56FFABAB93}" dt="2025-08-21T15:24:18.157" v="2971" actId="20577"/>
          <ac:spMkLst>
            <pc:docMk/>
            <pc:sldMk cId="1416568143" sldId="1711"/>
            <ac:spMk id="5" creationId="{22D99600-9CAE-C324-C0CC-693021452B78}"/>
          </ac:spMkLst>
        </pc:spChg>
        <pc:spChg chg="mod">
          <ac:chgData name="Ingrid Wadskog" userId="a65b9102-3946-4b19-adeb-bc4c38c58c26" providerId="ADAL" clId="{16A04A1F-83AC-4A65-BF6F-AE56FFABAB93}" dt="2025-08-21T15:24:23.669" v="2973" actId="20577"/>
          <ac:spMkLst>
            <pc:docMk/>
            <pc:sldMk cId="1416568143" sldId="1711"/>
            <ac:spMk id="6" creationId="{39CBCC03-C4DF-1B1E-C2D0-447A87F7CE16}"/>
          </ac:spMkLst>
        </pc:spChg>
        <pc:spChg chg="mod">
          <ac:chgData name="Ingrid Wadskog" userId="a65b9102-3946-4b19-adeb-bc4c38c58c26" providerId="ADAL" clId="{16A04A1F-83AC-4A65-BF6F-AE56FFABAB93}" dt="2025-08-21T15:24:32.259" v="2977" actId="20577"/>
          <ac:spMkLst>
            <pc:docMk/>
            <pc:sldMk cId="1416568143" sldId="1711"/>
            <ac:spMk id="7" creationId="{B3DD3201-E10E-F202-D6D8-2D931F7D9FF4}"/>
          </ac:spMkLst>
        </pc:spChg>
      </pc:sldChg>
      <pc:sldChg chg="delSp modSp mod">
        <pc:chgData name="Ingrid Wadskog" userId="a65b9102-3946-4b19-adeb-bc4c38c58c26" providerId="ADAL" clId="{16A04A1F-83AC-4A65-BF6F-AE56FFABAB93}" dt="2025-08-21T12:39:19.845" v="1467" actId="20577"/>
        <pc:sldMkLst>
          <pc:docMk/>
          <pc:sldMk cId="1582391694" sldId="1712"/>
        </pc:sldMkLst>
        <pc:spChg chg="mod">
          <ac:chgData name="Ingrid Wadskog" userId="a65b9102-3946-4b19-adeb-bc4c38c58c26" providerId="ADAL" clId="{16A04A1F-83AC-4A65-BF6F-AE56FFABAB93}" dt="2025-08-21T12:39:19.845" v="1467" actId="20577"/>
          <ac:spMkLst>
            <pc:docMk/>
            <pc:sldMk cId="1582391694" sldId="1712"/>
            <ac:spMk id="3" creationId="{1585AE91-C339-25DF-9FFE-F50F97548A40}"/>
          </ac:spMkLst>
        </pc:spChg>
        <pc:spChg chg="mod">
          <ac:chgData name="Ingrid Wadskog" userId="a65b9102-3946-4b19-adeb-bc4c38c58c26" providerId="ADAL" clId="{16A04A1F-83AC-4A65-BF6F-AE56FFABAB93}" dt="2025-08-21T11:43:23.054" v="1044" actId="1076"/>
          <ac:spMkLst>
            <pc:docMk/>
            <pc:sldMk cId="1582391694" sldId="1712"/>
            <ac:spMk id="6" creationId="{9EDC53A8-3908-42D4-B1C8-EA4090AB9495}"/>
          </ac:spMkLst>
        </pc:spChg>
      </pc:sldChg>
      <pc:sldMasterChg chg="del delSldLayout">
        <pc:chgData name="Ingrid Wadskog" userId="a65b9102-3946-4b19-adeb-bc4c38c58c26" providerId="ADAL" clId="{16A04A1F-83AC-4A65-BF6F-AE56FFABAB93}" dt="2025-08-21T14:12:11.698" v="2388" actId="47"/>
        <pc:sldMasterMkLst>
          <pc:docMk/>
          <pc:sldMasterMk cId="1679411669" sldId="2147483686"/>
        </pc:sldMasterMkLst>
        <pc:sldLayoutChg chg="del">
          <pc:chgData name="Ingrid Wadskog" userId="a65b9102-3946-4b19-adeb-bc4c38c58c26" providerId="ADAL" clId="{16A04A1F-83AC-4A65-BF6F-AE56FFABAB93}" dt="2025-08-21T14:12:11.698" v="2388" actId="47"/>
          <pc:sldLayoutMkLst>
            <pc:docMk/>
            <pc:sldMasterMk cId="1679411669" sldId="2147483686"/>
            <pc:sldLayoutMk cId="1519834814" sldId="2147483687"/>
          </pc:sldLayoutMkLst>
        </pc:sldLayoutChg>
        <pc:sldLayoutChg chg="del">
          <pc:chgData name="Ingrid Wadskog" userId="a65b9102-3946-4b19-adeb-bc4c38c58c26" providerId="ADAL" clId="{16A04A1F-83AC-4A65-BF6F-AE56FFABAB93}" dt="2025-08-21T14:12:11.698" v="2388" actId="47"/>
          <pc:sldLayoutMkLst>
            <pc:docMk/>
            <pc:sldMasterMk cId="1679411669" sldId="2147483686"/>
            <pc:sldLayoutMk cId="3913198615" sldId="2147483688"/>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sv-SE" sz="2000" dirty="0"/>
              <a:t>Intäkter: 7 597 414 kr</a:t>
            </a:r>
          </a:p>
        </c:rich>
      </c:tx>
      <c:layout>
        <c:manualLayout>
          <c:xMode val="edge"/>
          <c:yMode val="edge"/>
          <c:x val="0.14324367208785194"/>
          <c:y val="4.7159001693268095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6DF-41AC-BA52-D15115F1C9E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6DF-41AC-BA52-D15115F1C9E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6DF-41AC-BA52-D15115F1C9E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6DF-41AC-BA52-D15115F1C9E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6DF-41AC-BA52-D15115F1C9E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76DF-41AC-BA52-D15115F1C9E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76DF-41AC-BA52-D15115F1C9E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Medlemsavgifter</c:v>
                </c:pt>
                <c:pt idx="1">
                  <c:v>Träningsavgifter</c:v>
                </c:pt>
                <c:pt idx="2">
                  <c:v>Entréavgifter</c:v>
                </c:pt>
                <c:pt idx="3">
                  <c:v>Sponsorintäkter</c:v>
                </c:pt>
                <c:pt idx="4">
                  <c:v>Cuper och tävlingar</c:v>
                </c:pt>
                <c:pt idx="5">
                  <c:v>Försäljning kiosk och övriga intäkter</c:v>
                </c:pt>
                <c:pt idx="6">
                  <c:v>Bidrag</c:v>
                </c:pt>
              </c:strCache>
            </c:strRef>
          </c:cat>
          <c:val>
            <c:numRef>
              <c:f>Sheet1!$B$2:$B$8</c:f>
              <c:numCache>
                <c:formatCode>General</c:formatCode>
                <c:ptCount val="7"/>
                <c:pt idx="0">
                  <c:v>204100</c:v>
                </c:pt>
                <c:pt idx="1">
                  <c:v>617300</c:v>
                </c:pt>
                <c:pt idx="2">
                  <c:v>331715</c:v>
                </c:pt>
                <c:pt idx="3">
                  <c:v>2325543</c:v>
                </c:pt>
                <c:pt idx="4">
                  <c:v>2359274</c:v>
                </c:pt>
                <c:pt idx="5">
                  <c:v>1151508</c:v>
                </c:pt>
                <c:pt idx="6">
                  <c:v>607974</c:v>
                </c:pt>
              </c:numCache>
            </c:numRef>
          </c:val>
          <c:extLst>
            <c:ext xmlns:c16="http://schemas.microsoft.com/office/drawing/2014/chart" uri="{C3380CC4-5D6E-409C-BE32-E72D297353CC}">
              <c16:uniqueId val="{0000000E-76DF-41AC-BA52-D15115F1C9EF}"/>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sv-SE" sz="2000" dirty="0"/>
              <a:t>Kostnader: 7 267 157 kr</a:t>
            </a:r>
          </a:p>
        </c:rich>
      </c:tx>
      <c:layout>
        <c:manualLayout>
          <c:xMode val="edge"/>
          <c:yMode val="edge"/>
          <c:x val="9.4067083991482225E-2"/>
          <c:y val="3.410791088679592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23F-4F3E-996B-7190F01E97E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23F-4F3E-996B-7190F01E97E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23F-4F3E-996B-7190F01E97E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Sheet1!$A$11:$A$13</c:f>
              <c:strCache>
                <c:ptCount val="3"/>
                <c:pt idx="0">
                  <c:v>Verksamhetskostnader</c:v>
                </c:pt>
                <c:pt idx="1">
                  <c:v>Övriga externa kostnader</c:v>
                </c:pt>
                <c:pt idx="2">
                  <c:v>Personalkostnader</c:v>
                </c:pt>
              </c:strCache>
            </c:strRef>
          </c:cat>
          <c:val>
            <c:numRef>
              <c:f>Sheet1!$B$11:$B$13</c:f>
              <c:numCache>
                <c:formatCode>General</c:formatCode>
                <c:ptCount val="3"/>
                <c:pt idx="0">
                  <c:v>4366232</c:v>
                </c:pt>
                <c:pt idx="1">
                  <c:v>250212</c:v>
                </c:pt>
                <c:pt idx="2">
                  <c:v>2650713</c:v>
                </c:pt>
              </c:numCache>
            </c:numRef>
          </c:val>
          <c:extLst>
            <c:ext xmlns:c16="http://schemas.microsoft.com/office/drawing/2014/chart" uri="{C3380CC4-5D6E-409C-BE32-E72D297353CC}">
              <c16:uniqueId val="{00000006-223F-4F3E-996B-7190F01E97E6}"/>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381C9E-284F-471C-A010-06B04DB6AFA5}" type="datetimeFigureOut">
              <a:rPr lang="sv-SE" smtClean="0"/>
              <a:t>2025-08-26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69DB34-EAF9-4A3F-8726-38B35BE72656}" type="slidenum">
              <a:rPr lang="sv-SE" smtClean="0"/>
              <a:t>‹#›</a:t>
            </a:fld>
            <a:endParaRPr lang="sv-SE"/>
          </a:p>
        </p:txBody>
      </p:sp>
    </p:spTree>
    <p:extLst>
      <p:ext uri="{BB962C8B-B14F-4D97-AF65-F5344CB8AC3E}">
        <p14:creationId xmlns:p14="http://schemas.microsoft.com/office/powerpoint/2010/main" val="91219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EFA60-3A09-786E-A95C-4D4BC453ADB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3E39ACA-2EC5-AF0D-C2B5-91955E22FCC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6D66267-058C-8D31-CA8C-B1B17C7F3309}"/>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057C178B-6A49-BEA6-AD68-A40B03930A30}"/>
              </a:ext>
            </a:extLst>
          </p:cNvPr>
          <p:cNvSpPr>
            <a:spLocks noGrp="1"/>
          </p:cNvSpPr>
          <p:nvPr>
            <p:ph type="sldNum" sz="quarter" idx="5"/>
          </p:nvPr>
        </p:nvSpPr>
        <p:spPr/>
        <p:txBody>
          <a:bodyPr/>
          <a:lstStyle/>
          <a:p>
            <a:fld id="{C469DB34-EAF9-4A3F-8726-38B35BE72656}" type="slidenum">
              <a:rPr lang="sv-SE" smtClean="0"/>
              <a:t>4</a:t>
            </a:fld>
            <a:endParaRPr lang="sv-SE"/>
          </a:p>
        </p:txBody>
      </p:sp>
    </p:spTree>
    <p:extLst>
      <p:ext uri="{BB962C8B-B14F-4D97-AF65-F5344CB8AC3E}">
        <p14:creationId xmlns:p14="http://schemas.microsoft.com/office/powerpoint/2010/main" val="2311491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EFA60-3A09-786E-A95C-4D4BC453ADB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3E39ACA-2EC5-AF0D-C2B5-91955E22FCC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6D66267-058C-8D31-CA8C-B1B17C7F3309}"/>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057C178B-6A49-BEA6-AD68-A40B03930A30}"/>
              </a:ext>
            </a:extLst>
          </p:cNvPr>
          <p:cNvSpPr>
            <a:spLocks noGrp="1"/>
          </p:cNvSpPr>
          <p:nvPr>
            <p:ph type="sldNum" sz="quarter" idx="5"/>
          </p:nvPr>
        </p:nvSpPr>
        <p:spPr/>
        <p:txBody>
          <a:bodyPr/>
          <a:lstStyle/>
          <a:p>
            <a:fld id="{C469DB34-EAF9-4A3F-8726-38B35BE72656}" type="slidenum">
              <a:rPr lang="sv-SE" smtClean="0"/>
              <a:t>14</a:t>
            </a:fld>
            <a:endParaRPr lang="sv-SE"/>
          </a:p>
        </p:txBody>
      </p:sp>
    </p:spTree>
    <p:extLst>
      <p:ext uri="{BB962C8B-B14F-4D97-AF65-F5344CB8AC3E}">
        <p14:creationId xmlns:p14="http://schemas.microsoft.com/office/powerpoint/2010/main" val="3927675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EFA60-3A09-786E-A95C-4D4BC453ADB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3E39ACA-2EC5-AF0D-C2B5-91955E22FCC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6D66267-058C-8D31-CA8C-B1B17C7F3309}"/>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057C178B-6A49-BEA6-AD68-A40B03930A30}"/>
              </a:ext>
            </a:extLst>
          </p:cNvPr>
          <p:cNvSpPr>
            <a:spLocks noGrp="1"/>
          </p:cNvSpPr>
          <p:nvPr>
            <p:ph type="sldNum" sz="quarter" idx="5"/>
          </p:nvPr>
        </p:nvSpPr>
        <p:spPr/>
        <p:txBody>
          <a:bodyPr/>
          <a:lstStyle/>
          <a:p>
            <a:fld id="{C469DB34-EAF9-4A3F-8726-38B35BE72656}" type="slidenum">
              <a:rPr lang="sv-SE" smtClean="0"/>
              <a:t>5</a:t>
            </a:fld>
            <a:endParaRPr lang="sv-SE"/>
          </a:p>
        </p:txBody>
      </p:sp>
    </p:spTree>
    <p:extLst>
      <p:ext uri="{BB962C8B-B14F-4D97-AF65-F5344CB8AC3E}">
        <p14:creationId xmlns:p14="http://schemas.microsoft.com/office/powerpoint/2010/main" val="2726262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6FC0A-E358-061C-CA34-3F7A1F102AA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F4CF571-FEE7-508A-4C82-61B0B68DFFF0}"/>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64F98B7-7C2F-AC62-C4A6-144FE625C4E1}"/>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FD683A83-4F36-6212-07D8-49A61D0B6EF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9BDDC2-5BFA-453C-A225-5004D8F0E7E2}"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a-DK"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1748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EFA60-3A09-786E-A95C-4D4BC453ADB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3E39ACA-2EC5-AF0D-C2B5-91955E22FCC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6D66267-058C-8D31-CA8C-B1B17C7F3309}"/>
              </a:ext>
            </a:extLst>
          </p:cNvPr>
          <p:cNvSpPr>
            <a:spLocks noGrp="1"/>
          </p:cNvSpPr>
          <p:nvPr>
            <p:ph type="body" idx="1"/>
          </p:nvPr>
        </p:nvSpPr>
        <p:spPr/>
        <p:txBody>
          <a:bodyPr/>
          <a:lstStyle/>
          <a:p>
            <a:r>
              <a:rPr lang="sv-SE" sz="1800" b="1" dirty="0">
                <a:solidFill>
                  <a:srgbClr val="242424"/>
                </a:solidFill>
                <a:effectLst/>
                <a:highlight>
                  <a:srgbClr val="FFFFFF"/>
                </a:highlight>
                <a:latin typeface="Garamond" panose="02020404030301010803" pitchFamily="18" charset="0"/>
                <a:ea typeface="Times New Roman" panose="02020603050405020304" pitchFamily="18" charset="0"/>
                <a:cs typeface="Segoe UI" panose="020B0502040204020203" pitchFamily="34" charset="0"/>
              </a:rPr>
              <a:t>’Parkeringsbidrag’ till BoU</a:t>
            </a:r>
            <a:endParaRPr lang="sv-SE" sz="18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r>
              <a:rPr lang="sv-SE" sz="1800" dirty="0">
                <a:solidFill>
                  <a:srgbClr val="242424"/>
                </a:solidFill>
                <a:effectLst/>
                <a:highlight>
                  <a:srgbClr val="FFFFFF"/>
                </a:highlight>
                <a:latin typeface="Garamond" panose="02020404030301010803" pitchFamily="18" charset="0"/>
                <a:ea typeface="Times New Roman" panose="02020603050405020304" pitchFamily="18" charset="0"/>
                <a:cs typeface="Segoe UI" panose="020B0502040204020203" pitchFamily="34" charset="0"/>
              </a:rPr>
              <a:t>BoU ’drabbas’ av de svåra tiderna 16-17. För många ledare betyder det att arbetstider skall anpassas eller att man vid vissa tider tillochmed får ta ledigt. Vid Idrottshuset är det då dessutom betald parkering som gäller. Styrelsen har därför beslutat att genomföra en testpilot där JIK erbjuder ett litet parkeringsbidrag till de lag som under säsongen har träningstid 16-17 i Idrottshuset. </a:t>
            </a:r>
            <a:endParaRPr lang="sv-SE" sz="18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Symbol" panose="05050102010706020507" pitchFamily="18" charset="2"/>
              <a:buChar char=""/>
            </a:pPr>
            <a:r>
              <a:rPr lang="sv-SE" sz="1800" dirty="0">
                <a:solidFill>
                  <a:srgbClr val="242424"/>
                </a:solidFill>
                <a:effectLst/>
                <a:highlight>
                  <a:srgbClr val="FFFFFF"/>
                </a:highlight>
                <a:latin typeface="Garamond" panose="02020404030301010803" pitchFamily="18" charset="0"/>
                <a:ea typeface="Times New Roman" panose="02020603050405020304" pitchFamily="18" charset="0"/>
                <a:cs typeface="Segoe UI" panose="020B0502040204020203" pitchFamily="34" charset="0"/>
              </a:rPr>
              <a:t>På försök sedan 24/25</a:t>
            </a:r>
          </a:p>
          <a:p>
            <a:pPr marL="342900" lvl="0" indent="-342900">
              <a:buFont typeface="Symbol" panose="05050102010706020507" pitchFamily="18" charset="2"/>
              <a:buChar char=""/>
            </a:pPr>
            <a:r>
              <a:rPr lang="sv-SE" sz="1800" dirty="0">
                <a:solidFill>
                  <a:srgbClr val="242424"/>
                </a:solidFill>
                <a:effectLst/>
                <a:highlight>
                  <a:srgbClr val="FFFFFF"/>
                </a:highlight>
                <a:latin typeface="Garamond" panose="02020404030301010803" pitchFamily="18" charset="0"/>
                <a:ea typeface="Times New Roman" panose="02020603050405020304" pitchFamily="18" charset="0"/>
                <a:cs typeface="Segoe UI" panose="020B0502040204020203" pitchFamily="34" charset="0"/>
              </a:rPr>
              <a:t>Bidraget kommer inte att täcka hela kostnaden. </a:t>
            </a:r>
          </a:p>
          <a:p>
            <a:pPr marL="342900" lvl="0" indent="-342900">
              <a:buFont typeface="Symbol" panose="05050102010706020507" pitchFamily="18" charset="2"/>
              <a:buChar char=""/>
            </a:pPr>
            <a:r>
              <a:rPr lang="sv-SE" sz="1800" dirty="0">
                <a:solidFill>
                  <a:srgbClr val="242424"/>
                </a:solidFill>
                <a:effectLst/>
                <a:highlight>
                  <a:srgbClr val="FFFFFF"/>
                </a:highlight>
                <a:latin typeface="Garamond" panose="02020404030301010803" pitchFamily="18" charset="0"/>
                <a:ea typeface="Aptos" panose="020B0004020202020204" pitchFamily="34" charset="0"/>
                <a:cs typeface="Segoe UI" panose="020B0502040204020203" pitchFamily="34" charset="0"/>
              </a:rPr>
              <a:t>800kr, vilket motsvarar parkering för en tränare (25kr) i 32 veckor.</a:t>
            </a:r>
            <a:endParaRPr lang="sv-SE" sz="18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Symbol" panose="05050102010706020507" pitchFamily="18" charset="2"/>
              <a:buChar char=""/>
            </a:pPr>
            <a:r>
              <a:rPr lang="sv-SE" sz="1800" dirty="0">
                <a:solidFill>
                  <a:srgbClr val="242424"/>
                </a:solidFill>
                <a:effectLst/>
                <a:highlight>
                  <a:srgbClr val="FFFFFF"/>
                </a:highlight>
                <a:latin typeface="Garamond" panose="02020404030301010803" pitchFamily="18" charset="0"/>
                <a:ea typeface="Times New Roman" panose="02020603050405020304" pitchFamily="18" charset="0"/>
                <a:cs typeface="Segoe UI" panose="020B0502040204020203" pitchFamily="34" charset="0"/>
              </a:rPr>
              <a:t>Bidraget betalas ut till respektive lagkassa och det är upp till ledarteamet att använda/fördela bidraget. </a:t>
            </a:r>
            <a:endParaRPr lang="sv-SE" sz="18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Symbol" panose="05050102010706020507" pitchFamily="18" charset="2"/>
              <a:buChar char=""/>
            </a:pPr>
            <a:r>
              <a:rPr lang="sv-SE" sz="1800" dirty="0">
                <a:solidFill>
                  <a:srgbClr val="242424"/>
                </a:solidFill>
                <a:effectLst/>
                <a:highlight>
                  <a:srgbClr val="FFFFFF"/>
                </a:highlight>
                <a:latin typeface="Garamond" panose="02020404030301010803" pitchFamily="18" charset="0"/>
                <a:ea typeface="Times New Roman" panose="02020603050405020304" pitchFamily="18" charset="0"/>
                <a:cs typeface="Segoe UI" panose="020B0502040204020203" pitchFamily="34" charset="0"/>
              </a:rPr>
              <a:t>Detta gäller endast BoU. </a:t>
            </a:r>
            <a:endParaRPr lang="sv-SE" sz="18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endParaRPr lang="sv-SE" dirty="0"/>
          </a:p>
        </p:txBody>
      </p:sp>
      <p:sp>
        <p:nvSpPr>
          <p:cNvPr id="4" name="Platshållare för bildnummer 3">
            <a:extLst>
              <a:ext uri="{FF2B5EF4-FFF2-40B4-BE49-F238E27FC236}">
                <a16:creationId xmlns:a16="http://schemas.microsoft.com/office/drawing/2014/main" id="{057C178B-6A49-BEA6-AD68-A40B03930A30}"/>
              </a:ext>
            </a:extLst>
          </p:cNvPr>
          <p:cNvSpPr>
            <a:spLocks noGrp="1"/>
          </p:cNvSpPr>
          <p:nvPr>
            <p:ph type="sldNum" sz="quarter" idx="5"/>
          </p:nvPr>
        </p:nvSpPr>
        <p:spPr/>
        <p:txBody>
          <a:bodyPr/>
          <a:lstStyle/>
          <a:p>
            <a:fld id="{C469DB34-EAF9-4A3F-8726-38B35BE72656}" type="slidenum">
              <a:rPr lang="sv-SE" smtClean="0"/>
              <a:t>7</a:t>
            </a:fld>
            <a:endParaRPr lang="sv-SE"/>
          </a:p>
        </p:txBody>
      </p:sp>
    </p:spTree>
    <p:extLst>
      <p:ext uri="{BB962C8B-B14F-4D97-AF65-F5344CB8AC3E}">
        <p14:creationId xmlns:p14="http://schemas.microsoft.com/office/powerpoint/2010/main" val="3931436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EFA60-3A09-786E-A95C-4D4BC453ADB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3E39ACA-2EC5-AF0D-C2B5-91955E22FCC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6D66267-058C-8D31-CA8C-B1B17C7F3309}"/>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057C178B-6A49-BEA6-AD68-A40B03930A30}"/>
              </a:ext>
            </a:extLst>
          </p:cNvPr>
          <p:cNvSpPr>
            <a:spLocks noGrp="1"/>
          </p:cNvSpPr>
          <p:nvPr>
            <p:ph type="sldNum" sz="quarter" idx="5"/>
          </p:nvPr>
        </p:nvSpPr>
        <p:spPr/>
        <p:txBody>
          <a:bodyPr/>
          <a:lstStyle/>
          <a:p>
            <a:fld id="{C469DB34-EAF9-4A3F-8726-38B35BE72656}" type="slidenum">
              <a:rPr lang="sv-SE" smtClean="0"/>
              <a:t>8</a:t>
            </a:fld>
            <a:endParaRPr lang="sv-SE"/>
          </a:p>
        </p:txBody>
      </p:sp>
    </p:spTree>
    <p:extLst>
      <p:ext uri="{BB962C8B-B14F-4D97-AF65-F5344CB8AC3E}">
        <p14:creationId xmlns:p14="http://schemas.microsoft.com/office/powerpoint/2010/main" val="3547120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EFA60-3A09-786E-A95C-4D4BC453ADB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3E39ACA-2EC5-AF0D-C2B5-91955E22FCC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6D66267-058C-8D31-CA8C-B1B17C7F3309}"/>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057C178B-6A49-BEA6-AD68-A40B03930A30}"/>
              </a:ext>
            </a:extLst>
          </p:cNvPr>
          <p:cNvSpPr>
            <a:spLocks noGrp="1"/>
          </p:cNvSpPr>
          <p:nvPr>
            <p:ph type="sldNum" sz="quarter" idx="5"/>
          </p:nvPr>
        </p:nvSpPr>
        <p:spPr/>
        <p:txBody>
          <a:bodyPr/>
          <a:lstStyle/>
          <a:p>
            <a:fld id="{C469DB34-EAF9-4A3F-8726-38B35BE72656}" type="slidenum">
              <a:rPr lang="sv-SE" smtClean="0"/>
              <a:t>9</a:t>
            </a:fld>
            <a:endParaRPr lang="sv-SE"/>
          </a:p>
        </p:txBody>
      </p:sp>
    </p:spTree>
    <p:extLst>
      <p:ext uri="{BB962C8B-B14F-4D97-AF65-F5344CB8AC3E}">
        <p14:creationId xmlns:p14="http://schemas.microsoft.com/office/powerpoint/2010/main" val="2084196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EFA60-3A09-786E-A95C-4D4BC453ADB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3E39ACA-2EC5-AF0D-C2B5-91955E22FCC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6D66267-058C-8D31-CA8C-B1B17C7F3309}"/>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057C178B-6A49-BEA6-AD68-A40B03930A30}"/>
              </a:ext>
            </a:extLst>
          </p:cNvPr>
          <p:cNvSpPr>
            <a:spLocks noGrp="1"/>
          </p:cNvSpPr>
          <p:nvPr>
            <p:ph type="sldNum" sz="quarter" idx="5"/>
          </p:nvPr>
        </p:nvSpPr>
        <p:spPr/>
        <p:txBody>
          <a:bodyPr/>
          <a:lstStyle/>
          <a:p>
            <a:fld id="{C469DB34-EAF9-4A3F-8726-38B35BE72656}" type="slidenum">
              <a:rPr lang="sv-SE" smtClean="0"/>
              <a:t>11</a:t>
            </a:fld>
            <a:endParaRPr lang="sv-SE"/>
          </a:p>
        </p:txBody>
      </p:sp>
    </p:spTree>
    <p:extLst>
      <p:ext uri="{BB962C8B-B14F-4D97-AF65-F5344CB8AC3E}">
        <p14:creationId xmlns:p14="http://schemas.microsoft.com/office/powerpoint/2010/main" val="1528031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EFA60-3A09-786E-A95C-4D4BC453ADB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3E39ACA-2EC5-AF0D-C2B5-91955E22FCC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6D66267-058C-8D31-CA8C-B1B17C7F3309}"/>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057C178B-6A49-BEA6-AD68-A40B03930A30}"/>
              </a:ext>
            </a:extLst>
          </p:cNvPr>
          <p:cNvSpPr>
            <a:spLocks noGrp="1"/>
          </p:cNvSpPr>
          <p:nvPr>
            <p:ph type="sldNum" sz="quarter" idx="5"/>
          </p:nvPr>
        </p:nvSpPr>
        <p:spPr/>
        <p:txBody>
          <a:bodyPr/>
          <a:lstStyle/>
          <a:p>
            <a:fld id="{C469DB34-EAF9-4A3F-8726-38B35BE72656}" type="slidenum">
              <a:rPr lang="sv-SE" smtClean="0"/>
              <a:t>12</a:t>
            </a:fld>
            <a:endParaRPr lang="sv-SE"/>
          </a:p>
        </p:txBody>
      </p:sp>
    </p:spTree>
    <p:extLst>
      <p:ext uri="{BB962C8B-B14F-4D97-AF65-F5344CB8AC3E}">
        <p14:creationId xmlns:p14="http://schemas.microsoft.com/office/powerpoint/2010/main" val="1359688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EFA60-3A09-786E-A95C-4D4BC453ADB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3E39ACA-2EC5-AF0D-C2B5-91955E22FCC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6D66267-058C-8D31-CA8C-B1B17C7F3309}"/>
              </a:ext>
            </a:extLst>
          </p:cNvPr>
          <p:cNvSpPr>
            <a:spLocks noGrp="1"/>
          </p:cNvSpPr>
          <p:nvPr>
            <p:ph type="body" idx="1"/>
          </p:nvPr>
        </p:nvSpPr>
        <p:spPr/>
        <p:txBody>
          <a:bodyPr/>
          <a:lstStyle/>
          <a:p>
            <a:r>
              <a:rPr lang="sv-SE" sz="1800" b="1" dirty="0">
                <a:solidFill>
                  <a:srgbClr val="242424"/>
                </a:solidFill>
                <a:effectLst/>
                <a:highlight>
                  <a:srgbClr val="FFFFFF"/>
                </a:highlight>
                <a:latin typeface="Garamond" panose="02020404030301010803" pitchFamily="18" charset="0"/>
                <a:ea typeface="Times New Roman" panose="02020603050405020304" pitchFamily="18" charset="0"/>
                <a:cs typeface="Segoe UI" panose="020B0502040204020203" pitchFamily="34" charset="0"/>
              </a:rPr>
              <a:t>31 oktober</a:t>
            </a:r>
            <a:br>
              <a:rPr lang="sv-SE" sz="1800" dirty="0">
                <a:solidFill>
                  <a:srgbClr val="242424"/>
                </a:solidFill>
                <a:effectLst/>
                <a:highlight>
                  <a:srgbClr val="FFFFFF"/>
                </a:highlight>
                <a:latin typeface="Garamond" panose="02020404030301010803" pitchFamily="18" charset="0"/>
                <a:ea typeface="Times New Roman" panose="02020603050405020304" pitchFamily="18" charset="0"/>
                <a:cs typeface="Segoe UI" panose="020B0502040204020203" pitchFamily="34" charset="0"/>
              </a:rPr>
            </a:br>
            <a:r>
              <a:rPr lang="sv-SE" sz="1800" dirty="0">
                <a:solidFill>
                  <a:srgbClr val="242424"/>
                </a:solidFill>
                <a:effectLst/>
                <a:highlight>
                  <a:srgbClr val="FFFFFF"/>
                </a:highlight>
                <a:latin typeface="Garamond" panose="02020404030301010803" pitchFamily="18" charset="0"/>
                <a:ea typeface="Times New Roman" panose="02020603050405020304" pitchFamily="18" charset="0"/>
                <a:cs typeface="Segoe UI" panose="020B0502040204020203" pitchFamily="34" charset="0"/>
              </a:rPr>
              <a:t>Kombinerad Klubbkväll och träningsmatch för herrlaget där hela föreningen möts och umgås. Ungefärligt schema: </a:t>
            </a:r>
            <a:endParaRPr lang="sv-SE" sz="18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r>
              <a:rPr lang="sv-SE" sz="1800" dirty="0">
                <a:solidFill>
                  <a:srgbClr val="242424"/>
                </a:solidFill>
                <a:effectLst/>
                <a:highlight>
                  <a:srgbClr val="FFFFFF"/>
                </a:highlight>
                <a:latin typeface="Garamond" panose="02020404030301010803" pitchFamily="18" charset="0"/>
                <a:ea typeface="Times New Roman" panose="02020603050405020304" pitchFamily="18" charset="0"/>
                <a:cs typeface="Segoe UI" panose="020B0502040204020203" pitchFamily="34" charset="0"/>
              </a:rPr>
              <a:t> </a:t>
            </a:r>
            <a:endParaRPr lang="sv-SE" sz="18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r>
              <a:rPr lang="sv-SE" sz="1800" dirty="0">
                <a:solidFill>
                  <a:srgbClr val="242424"/>
                </a:solidFill>
                <a:effectLst/>
                <a:highlight>
                  <a:srgbClr val="FFFFFF"/>
                </a:highlight>
                <a:latin typeface="Garamond" panose="02020404030301010803" pitchFamily="18" charset="0"/>
                <a:ea typeface="Times New Roman" panose="02020603050405020304" pitchFamily="18" charset="0"/>
                <a:cs typeface="Segoe UI" panose="020B0502040204020203" pitchFamily="34" charset="0"/>
              </a:rPr>
              <a:t>15.00: Erbjudanden från Intersport. Utprovning av klubbsortiment. Medlemmar handlar till 40% med en kod. Dam och herrlagen (i herrs fall, de som inte spelar matchen) finns på plats för </a:t>
            </a:r>
            <a:r>
              <a:rPr lang="sv-SE" sz="1800" dirty="0" err="1">
                <a:solidFill>
                  <a:srgbClr val="242424"/>
                </a:solidFill>
                <a:effectLst/>
                <a:highlight>
                  <a:srgbClr val="FFFFFF"/>
                </a:highlight>
                <a:latin typeface="Garamond" panose="02020404030301010803" pitchFamily="18" charset="0"/>
                <a:ea typeface="Times New Roman" panose="02020603050405020304" pitchFamily="18" charset="0"/>
                <a:cs typeface="Segoe UI" panose="020B0502040204020203" pitchFamily="34" charset="0"/>
              </a:rPr>
              <a:t>skills</a:t>
            </a:r>
            <a:r>
              <a:rPr lang="sv-SE" sz="1800" dirty="0">
                <a:solidFill>
                  <a:srgbClr val="242424"/>
                </a:solidFill>
                <a:effectLst/>
                <a:highlight>
                  <a:srgbClr val="FFFFFF"/>
                </a:highlight>
                <a:latin typeface="Garamond" panose="02020404030301010803" pitchFamily="18" charset="0"/>
                <a:ea typeface="Times New Roman" panose="02020603050405020304" pitchFamily="18" charset="0"/>
                <a:cs typeface="Segoe UI" panose="020B0502040204020203" pitchFamily="34" charset="0"/>
              </a:rPr>
              <a:t>, </a:t>
            </a:r>
            <a:r>
              <a:rPr lang="sv-SE" sz="1800" dirty="0" err="1">
                <a:solidFill>
                  <a:srgbClr val="242424"/>
                </a:solidFill>
                <a:effectLst/>
                <a:highlight>
                  <a:srgbClr val="FFFFFF"/>
                </a:highlight>
                <a:latin typeface="Garamond" panose="02020404030301010803" pitchFamily="18" charset="0"/>
                <a:ea typeface="Times New Roman" panose="02020603050405020304" pitchFamily="18" charset="0"/>
                <a:cs typeface="Segoe UI" panose="020B0502040204020203" pitchFamily="34" charset="0"/>
              </a:rPr>
              <a:t>auotgrafer</a:t>
            </a:r>
            <a:r>
              <a:rPr lang="sv-SE" sz="1800" dirty="0">
                <a:solidFill>
                  <a:srgbClr val="242424"/>
                </a:solidFill>
                <a:effectLst/>
                <a:highlight>
                  <a:srgbClr val="FFFFFF"/>
                </a:highlight>
                <a:latin typeface="Garamond" panose="02020404030301010803" pitchFamily="18" charset="0"/>
                <a:ea typeface="Times New Roman" panose="02020603050405020304" pitchFamily="18" charset="0"/>
                <a:cs typeface="Segoe UI" panose="020B0502040204020203" pitchFamily="34" charset="0"/>
              </a:rPr>
              <a:t> etc. </a:t>
            </a:r>
            <a:endParaRPr lang="sv-SE" sz="18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r>
              <a:rPr lang="sv-SE" sz="1800" dirty="0">
                <a:solidFill>
                  <a:srgbClr val="242424"/>
                </a:solidFill>
                <a:effectLst/>
                <a:highlight>
                  <a:srgbClr val="FFFFFF"/>
                </a:highlight>
                <a:latin typeface="Garamond" panose="02020404030301010803" pitchFamily="18" charset="0"/>
                <a:ea typeface="Times New Roman" panose="02020603050405020304" pitchFamily="18" charset="0"/>
                <a:cs typeface="Segoe UI" panose="020B0502040204020203" pitchFamily="34" charset="0"/>
              </a:rPr>
              <a:t>16.45: Line-</a:t>
            </a:r>
            <a:r>
              <a:rPr lang="sv-SE" sz="1800" dirty="0" err="1">
                <a:solidFill>
                  <a:srgbClr val="242424"/>
                </a:solidFill>
                <a:effectLst/>
                <a:highlight>
                  <a:srgbClr val="FFFFFF"/>
                </a:highlight>
                <a:latin typeface="Garamond" panose="02020404030301010803" pitchFamily="18" charset="0"/>
                <a:ea typeface="Times New Roman" panose="02020603050405020304" pitchFamily="18" charset="0"/>
                <a:cs typeface="Segoe UI" panose="020B0502040204020203" pitchFamily="34" charset="0"/>
              </a:rPr>
              <a:t>up</a:t>
            </a:r>
            <a:r>
              <a:rPr lang="sv-SE" sz="1800" dirty="0">
                <a:solidFill>
                  <a:srgbClr val="242424"/>
                </a:solidFill>
                <a:effectLst/>
                <a:highlight>
                  <a:srgbClr val="FFFFFF"/>
                </a:highlight>
                <a:latin typeface="Garamond" panose="02020404030301010803" pitchFamily="18" charset="0"/>
                <a:ea typeface="Times New Roman" panose="02020603050405020304" pitchFamily="18" charset="0"/>
                <a:cs typeface="Segoe UI" panose="020B0502040204020203" pitchFamily="34" charset="0"/>
              </a:rPr>
              <a:t>, Dam och Herr, i A-hallen. </a:t>
            </a:r>
            <a:endParaRPr lang="sv-SE" sz="18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r>
              <a:rPr lang="sv-SE" sz="1800" dirty="0">
                <a:solidFill>
                  <a:srgbClr val="242424"/>
                </a:solidFill>
                <a:effectLst/>
                <a:highlight>
                  <a:srgbClr val="FFFFFF"/>
                </a:highlight>
                <a:latin typeface="Garamond" panose="02020404030301010803" pitchFamily="18" charset="0"/>
                <a:ea typeface="Times New Roman" panose="02020603050405020304" pitchFamily="18" charset="0"/>
                <a:cs typeface="Segoe UI" panose="020B0502040204020203" pitchFamily="34" charset="0"/>
              </a:rPr>
              <a:t>17.00: Match: JIK Herr – Vetlanda IBK</a:t>
            </a:r>
            <a:endParaRPr lang="sv-SE" sz="18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r>
              <a:rPr lang="sv-SE" sz="1800" dirty="0">
                <a:solidFill>
                  <a:srgbClr val="242424"/>
                </a:solidFill>
                <a:effectLst/>
                <a:highlight>
                  <a:srgbClr val="FFFFFF"/>
                </a:highlight>
                <a:latin typeface="Garamond" panose="02020404030301010803" pitchFamily="18" charset="0"/>
                <a:ea typeface="Times New Roman" panose="02020603050405020304" pitchFamily="18" charset="0"/>
                <a:cs typeface="Segoe UI" panose="020B0502040204020203" pitchFamily="34" charset="0"/>
              </a:rPr>
              <a:t> Tävlingar pågår och k</a:t>
            </a:r>
            <a:r>
              <a:rPr lang="sv-SE" sz="1800" dirty="0">
                <a:solidFill>
                  <a:srgbClr val="242424"/>
                </a:solidFill>
                <a:effectLst/>
                <a:latin typeface="Garamond" panose="02020404030301010803" pitchFamily="18" charset="0"/>
                <a:ea typeface="Times New Roman" panose="02020603050405020304" pitchFamily="18" charset="0"/>
                <a:cs typeface="Segoe UI" panose="020B0502040204020203" pitchFamily="34" charset="0"/>
              </a:rPr>
              <a:t>iosken är öppen hela kvällen. </a:t>
            </a:r>
            <a:endParaRPr lang="sv-SE" dirty="0"/>
          </a:p>
        </p:txBody>
      </p:sp>
      <p:sp>
        <p:nvSpPr>
          <p:cNvPr id="4" name="Platshållare för bildnummer 3">
            <a:extLst>
              <a:ext uri="{FF2B5EF4-FFF2-40B4-BE49-F238E27FC236}">
                <a16:creationId xmlns:a16="http://schemas.microsoft.com/office/drawing/2014/main" id="{057C178B-6A49-BEA6-AD68-A40B03930A30}"/>
              </a:ext>
            </a:extLst>
          </p:cNvPr>
          <p:cNvSpPr>
            <a:spLocks noGrp="1"/>
          </p:cNvSpPr>
          <p:nvPr>
            <p:ph type="sldNum" sz="quarter" idx="5"/>
          </p:nvPr>
        </p:nvSpPr>
        <p:spPr/>
        <p:txBody>
          <a:bodyPr/>
          <a:lstStyle/>
          <a:p>
            <a:fld id="{C469DB34-EAF9-4A3F-8726-38B35BE72656}" type="slidenum">
              <a:rPr lang="sv-SE" smtClean="0"/>
              <a:t>13</a:t>
            </a:fld>
            <a:endParaRPr lang="sv-SE"/>
          </a:p>
        </p:txBody>
      </p:sp>
    </p:spTree>
    <p:extLst>
      <p:ext uri="{BB962C8B-B14F-4D97-AF65-F5344CB8AC3E}">
        <p14:creationId xmlns:p14="http://schemas.microsoft.com/office/powerpoint/2010/main" val="4227649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7C3F-0FB2-4B2E-BA6A-FEEEFF1AF7E3}"/>
              </a:ext>
            </a:extLst>
          </p:cNvPr>
          <p:cNvSpPr>
            <a:spLocks noGrp="1"/>
          </p:cNvSpPr>
          <p:nvPr>
            <p:ph type="ctrTitle"/>
          </p:nvPr>
        </p:nvSpPr>
        <p:spPr>
          <a:xfrm>
            <a:off x="2057400" y="685801"/>
            <a:ext cx="8115300" cy="3046228"/>
          </a:xfrm>
        </p:spPr>
        <p:txBody>
          <a:bodyPr anchor="b">
            <a:normAutofit/>
          </a:bodyPr>
          <a:lstStyle>
            <a:lvl1pPr algn="ctr">
              <a:defRPr sz="3600" cap="all" spc="3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8583AE9-1CC1-4572-A6E5-E97F80E47661}"/>
              </a:ext>
            </a:extLst>
          </p:cNvPr>
          <p:cNvSpPr>
            <a:spLocks noGrp="1"/>
          </p:cNvSpPr>
          <p:nvPr>
            <p:ph type="subTitle" idx="1"/>
          </p:nvPr>
        </p:nvSpPr>
        <p:spPr>
          <a:xfrm>
            <a:off x="2057400" y="4114800"/>
            <a:ext cx="8115300" cy="2057400"/>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C04DE7C-68AB-403D-B9D8-7398C292C6DA}"/>
              </a:ext>
            </a:extLst>
          </p:cNvPr>
          <p:cNvSpPr>
            <a:spLocks noGrp="1"/>
          </p:cNvSpPr>
          <p:nvPr>
            <p:ph type="dt" sz="half" idx="10"/>
          </p:nvPr>
        </p:nvSpPr>
        <p:spPr/>
        <p:txBody>
          <a:bodyPr/>
          <a:lstStyle/>
          <a:p>
            <a:fld id="{8BF1BA88-D0B3-492D-87B0-C47612B0D900}" type="datetime1">
              <a:rPr lang="en-US" smtClean="0"/>
              <a:t>8/26/2025</a:t>
            </a:fld>
            <a:endParaRPr lang="en-US" dirty="0"/>
          </a:p>
        </p:txBody>
      </p:sp>
      <p:sp>
        <p:nvSpPr>
          <p:cNvPr id="5" name="Footer Placeholder 4">
            <a:extLst>
              <a:ext uri="{FF2B5EF4-FFF2-40B4-BE49-F238E27FC236}">
                <a16:creationId xmlns:a16="http://schemas.microsoft.com/office/drawing/2014/main" id="{51003E50-6613-4D86-AA22-43B14E7279E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3069AB5-A56D-471F-9236-EFA981E2EA03}"/>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4148952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744C-12E6-455B-B646-2EA92DE0E9A2}"/>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D71C4D-C062-4EEE-9A9A-31ADCC5C87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944DC97-C26E-407A-9E29-68C52D547BDA}"/>
              </a:ext>
            </a:extLst>
          </p:cNvPr>
          <p:cNvSpPr>
            <a:spLocks noGrp="1"/>
          </p:cNvSpPr>
          <p:nvPr>
            <p:ph type="dt" sz="half" idx="10"/>
          </p:nvPr>
        </p:nvSpPr>
        <p:spPr/>
        <p:txBody>
          <a:bodyPr/>
          <a:lstStyle/>
          <a:p>
            <a:fld id="{A6D9DEF0-B7E0-4169-ABC6-1A17661EDE8F}" type="datetime1">
              <a:rPr lang="en-US" smtClean="0"/>
              <a:t>8/26/2025</a:t>
            </a:fld>
            <a:endParaRPr lang="en-US"/>
          </a:p>
        </p:txBody>
      </p:sp>
      <p:sp>
        <p:nvSpPr>
          <p:cNvPr id="5" name="Footer Placeholder 4">
            <a:extLst>
              <a:ext uri="{FF2B5EF4-FFF2-40B4-BE49-F238E27FC236}">
                <a16:creationId xmlns:a16="http://schemas.microsoft.com/office/drawing/2014/main" id="{E72E9353-B771-47FF-975E-72337414E0E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EA5A858-B8B2-4364-A7D0-B2E8FAE0ADD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609601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A6BABE-D80C-4F54-A03C-E1F9EBCA83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285191-EF5B-48BE-AB5D-B7BA4C3D09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A387A-1231-4FE3-8574-D4331A3432D2}"/>
              </a:ext>
            </a:extLst>
          </p:cNvPr>
          <p:cNvSpPr>
            <a:spLocks noGrp="1"/>
          </p:cNvSpPr>
          <p:nvPr>
            <p:ph type="dt" sz="half" idx="10"/>
          </p:nvPr>
        </p:nvSpPr>
        <p:spPr/>
        <p:txBody>
          <a:bodyPr/>
          <a:lstStyle/>
          <a:p>
            <a:fld id="{F2F3B5BF-34BC-44BC-85BB-79BBC88C763D}" type="datetime1">
              <a:rPr lang="en-US" smtClean="0"/>
              <a:t>8/26/2025</a:t>
            </a:fld>
            <a:endParaRPr lang="en-US"/>
          </a:p>
        </p:txBody>
      </p:sp>
      <p:sp>
        <p:nvSpPr>
          <p:cNvPr id="5" name="Footer Placeholder 4">
            <a:extLst>
              <a:ext uri="{FF2B5EF4-FFF2-40B4-BE49-F238E27FC236}">
                <a16:creationId xmlns:a16="http://schemas.microsoft.com/office/drawing/2014/main" id="{02F21559-4901-4AD3-ABE7-DF02354573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F6C18E-B751-4E7B-9CD8-1BF44DAB80F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770849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68034-770B-0E55-55A3-B526DBB60F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A906A4-FEEC-01B8-AC79-0A4B123A3D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8A1B3B-B4E0-4075-EDB5-17C5C3A893C8}"/>
              </a:ext>
            </a:extLst>
          </p:cNvPr>
          <p:cNvSpPr>
            <a:spLocks noGrp="1"/>
          </p:cNvSpPr>
          <p:nvPr>
            <p:ph type="dt" sz="half" idx="10"/>
          </p:nvPr>
        </p:nvSpPr>
        <p:spPr/>
        <p:txBody>
          <a:bodyPr/>
          <a:lstStyle/>
          <a:p>
            <a:fld id="{4BD7E2F3-707A-468C-9214-85D86F7C946E}" type="datetimeFigureOut">
              <a:rPr lang="en-US" smtClean="0"/>
              <a:t>8/26/2025</a:t>
            </a:fld>
            <a:endParaRPr lang="en-US"/>
          </a:p>
        </p:txBody>
      </p:sp>
      <p:sp>
        <p:nvSpPr>
          <p:cNvPr id="5" name="Footer Placeholder 4">
            <a:extLst>
              <a:ext uri="{FF2B5EF4-FFF2-40B4-BE49-F238E27FC236}">
                <a16:creationId xmlns:a16="http://schemas.microsoft.com/office/drawing/2014/main" id="{93D61EA0-ED11-63C4-689C-9BE03B623B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5FBB77-CF30-C09F-EE3F-E342DA2F6B40}"/>
              </a:ext>
            </a:extLst>
          </p:cNvPr>
          <p:cNvSpPr>
            <a:spLocks noGrp="1"/>
          </p:cNvSpPr>
          <p:nvPr>
            <p:ph type="sldNum" sz="quarter" idx="12"/>
          </p:nvPr>
        </p:nvSpPr>
        <p:spPr/>
        <p:txBody>
          <a:bodyPr/>
          <a:lstStyle/>
          <a:p>
            <a:fld id="{A1DCC086-36DB-455C-806F-24D251661A9B}" type="slidenum">
              <a:rPr lang="en-US" smtClean="0"/>
              <a:t>‹#›</a:t>
            </a:fld>
            <a:endParaRPr lang="en-US"/>
          </a:p>
        </p:txBody>
      </p:sp>
    </p:spTree>
    <p:extLst>
      <p:ext uri="{BB962C8B-B14F-4D97-AF65-F5344CB8AC3E}">
        <p14:creationId xmlns:p14="http://schemas.microsoft.com/office/powerpoint/2010/main" val="2399012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39B79-F823-FA62-7065-1CB278222F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D61804-CEEA-2CE5-37EA-65105AE092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163879-2B49-6228-F8D1-FB9972CDB4B9}"/>
              </a:ext>
            </a:extLst>
          </p:cNvPr>
          <p:cNvSpPr>
            <a:spLocks noGrp="1"/>
          </p:cNvSpPr>
          <p:nvPr>
            <p:ph type="dt" sz="half" idx="10"/>
          </p:nvPr>
        </p:nvSpPr>
        <p:spPr/>
        <p:txBody>
          <a:bodyPr/>
          <a:lstStyle/>
          <a:p>
            <a:fld id="{4BD7E2F3-707A-468C-9214-85D86F7C946E}" type="datetimeFigureOut">
              <a:rPr lang="en-US" smtClean="0"/>
              <a:t>8/26/2025</a:t>
            </a:fld>
            <a:endParaRPr lang="en-US"/>
          </a:p>
        </p:txBody>
      </p:sp>
      <p:sp>
        <p:nvSpPr>
          <p:cNvPr id="5" name="Footer Placeholder 4">
            <a:extLst>
              <a:ext uri="{FF2B5EF4-FFF2-40B4-BE49-F238E27FC236}">
                <a16:creationId xmlns:a16="http://schemas.microsoft.com/office/drawing/2014/main" id="{92EAD506-F323-FC33-F9BA-54F9D10693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23DEAC-F7A8-8BA4-FE2A-B2F45E0AEB44}"/>
              </a:ext>
            </a:extLst>
          </p:cNvPr>
          <p:cNvSpPr>
            <a:spLocks noGrp="1"/>
          </p:cNvSpPr>
          <p:nvPr>
            <p:ph type="sldNum" sz="quarter" idx="12"/>
          </p:nvPr>
        </p:nvSpPr>
        <p:spPr/>
        <p:txBody>
          <a:bodyPr/>
          <a:lstStyle/>
          <a:p>
            <a:fld id="{A1DCC086-36DB-455C-806F-24D251661A9B}" type="slidenum">
              <a:rPr lang="en-US" smtClean="0"/>
              <a:t>‹#›</a:t>
            </a:fld>
            <a:endParaRPr lang="en-US"/>
          </a:p>
        </p:txBody>
      </p:sp>
    </p:spTree>
    <p:extLst>
      <p:ext uri="{BB962C8B-B14F-4D97-AF65-F5344CB8AC3E}">
        <p14:creationId xmlns:p14="http://schemas.microsoft.com/office/powerpoint/2010/main" val="2807685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BAD1D-7E06-6A2A-9BB1-6B47767383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8014A9-5A62-70AE-F744-AD6E2130BE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6DE5B2-6918-9508-E957-F1E86CCF8340}"/>
              </a:ext>
            </a:extLst>
          </p:cNvPr>
          <p:cNvSpPr>
            <a:spLocks noGrp="1"/>
          </p:cNvSpPr>
          <p:nvPr>
            <p:ph type="dt" sz="half" idx="10"/>
          </p:nvPr>
        </p:nvSpPr>
        <p:spPr/>
        <p:txBody>
          <a:bodyPr/>
          <a:lstStyle/>
          <a:p>
            <a:fld id="{4BD7E2F3-707A-468C-9214-85D86F7C946E}" type="datetimeFigureOut">
              <a:rPr lang="en-US" smtClean="0"/>
              <a:t>8/26/2025</a:t>
            </a:fld>
            <a:endParaRPr lang="en-US"/>
          </a:p>
        </p:txBody>
      </p:sp>
      <p:sp>
        <p:nvSpPr>
          <p:cNvPr id="5" name="Footer Placeholder 4">
            <a:extLst>
              <a:ext uri="{FF2B5EF4-FFF2-40B4-BE49-F238E27FC236}">
                <a16:creationId xmlns:a16="http://schemas.microsoft.com/office/drawing/2014/main" id="{21EB9F73-50DF-F92A-7AA0-AC3C3E186D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115A58-D37A-38FF-FCC5-DACC675CFCF8}"/>
              </a:ext>
            </a:extLst>
          </p:cNvPr>
          <p:cNvSpPr>
            <a:spLocks noGrp="1"/>
          </p:cNvSpPr>
          <p:nvPr>
            <p:ph type="sldNum" sz="quarter" idx="12"/>
          </p:nvPr>
        </p:nvSpPr>
        <p:spPr/>
        <p:txBody>
          <a:bodyPr/>
          <a:lstStyle/>
          <a:p>
            <a:fld id="{A1DCC086-36DB-455C-806F-24D251661A9B}" type="slidenum">
              <a:rPr lang="en-US" smtClean="0"/>
              <a:t>‹#›</a:t>
            </a:fld>
            <a:endParaRPr lang="en-US"/>
          </a:p>
        </p:txBody>
      </p:sp>
    </p:spTree>
    <p:extLst>
      <p:ext uri="{BB962C8B-B14F-4D97-AF65-F5344CB8AC3E}">
        <p14:creationId xmlns:p14="http://schemas.microsoft.com/office/powerpoint/2010/main" val="3463183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A9F74-577C-C5D4-5F31-68E3D2D268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BB712C-2AD6-794C-E455-F1AFBA2AC2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D62AD6-CD22-7E64-C564-F6881AC5D9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5CE947-292C-E33C-EBA3-AF1E24B271E7}"/>
              </a:ext>
            </a:extLst>
          </p:cNvPr>
          <p:cNvSpPr>
            <a:spLocks noGrp="1"/>
          </p:cNvSpPr>
          <p:nvPr>
            <p:ph type="dt" sz="half" idx="10"/>
          </p:nvPr>
        </p:nvSpPr>
        <p:spPr/>
        <p:txBody>
          <a:bodyPr/>
          <a:lstStyle/>
          <a:p>
            <a:fld id="{4BD7E2F3-707A-468C-9214-85D86F7C946E}" type="datetimeFigureOut">
              <a:rPr lang="en-US" smtClean="0"/>
              <a:t>8/26/2025</a:t>
            </a:fld>
            <a:endParaRPr lang="en-US"/>
          </a:p>
        </p:txBody>
      </p:sp>
      <p:sp>
        <p:nvSpPr>
          <p:cNvPr id="6" name="Footer Placeholder 5">
            <a:extLst>
              <a:ext uri="{FF2B5EF4-FFF2-40B4-BE49-F238E27FC236}">
                <a16:creationId xmlns:a16="http://schemas.microsoft.com/office/drawing/2014/main" id="{09AE9076-A3ED-0666-7AE0-B2B2D7F53D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C2501C-4FAC-731C-3149-CCC1760510BF}"/>
              </a:ext>
            </a:extLst>
          </p:cNvPr>
          <p:cNvSpPr>
            <a:spLocks noGrp="1"/>
          </p:cNvSpPr>
          <p:nvPr>
            <p:ph type="sldNum" sz="quarter" idx="12"/>
          </p:nvPr>
        </p:nvSpPr>
        <p:spPr/>
        <p:txBody>
          <a:bodyPr/>
          <a:lstStyle/>
          <a:p>
            <a:fld id="{A1DCC086-36DB-455C-806F-24D251661A9B}" type="slidenum">
              <a:rPr lang="en-US" smtClean="0"/>
              <a:t>‹#›</a:t>
            </a:fld>
            <a:endParaRPr lang="en-US"/>
          </a:p>
        </p:txBody>
      </p:sp>
    </p:spTree>
    <p:extLst>
      <p:ext uri="{BB962C8B-B14F-4D97-AF65-F5344CB8AC3E}">
        <p14:creationId xmlns:p14="http://schemas.microsoft.com/office/powerpoint/2010/main" val="7866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E36E8-7B28-AACB-01A6-4EF1B11E3D1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236DF9-1E6F-DD2A-821C-1E4626289E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CF88C9-18F6-9AC1-7CC0-74C5D4A08C9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528871-9EE3-5490-0191-C072E1C67E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2AFE07-6ED2-87B9-B1B0-3E2E99127A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A758C6-CD98-16F6-0A54-C76F65E67F4B}"/>
              </a:ext>
            </a:extLst>
          </p:cNvPr>
          <p:cNvSpPr>
            <a:spLocks noGrp="1"/>
          </p:cNvSpPr>
          <p:nvPr>
            <p:ph type="dt" sz="half" idx="10"/>
          </p:nvPr>
        </p:nvSpPr>
        <p:spPr/>
        <p:txBody>
          <a:bodyPr/>
          <a:lstStyle/>
          <a:p>
            <a:fld id="{4BD7E2F3-707A-468C-9214-85D86F7C946E}" type="datetimeFigureOut">
              <a:rPr lang="en-US" smtClean="0"/>
              <a:t>8/26/2025</a:t>
            </a:fld>
            <a:endParaRPr lang="en-US"/>
          </a:p>
        </p:txBody>
      </p:sp>
      <p:sp>
        <p:nvSpPr>
          <p:cNvPr id="8" name="Footer Placeholder 7">
            <a:extLst>
              <a:ext uri="{FF2B5EF4-FFF2-40B4-BE49-F238E27FC236}">
                <a16:creationId xmlns:a16="http://schemas.microsoft.com/office/drawing/2014/main" id="{634DB179-1214-9459-3DC9-024B72D61B8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45D495-5422-2A5B-4BAE-17D6325DB7E9}"/>
              </a:ext>
            </a:extLst>
          </p:cNvPr>
          <p:cNvSpPr>
            <a:spLocks noGrp="1"/>
          </p:cNvSpPr>
          <p:nvPr>
            <p:ph type="sldNum" sz="quarter" idx="12"/>
          </p:nvPr>
        </p:nvSpPr>
        <p:spPr/>
        <p:txBody>
          <a:bodyPr/>
          <a:lstStyle/>
          <a:p>
            <a:fld id="{A1DCC086-36DB-455C-806F-24D251661A9B}" type="slidenum">
              <a:rPr lang="en-US" smtClean="0"/>
              <a:t>‹#›</a:t>
            </a:fld>
            <a:endParaRPr lang="en-US"/>
          </a:p>
        </p:txBody>
      </p:sp>
    </p:spTree>
    <p:extLst>
      <p:ext uri="{BB962C8B-B14F-4D97-AF65-F5344CB8AC3E}">
        <p14:creationId xmlns:p14="http://schemas.microsoft.com/office/powerpoint/2010/main" val="4278900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1A8D5-3391-BA10-3D44-A31A1C8E98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EC1624-1DF3-50FA-AA98-D07B2F158742}"/>
              </a:ext>
            </a:extLst>
          </p:cNvPr>
          <p:cNvSpPr>
            <a:spLocks noGrp="1"/>
          </p:cNvSpPr>
          <p:nvPr>
            <p:ph type="dt" sz="half" idx="10"/>
          </p:nvPr>
        </p:nvSpPr>
        <p:spPr/>
        <p:txBody>
          <a:bodyPr/>
          <a:lstStyle/>
          <a:p>
            <a:fld id="{4BD7E2F3-707A-468C-9214-85D86F7C946E}" type="datetimeFigureOut">
              <a:rPr lang="en-US" smtClean="0"/>
              <a:t>8/26/2025</a:t>
            </a:fld>
            <a:endParaRPr lang="en-US"/>
          </a:p>
        </p:txBody>
      </p:sp>
      <p:sp>
        <p:nvSpPr>
          <p:cNvPr id="4" name="Footer Placeholder 3">
            <a:extLst>
              <a:ext uri="{FF2B5EF4-FFF2-40B4-BE49-F238E27FC236}">
                <a16:creationId xmlns:a16="http://schemas.microsoft.com/office/drawing/2014/main" id="{7B1D3232-E969-854B-CDF7-12F94A4663C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7D283F-713C-AEEA-8FC3-0041CDE6EADF}"/>
              </a:ext>
            </a:extLst>
          </p:cNvPr>
          <p:cNvSpPr>
            <a:spLocks noGrp="1"/>
          </p:cNvSpPr>
          <p:nvPr>
            <p:ph type="sldNum" sz="quarter" idx="12"/>
          </p:nvPr>
        </p:nvSpPr>
        <p:spPr/>
        <p:txBody>
          <a:bodyPr/>
          <a:lstStyle/>
          <a:p>
            <a:fld id="{A1DCC086-36DB-455C-806F-24D251661A9B}" type="slidenum">
              <a:rPr lang="en-US" smtClean="0"/>
              <a:t>‹#›</a:t>
            </a:fld>
            <a:endParaRPr lang="en-US"/>
          </a:p>
        </p:txBody>
      </p:sp>
    </p:spTree>
    <p:extLst>
      <p:ext uri="{BB962C8B-B14F-4D97-AF65-F5344CB8AC3E}">
        <p14:creationId xmlns:p14="http://schemas.microsoft.com/office/powerpoint/2010/main" val="1235008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0C92DA-9990-4A02-36BB-A864EBE7C815}"/>
              </a:ext>
            </a:extLst>
          </p:cNvPr>
          <p:cNvSpPr>
            <a:spLocks noGrp="1"/>
          </p:cNvSpPr>
          <p:nvPr>
            <p:ph type="dt" sz="half" idx="10"/>
          </p:nvPr>
        </p:nvSpPr>
        <p:spPr/>
        <p:txBody>
          <a:bodyPr/>
          <a:lstStyle/>
          <a:p>
            <a:fld id="{4BD7E2F3-707A-468C-9214-85D86F7C946E}" type="datetimeFigureOut">
              <a:rPr lang="en-US" smtClean="0"/>
              <a:t>8/26/2025</a:t>
            </a:fld>
            <a:endParaRPr lang="en-US"/>
          </a:p>
        </p:txBody>
      </p:sp>
      <p:sp>
        <p:nvSpPr>
          <p:cNvPr id="3" name="Footer Placeholder 2">
            <a:extLst>
              <a:ext uri="{FF2B5EF4-FFF2-40B4-BE49-F238E27FC236}">
                <a16:creationId xmlns:a16="http://schemas.microsoft.com/office/drawing/2014/main" id="{635677C8-9739-2DE0-0BC4-1AA61A7F8E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4E202DF-655A-57A3-CBB2-49080DFAE7D6}"/>
              </a:ext>
            </a:extLst>
          </p:cNvPr>
          <p:cNvSpPr>
            <a:spLocks noGrp="1"/>
          </p:cNvSpPr>
          <p:nvPr>
            <p:ph type="sldNum" sz="quarter" idx="12"/>
          </p:nvPr>
        </p:nvSpPr>
        <p:spPr/>
        <p:txBody>
          <a:bodyPr/>
          <a:lstStyle/>
          <a:p>
            <a:fld id="{A1DCC086-36DB-455C-806F-24D251661A9B}" type="slidenum">
              <a:rPr lang="en-US" smtClean="0"/>
              <a:t>‹#›</a:t>
            </a:fld>
            <a:endParaRPr lang="en-US"/>
          </a:p>
        </p:txBody>
      </p:sp>
    </p:spTree>
    <p:extLst>
      <p:ext uri="{BB962C8B-B14F-4D97-AF65-F5344CB8AC3E}">
        <p14:creationId xmlns:p14="http://schemas.microsoft.com/office/powerpoint/2010/main" val="4066110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55E75-CF5B-43D1-CCE8-D296050A8F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649A35D-ED7A-ABF4-1D20-CFE7F80EA1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FEAA88-28EA-9391-6AFD-3A09E47E93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EEA2BA-2169-CE74-B0AB-7D5E041B7632}"/>
              </a:ext>
            </a:extLst>
          </p:cNvPr>
          <p:cNvSpPr>
            <a:spLocks noGrp="1"/>
          </p:cNvSpPr>
          <p:nvPr>
            <p:ph type="dt" sz="half" idx="10"/>
          </p:nvPr>
        </p:nvSpPr>
        <p:spPr/>
        <p:txBody>
          <a:bodyPr/>
          <a:lstStyle/>
          <a:p>
            <a:fld id="{4BD7E2F3-707A-468C-9214-85D86F7C946E}" type="datetimeFigureOut">
              <a:rPr lang="en-US" smtClean="0"/>
              <a:t>8/26/2025</a:t>
            </a:fld>
            <a:endParaRPr lang="en-US"/>
          </a:p>
        </p:txBody>
      </p:sp>
      <p:sp>
        <p:nvSpPr>
          <p:cNvPr id="6" name="Footer Placeholder 5">
            <a:extLst>
              <a:ext uri="{FF2B5EF4-FFF2-40B4-BE49-F238E27FC236}">
                <a16:creationId xmlns:a16="http://schemas.microsoft.com/office/drawing/2014/main" id="{2B4D4DC9-7108-60B9-2CE6-D7FB28C1E3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072E57-32EA-984C-F0BC-0AE566DA2EB0}"/>
              </a:ext>
            </a:extLst>
          </p:cNvPr>
          <p:cNvSpPr>
            <a:spLocks noGrp="1"/>
          </p:cNvSpPr>
          <p:nvPr>
            <p:ph type="sldNum" sz="quarter" idx="12"/>
          </p:nvPr>
        </p:nvSpPr>
        <p:spPr/>
        <p:txBody>
          <a:bodyPr/>
          <a:lstStyle/>
          <a:p>
            <a:fld id="{A1DCC086-36DB-455C-806F-24D251661A9B}" type="slidenum">
              <a:rPr lang="en-US" smtClean="0"/>
              <a:t>‹#›</a:t>
            </a:fld>
            <a:endParaRPr lang="en-US"/>
          </a:p>
        </p:txBody>
      </p:sp>
    </p:spTree>
    <p:extLst>
      <p:ext uri="{BB962C8B-B14F-4D97-AF65-F5344CB8AC3E}">
        <p14:creationId xmlns:p14="http://schemas.microsoft.com/office/powerpoint/2010/main" val="1992623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B412-EBAB-4569-B3D9-6B346BF837B2}"/>
              </a:ext>
            </a:extLst>
          </p:cNvPr>
          <p:cNvSpPr>
            <a:spLocks noGrp="1"/>
          </p:cNvSpPr>
          <p:nvPr>
            <p:ph type="title"/>
          </p:nvPr>
        </p:nvSpPr>
        <p:spPr>
          <a:xfrm>
            <a:off x="1371600" y="685800"/>
            <a:ext cx="9486900" cy="1371600"/>
          </a:xfrm>
        </p:spPr>
        <p:txBody>
          <a:bodyPr>
            <a:normAutofit/>
          </a:bodyPr>
          <a:lstStyle>
            <a:lvl1pPr algn="l">
              <a:defRPr sz="3200"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E7C8AE-B0F4-404F-BCAD-A14C18E50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8AA9CAD-DAFB-4DE3-9C41-7FD03EA8D8DD}"/>
              </a:ext>
            </a:extLst>
          </p:cNvPr>
          <p:cNvSpPr>
            <a:spLocks noGrp="1"/>
          </p:cNvSpPr>
          <p:nvPr>
            <p:ph type="dt" sz="half" idx="10"/>
          </p:nvPr>
        </p:nvSpPr>
        <p:spPr/>
        <p:txBody>
          <a:bodyPr/>
          <a:lstStyle/>
          <a:p>
            <a:fld id="{B74BCA5A-EC19-4683-9498-3AB595C12FFD}" type="datetime1">
              <a:rPr lang="en-US" smtClean="0"/>
              <a:t>8/26/2025</a:t>
            </a:fld>
            <a:endParaRPr lang="en-US"/>
          </a:p>
        </p:txBody>
      </p:sp>
      <p:sp>
        <p:nvSpPr>
          <p:cNvPr id="5" name="Footer Placeholder 4">
            <a:extLst>
              <a:ext uri="{FF2B5EF4-FFF2-40B4-BE49-F238E27FC236}">
                <a16:creationId xmlns:a16="http://schemas.microsoft.com/office/drawing/2014/main" id="{8FCE3137-8136-46C5-AC2F-49E5F55E4C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1AB6EF-A0B1-4706-AE44-253A6B182D48}"/>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40602723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59674-4299-3F11-37DC-B6380F48C9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382E1B-A965-3E56-0CCE-CC39D8E744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46DDD9-B6EF-95B7-C77E-3897929081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127277-4511-48CD-2022-EA146066870E}"/>
              </a:ext>
            </a:extLst>
          </p:cNvPr>
          <p:cNvSpPr>
            <a:spLocks noGrp="1"/>
          </p:cNvSpPr>
          <p:nvPr>
            <p:ph type="dt" sz="half" idx="10"/>
          </p:nvPr>
        </p:nvSpPr>
        <p:spPr/>
        <p:txBody>
          <a:bodyPr/>
          <a:lstStyle/>
          <a:p>
            <a:fld id="{4BD7E2F3-707A-468C-9214-85D86F7C946E}" type="datetimeFigureOut">
              <a:rPr lang="en-US" smtClean="0"/>
              <a:t>8/26/2025</a:t>
            </a:fld>
            <a:endParaRPr lang="en-US"/>
          </a:p>
        </p:txBody>
      </p:sp>
      <p:sp>
        <p:nvSpPr>
          <p:cNvPr id="6" name="Footer Placeholder 5">
            <a:extLst>
              <a:ext uri="{FF2B5EF4-FFF2-40B4-BE49-F238E27FC236}">
                <a16:creationId xmlns:a16="http://schemas.microsoft.com/office/drawing/2014/main" id="{A88DCCF9-E01A-3AC3-F581-28FFE21E65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BD6C92-F989-C488-1692-1837336833DA}"/>
              </a:ext>
            </a:extLst>
          </p:cNvPr>
          <p:cNvSpPr>
            <a:spLocks noGrp="1"/>
          </p:cNvSpPr>
          <p:nvPr>
            <p:ph type="sldNum" sz="quarter" idx="12"/>
          </p:nvPr>
        </p:nvSpPr>
        <p:spPr/>
        <p:txBody>
          <a:bodyPr/>
          <a:lstStyle/>
          <a:p>
            <a:fld id="{A1DCC086-36DB-455C-806F-24D251661A9B}" type="slidenum">
              <a:rPr lang="en-US" smtClean="0"/>
              <a:t>‹#›</a:t>
            </a:fld>
            <a:endParaRPr lang="en-US"/>
          </a:p>
        </p:txBody>
      </p:sp>
    </p:spTree>
    <p:extLst>
      <p:ext uri="{BB962C8B-B14F-4D97-AF65-F5344CB8AC3E}">
        <p14:creationId xmlns:p14="http://schemas.microsoft.com/office/powerpoint/2010/main" val="35371400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26F17-4442-84BA-9EEA-3F7385BFC97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42050F-5591-7503-D2BB-7E306194AF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59BD5B-A053-9080-18D0-7E823B625EBB}"/>
              </a:ext>
            </a:extLst>
          </p:cNvPr>
          <p:cNvSpPr>
            <a:spLocks noGrp="1"/>
          </p:cNvSpPr>
          <p:nvPr>
            <p:ph type="dt" sz="half" idx="10"/>
          </p:nvPr>
        </p:nvSpPr>
        <p:spPr/>
        <p:txBody>
          <a:bodyPr/>
          <a:lstStyle/>
          <a:p>
            <a:fld id="{4BD7E2F3-707A-468C-9214-85D86F7C946E}" type="datetimeFigureOut">
              <a:rPr lang="en-US" smtClean="0"/>
              <a:t>8/26/2025</a:t>
            </a:fld>
            <a:endParaRPr lang="en-US"/>
          </a:p>
        </p:txBody>
      </p:sp>
      <p:sp>
        <p:nvSpPr>
          <p:cNvPr id="5" name="Footer Placeholder 4">
            <a:extLst>
              <a:ext uri="{FF2B5EF4-FFF2-40B4-BE49-F238E27FC236}">
                <a16:creationId xmlns:a16="http://schemas.microsoft.com/office/drawing/2014/main" id="{1DFE2B6D-155C-87B5-BB28-4304DD786E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32EA88-F4EB-C2B1-3D28-3E7A413BAE72}"/>
              </a:ext>
            </a:extLst>
          </p:cNvPr>
          <p:cNvSpPr>
            <a:spLocks noGrp="1"/>
          </p:cNvSpPr>
          <p:nvPr>
            <p:ph type="sldNum" sz="quarter" idx="12"/>
          </p:nvPr>
        </p:nvSpPr>
        <p:spPr/>
        <p:txBody>
          <a:bodyPr/>
          <a:lstStyle/>
          <a:p>
            <a:fld id="{A1DCC086-36DB-455C-806F-24D251661A9B}" type="slidenum">
              <a:rPr lang="en-US" smtClean="0"/>
              <a:t>‹#›</a:t>
            </a:fld>
            <a:endParaRPr lang="en-US"/>
          </a:p>
        </p:txBody>
      </p:sp>
    </p:spTree>
    <p:extLst>
      <p:ext uri="{BB962C8B-B14F-4D97-AF65-F5344CB8AC3E}">
        <p14:creationId xmlns:p14="http://schemas.microsoft.com/office/powerpoint/2010/main" val="25009119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78437E-0A39-9A23-7BDC-79C96A6621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22EE67-542F-1CF5-5863-27553CCE1E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8793A8-2539-FCF5-DC7C-AEABF42C5C42}"/>
              </a:ext>
            </a:extLst>
          </p:cNvPr>
          <p:cNvSpPr>
            <a:spLocks noGrp="1"/>
          </p:cNvSpPr>
          <p:nvPr>
            <p:ph type="dt" sz="half" idx="10"/>
          </p:nvPr>
        </p:nvSpPr>
        <p:spPr/>
        <p:txBody>
          <a:bodyPr/>
          <a:lstStyle/>
          <a:p>
            <a:fld id="{4BD7E2F3-707A-468C-9214-85D86F7C946E}" type="datetimeFigureOut">
              <a:rPr lang="en-US" smtClean="0"/>
              <a:t>8/26/2025</a:t>
            </a:fld>
            <a:endParaRPr lang="en-US"/>
          </a:p>
        </p:txBody>
      </p:sp>
      <p:sp>
        <p:nvSpPr>
          <p:cNvPr id="5" name="Footer Placeholder 4">
            <a:extLst>
              <a:ext uri="{FF2B5EF4-FFF2-40B4-BE49-F238E27FC236}">
                <a16:creationId xmlns:a16="http://schemas.microsoft.com/office/drawing/2014/main" id="{2C72CD86-F221-0B42-D6FB-65129E07FF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5BE394-38C1-0384-ED84-7E0BCBD40DA1}"/>
              </a:ext>
            </a:extLst>
          </p:cNvPr>
          <p:cNvSpPr>
            <a:spLocks noGrp="1"/>
          </p:cNvSpPr>
          <p:nvPr>
            <p:ph type="sldNum" sz="quarter" idx="12"/>
          </p:nvPr>
        </p:nvSpPr>
        <p:spPr/>
        <p:txBody>
          <a:bodyPr/>
          <a:lstStyle/>
          <a:p>
            <a:fld id="{A1DCC086-36DB-455C-806F-24D251661A9B}" type="slidenum">
              <a:rPr lang="en-US" smtClean="0"/>
              <a:t>‹#›</a:t>
            </a:fld>
            <a:endParaRPr lang="en-US"/>
          </a:p>
        </p:txBody>
      </p:sp>
    </p:spTree>
    <p:extLst>
      <p:ext uri="{BB962C8B-B14F-4D97-AF65-F5344CB8AC3E}">
        <p14:creationId xmlns:p14="http://schemas.microsoft.com/office/powerpoint/2010/main" val="25985993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5" y="4352545"/>
            <a:ext cx="6801612" cy="1239895"/>
          </a:xfrm>
          <a:noFill/>
        </p:spPr>
        <p:txBody>
          <a:bodyPr>
            <a:normAutofit/>
          </a:bodyPr>
          <a:lstStyle>
            <a:lvl1pPr marL="0" indent="0" algn="ctr">
              <a:buNone/>
              <a:defRPr sz="2000">
                <a:solidFill>
                  <a:schemeClr val="tx1">
                    <a:lumMod val="75000"/>
                    <a:lumOff val="25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8/26/2025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01407371"/>
      </p:ext>
    </p:extLst>
  </p:cSld>
  <p:clrMapOvr>
    <a:overrideClrMapping bg1="dk1" tx1="lt1" bg2="dk2" tx2="lt2" accent1="accent1" accent2="accent2" accent3="accent3" accent4="accent4" accent5="accent5" accent6="accent6" hlink="hlink" folHlink="folHlink"/>
  </p:clrMapOvr>
  <p:hf sldNum="0" hdr="0" ftr="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0B6756-238A-6849-A52C-66275B5B62E2}" type="datetime1">
              <a:rPr lang="en-US" smtClean="0"/>
              <a:t>8/26/2025</a:t>
            </a:fld>
            <a:endParaRPr lang="en-US"/>
          </a:p>
        </p:txBody>
      </p:sp>
      <p:sp>
        <p:nvSpPr>
          <p:cNvPr id="8" name="Footer Placeholder 7"/>
          <p:cNvSpPr>
            <a:spLocks noGrp="1"/>
          </p:cNvSpPr>
          <p:nvPr>
            <p:ph type="ftr" sz="quarter" idx="11"/>
          </p:nvPr>
        </p:nvSpPr>
        <p:spPr/>
        <p:txBody>
          <a:bodyPr/>
          <a:lstStyle/>
          <a:p>
            <a:r>
              <a:rPr lang="en-US"/>
              <a:t>Shannon Hessel (c) 2015</a:t>
            </a:r>
          </a:p>
        </p:txBody>
      </p:sp>
      <p:sp>
        <p:nvSpPr>
          <p:cNvPr id="9" name="Slide Number Placeholder 8"/>
          <p:cNvSpPr>
            <a:spLocks noGrp="1"/>
          </p:cNvSpPr>
          <p:nvPr>
            <p:ph type="sldNum" sz="quarter" idx="12"/>
          </p:nvPr>
        </p:nvSpPr>
        <p:spPr/>
        <p:txBody>
          <a:bodyPr/>
          <a:lstStyle/>
          <a:p>
            <a:fld id="{C85C630D-9C92-134C-906C-C5E506C04001}" type="slidenum">
              <a:rPr lang="en-US" smtClean="0"/>
              <a:t>‹#›</a:t>
            </a:fld>
            <a:endParaRPr lang="en-US"/>
          </a:p>
        </p:txBody>
      </p:sp>
    </p:spTree>
    <p:extLst>
      <p:ext uri="{BB962C8B-B14F-4D97-AF65-F5344CB8AC3E}">
        <p14:creationId xmlns:p14="http://schemas.microsoft.com/office/powerpoint/2010/main" val="13168441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5" y="4352465"/>
            <a:ext cx="6801612" cy="1265083"/>
          </a:xfrm>
        </p:spPr>
        <p:txBody>
          <a:bodyPr anchor="t" anchorCtr="1">
            <a:normAutofit/>
          </a:bodyPr>
          <a:lstStyle>
            <a:lvl1pPr marL="0" indent="0">
              <a:buNone/>
              <a:defRPr sz="20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48A87A34-81AB-432B-8DAE-1953F412C126}" type="datetimeFigureOut">
              <a:rPr lang="en-US" smtClean="0"/>
              <a:t>8/26/2025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89551438"/>
      </p:ext>
    </p:extLst>
  </p:cSld>
  <p:clrMapOvr>
    <a:overrideClrMapping bg1="dk1" tx1="lt1" bg2="dk2" tx2="lt2" accent1="accent1" accent2="accent2" accent3="accent3" accent4="accent4" accent5="accent5" accent6="accent6" hlink="hlink" folHlink="folHlink"/>
  </p:clrMapOvr>
  <p:hf sldNum="0" hdr="0" ftr="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5"/>
            <a:ext cx="4271771" cy="31019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7" y="2638045"/>
            <a:ext cx="4270247" cy="31019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48A87A34-81AB-432B-8DAE-1953F412C126}" type="datetimeFigureOut">
              <a:rPr lang="en-US" smtClean="0"/>
              <a:t>8/26/2025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94640758"/>
      </p:ext>
    </p:extLst>
  </p:cSld>
  <p:clrMapOvr>
    <a:masterClrMapping/>
  </p:clrMapOvr>
  <p:hf sldNum="0" hdr="0" ftr="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4"/>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189" indent="0">
              <a:buNone/>
              <a:defRPr sz="19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1"/>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7" y="3143251"/>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4"/>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189" indent="0">
              <a:buNone/>
              <a:defRPr sz="19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B61BEF0D-F0BB-DE4B-95CE-6DB70DBA9567}" type="datetimeFigureOut">
              <a:rPr lang="en-US" smtClean="0"/>
              <a:pPr/>
              <a:t>8/26/2025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017956700"/>
      </p:ext>
    </p:extLst>
  </p:cSld>
  <p:clrMapOvr>
    <a:masterClrMapping/>
  </p:clrMapOvr>
  <p:hf sldNum="0" hdr="0" ftr="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8/26/2025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12258509"/>
      </p:ext>
    </p:extLst>
  </p:cSld>
  <p:clrMapOvr>
    <a:masterClrMapping/>
  </p:clrMapOvr>
  <p:hf sldNum="0" hdr="0" ftr="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42C8D3-B0DF-FC46-8BD5-1CD1CA795243}" type="datetimeFigureOut">
              <a:rPr lang="en-US" smtClean="0"/>
              <a:t>8/26/2025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FF165A-0BD6-B94C-ADA5-452CC498AED7}" type="slidenum">
              <a:rPr lang="en-US" smtClean="0"/>
              <a:t>‹#›</a:t>
            </a:fld>
            <a:endParaRPr lang="en-US"/>
          </a:p>
        </p:txBody>
      </p:sp>
    </p:spTree>
    <p:extLst>
      <p:ext uri="{BB962C8B-B14F-4D97-AF65-F5344CB8AC3E}">
        <p14:creationId xmlns:p14="http://schemas.microsoft.com/office/powerpoint/2010/main" val="2028485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2F68-BF19-468D-B422-54B6D189FA58}"/>
              </a:ext>
            </a:extLst>
          </p:cNvPr>
          <p:cNvSpPr>
            <a:spLocks noGrp="1"/>
          </p:cNvSpPr>
          <p:nvPr>
            <p:ph type="title"/>
          </p:nvPr>
        </p:nvSpPr>
        <p:spPr>
          <a:xfrm>
            <a:off x="831850" y="1709738"/>
            <a:ext cx="10515600" cy="2774071"/>
          </a:xfrm>
        </p:spPr>
        <p:txBody>
          <a:bodyPr anchor="b">
            <a:normAutofit/>
          </a:bodyPr>
          <a:lstStyle>
            <a:lvl1pPr algn="ct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CBF7D7-84D4-4A39-B44E-9B029EEB1FE8}"/>
              </a:ext>
            </a:extLst>
          </p:cNvPr>
          <p:cNvSpPr>
            <a:spLocks noGrp="1"/>
          </p:cNvSpPr>
          <p:nvPr>
            <p:ph type="body" idx="1"/>
          </p:nvPr>
        </p:nvSpPr>
        <p:spPr>
          <a:xfrm>
            <a:off x="831850" y="4641624"/>
            <a:ext cx="10515600" cy="1448026"/>
          </a:xfrm>
        </p:spPr>
        <p:txBody>
          <a:bodyPr/>
          <a:lstStyle>
            <a:lvl1pPr marL="0" indent="0" algn="ctr">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E29709-D243-41E8-89FA-62FA7AEB52E1}"/>
              </a:ext>
            </a:extLst>
          </p:cNvPr>
          <p:cNvSpPr>
            <a:spLocks noGrp="1"/>
          </p:cNvSpPr>
          <p:nvPr>
            <p:ph type="dt" sz="half" idx="10"/>
          </p:nvPr>
        </p:nvSpPr>
        <p:spPr/>
        <p:txBody>
          <a:bodyPr/>
          <a:lstStyle/>
          <a:p>
            <a:fld id="{4A4FDDBD-175F-452A-B080-770F584321CC}" type="datetime1">
              <a:rPr lang="en-US" smtClean="0"/>
              <a:t>8/26/2025</a:t>
            </a:fld>
            <a:endParaRPr lang="en-US"/>
          </a:p>
        </p:txBody>
      </p:sp>
      <p:sp>
        <p:nvSpPr>
          <p:cNvPr id="5" name="Footer Placeholder 4">
            <a:extLst>
              <a:ext uri="{FF2B5EF4-FFF2-40B4-BE49-F238E27FC236}">
                <a16:creationId xmlns:a16="http://schemas.microsoft.com/office/drawing/2014/main" id="{5AAB99C0-DC2A-4133-A10D-D43A1E05BB1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8122EFD-A17E-47F5-8AC9-EFD6D813DBE7}"/>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2476164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9"/>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9"/>
            <a:ext cx="3794760" cy="2194036"/>
          </a:xfrm>
        </p:spPr>
        <p:txBody>
          <a:bodyPr anchor="t" anchorCtr="1">
            <a:normAutofit/>
          </a:bodyPr>
          <a:lstStyle>
            <a:lvl1pPr marL="0" indent="0" algn="ctr">
              <a:buNone/>
              <a:defRPr sz="1500">
                <a:solidFill>
                  <a:srgbClr val="FFFFFF"/>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48A87A34-81AB-432B-8DAE-1953F412C126}" type="datetimeFigureOut">
              <a:rPr lang="en-US" smtClean="0"/>
              <a:t>8/26/2025</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57812505"/>
      </p:ext>
    </p:extLst>
  </p:cSld>
  <p:clrMapOvr>
    <a:masterClrMapping/>
  </p:clrMapOvr>
  <p:hf sldNum="0" hdr="0" ftr="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2"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9"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6001"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9"/>
            <a:ext cx="3794760" cy="2194037"/>
          </a:xfrm>
        </p:spPr>
        <p:txBody>
          <a:bodyPr anchor="t" anchorCtr="1">
            <a:normAutofit/>
          </a:bodyPr>
          <a:lstStyle>
            <a:lvl1pPr marL="0" indent="0" algn="ctr">
              <a:buNone/>
              <a:defRPr sz="1500">
                <a:solidFill>
                  <a:srgbClr val="FFFFFF"/>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48A87A34-81AB-432B-8DAE-1953F412C126}" type="datetimeFigureOut">
              <a:rPr lang="en-US" smtClean="0"/>
              <a:pPr/>
              <a:t>8/26/2025</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05126287"/>
      </p:ext>
    </p:extLst>
  </p:cSld>
  <p:clrMapOvr>
    <a:masterClrMapping/>
  </p:clrMapOvr>
  <p:hf sldNum="0" hdr="0" ftr="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5662706"/>
      </p:ext>
    </p:extLst>
  </p:cSld>
  <p:clrMapOvr>
    <a:masterClrMapping/>
  </p:clrMapOvr>
  <p:hf sldNum="0" hdr="0" ftr="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7"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68375646"/>
      </p:ext>
    </p:extLst>
  </p:cSld>
  <p:clrMapOvr>
    <a:masterClrMapping/>
  </p:clrMapOvr>
  <p:hf sldNum="0" hdr="0" ftr="0"/>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E">
    <p:spTree>
      <p:nvGrpSpPr>
        <p:cNvPr id="1" name=""/>
        <p:cNvGrpSpPr/>
        <p:nvPr/>
      </p:nvGrpSpPr>
      <p:grpSpPr>
        <a:xfrm>
          <a:off x="0" y="0"/>
          <a:ext cx="0" cy="0"/>
          <a:chOff x="0" y="0"/>
          <a:chExt cx="0" cy="0"/>
        </a:xfrm>
      </p:grpSpPr>
      <p:pic>
        <p:nvPicPr>
          <p:cNvPr id="2050" name="Picture 2" descr="C:\Users\aw.it\Desktop\Picture8.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0" y="1"/>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Rectangle 7"/>
          <p:cNvSpPr/>
          <p:nvPr userDrawn="1"/>
        </p:nvSpPr>
        <p:spPr>
          <a:xfrm>
            <a:off x="0" y="1"/>
            <a:ext cx="12192000" cy="6858000"/>
          </a:xfrm>
          <a:prstGeom prst="rect">
            <a:avLst/>
          </a:prstGeom>
          <a:solidFill>
            <a:schemeClr val="bg1">
              <a:alpha val="7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2" name="Picture 1" descr="akkrediteringer-vandret.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40013" y="5942851"/>
            <a:ext cx="4419600" cy="508000"/>
          </a:xfrm>
          <a:prstGeom prst="rect">
            <a:avLst/>
          </a:prstGeom>
        </p:spPr>
      </p:pic>
      <p:pic>
        <p:nvPicPr>
          <p:cNvPr id="17" name="Picture 4" descr="C:\Users\aw.it\Desktop\logo.png"/>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1221233" y="6098866"/>
            <a:ext cx="3216000" cy="357333"/>
          </a:xfrm>
          <a:prstGeom prst="rect">
            <a:avLst/>
          </a:prstGeom>
          <a:noFill/>
          <a:extLst>
            <a:ext uri="{909E8E84-426E-40dd-AFC4-6F175D3DCCD1}">
              <a14:hiddenFill xmlns="" xmlns:a14="http://schemas.microsoft.com/office/drawing/2010/main">
                <a:solidFill>
                  <a:srgbClr val="FFFFFF"/>
                </a:solidFill>
              </a14:hiddenFill>
            </a:ext>
          </a:extLst>
        </p:spPr>
      </p:pic>
      <p:sp>
        <p:nvSpPr>
          <p:cNvPr id="18" name="Pladsholder til tekst 17"/>
          <p:cNvSpPr>
            <a:spLocks noGrp="1"/>
          </p:cNvSpPr>
          <p:nvPr>
            <p:ph type="body" sz="quarter" idx="10" hasCustomPrompt="1"/>
          </p:nvPr>
        </p:nvSpPr>
        <p:spPr>
          <a:xfrm>
            <a:off x="1225551" y="406401"/>
            <a:ext cx="9745133" cy="974641"/>
          </a:xfrm>
        </p:spPr>
        <p:txBody>
          <a:bodyPr>
            <a:normAutofit/>
          </a:bodyPr>
          <a:lstStyle>
            <a:lvl1pPr marL="0" indent="0">
              <a:lnSpc>
                <a:spcPct val="90000"/>
              </a:lnSpc>
              <a:buNone/>
              <a:defRPr sz="1733" b="1" baseline="0">
                <a:solidFill>
                  <a:srgbClr val="4967AA"/>
                </a:solidFill>
              </a:defRPr>
            </a:lvl1pPr>
          </a:lstStyle>
          <a:p>
            <a:pPr lvl="0"/>
            <a:r>
              <a:rPr lang="da-DK" dirty="0"/>
              <a:t>Click to add date, time and optional notes</a:t>
            </a:r>
          </a:p>
        </p:txBody>
      </p:sp>
      <p:sp>
        <p:nvSpPr>
          <p:cNvPr id="19" name="Pladsholder til tekst 19"/>
          <p:cNvSpPr>
            <a:spLocks noGrp="1"/>
          </p:cNvSpPr>
          <p:nvPr>
            <p:ph type="body" sz="quarter" idx="11" hasCustomPrompt="1"/>
          </p:nvPr>
        </p:nvSpPr>
        <p:spPr>
          <a:xfrm>
            <a:off x="1225551" y="1381043"/>
            <a:ext cx="9745133" cy="2103928"/>
          </a:xfrm>
        </p:spPr>
        <p:txBody>
          <a:bodyPr anchor="b" anchorCtr="0">
            <a:normAutofit/>
          </a:bodyPr>
          <a:lstStyle>
            <a:lvl1pPr marL="0" indent="0">
              <a:lnSpc>
                <a:spcPct val="80000"/>
              </a:lnSpc>
              <a:buNone/>
              <a:defRPr sz="4800" b="1">
                <a:solidFill>
                  <a:srgbClr val="4967AA"/>
                </a:solidFill>
              </a:defRPr>
            </a:lvl1pPr>
          </a:lstStyle>
          <a:p>
            <a:pPr lvl="0"/>
            <a:r>
              <a:rPr lang="da-DK" dirty="0" err="1"/>
              <a:t>Click</a:t>
            </a:r>
            <a:r>
              <a:rPr lang="da-DK" dirty="0"/>
              <a:t> to </a:t>
            </a:r>
            <a:r>
              <a:rPr lang="da-DK" dirty="0" err="1"/>
              <a:t>add</a:t>
            </a:r>
            <a:r>
              <a:rPr lang="da-DK" dirty="0"/>
              <a:t> </a:t>
            </a:r>
            <a:r>
              <a:rPr lang="da-DK" dirty="0" err="1"/>
              <a:t>title</a:t>
            </a:r>
            <a:endParaRPr lang="da-DK" dirty="0"/>
          </a:p>
        </p:txBody>
      </p:sp>
      <p:sp>
        <p:nvSpPr>
          <p:cNvPr id="20" name="Pladsholder til tekst 21"/>
          <p:cNvSpPr>
            <a:spLocks noGrp="1"/>
          </p:cNvSpPr>
          <p:nvPr>
            <p:ph type="body" sz="quarter" idx="12" hasCustomPrompt="1"/>
          </p:nvPr>
        </p:nvSpPr>
        <p:spPr>
          <a:xfrm>
            <a:off x="1225551" y="3484971"/>
            <a:ext cx="9745133" cy="1952340"/>
          </a:xfrm>
        </p:spPr>
        <p:txBody>
          <a:bodyPr>
            <a:normAutofit/>
          </a:bodyPr>
          <a:lstStyle>
            <a:lvl1pPr marL="0" indent="0">
              <a:lnSpc>
                <a:spcPct val="90000"/>
              </a:lnSpc>
              <a:buNone/>
              <a:defRPr sz="2133" baseline="0"/>
            </a:lvl1pPr>
          </a:lstStyle>
          <a:p>
            <a:pPr lvl="0"/>
            <a:r>
              <a:rPr lang="da-DK" dirty="0" err="1"/>
              <a:t>Click</a:t>
            </a:r>
            <a:r>
              <a:rPr lang="da-DK" dirty="0"/>
              <a:t> to </a:t>
            </a:r>
            <a:r>
              <a:rPr lang="da-DK" dirty="0" err="1"/>
              <a:t>add</a:t>
            </a:r>
            <a:r>
              <a:rPr lang="da-DK" dirty="0"/>
              <a:t> </a:t>
            </a:r>
            <a:r>
              <a:rPr lang="da-DK" dirty="0" err="1"/>
              <a:t>author</a:t>
            </a:r>
            <a:endParaRPr lang="da-DK" dirty="0"/>
          </a:p>
        </p:txBody>
      </p:sp>
    </p:spTree>
    <p:extLst>
      <p:ext uri="{BB962C8B-B14F-4D97-AF65-F5344CB8AC3E}">
        <p14:creationId xmlns:p14="http://schemas.microsoft.com/office/powerpoint/2010/main" val="1785712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668D-BFBE-4765-A294-8303931B57C9}"/>
              </a:ext>
            </a:extLst>
          </p:cNvPr>
          <p:cNvSpPr>
            <a:spLocks noGrp="1"/>
          </p:cNvSpPr>
          <p:nvPr>
            <p:ph type="title"/>
          </p:nvPr>
        </p:nvSpPr>
        <p:spPr>
          <a:xfrm>
            <a:off x="1346071" y="566278"/>
            <a:ext cx="9512429" cy="965458"/>
          </a:xfrm>
        </p:spPr>
        <p:txBody>
          <a:bodyPr/>
          <a:lstStyle>
            <a:lvl1pPr algn="ctr">
              <a:defRPr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B3C212-F55F-4D0D-BFA7-F00A33CAA196}"/>
              </a:ext>
            </a:extLst>
          </p:cNvPr>
          <p:cNvSpPr>
            <a:spLocks noGrp="1"/>
          </p:cNvSpPr>
          <p:nvPr>
            <p:ph sz="half" idx="1"/>
          </p:nvPr>
        </p:nvSpPr>
        <p:spPr>
          <a:xfrm>
            <a:off x="909758" y="2057400"/>
            <a:ext cx="5031521"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154BDD7-2575-4E82-887D-DCAF9EB15924}"/>
              </a:ext>
            </a:extLst>
          </p:cNvPr>
          <p:cNvSpPr>
            <a:spLocks noGrp="1"/>
          </p:cNvSpPr>
          <p:nvPr>
            <p:ph sz="half" idx="2"/>
          </p:nvPr>
        </p:nvSpPr>
        <p:spPr>
          <a:xfrm>
            <a:off x="6265408" y="2057401"/>
            <a:ext cx="5016834" cy="411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CAECC8-3C3A-4A5D-AB7A-1F99E5023D3F}"/>
              </a:ext>
            </a:extLst>
          </p:cNvPr>
          <p:cNvSpPr>
            <a:spLocks noGrp="1"/>
          </p:cNvSpPr>
          <p:nvPr>
            <p:ph type="dt" sz="half" idx="10"/>
          </p:nvPr>
        </p:nvSpPr>
        <p:spPr/>
        <p:txBody>
          <a:bodyPr/>
          <a:lstStyle/>
          <a:p>
            <a:fld id="{CBCBD923-2681-468A-9C08-A83F23FA2007}" type="datetime1">
              <a:rPr lang="en-US" smtClean="0"/>
              <a:t>8/26/2025</a:t>
            </a:fld>
            <a:endParaRPr lang="en-US"/>
          </a:p>
        </p:txBody>
      </p:sp>
      <p:sp>
        <p:nvSpPr>
          <p:cNvPr id="6" name="Footer Placeholder 5">
            <a:extLst>
              <a:ext uri="{FF2B5EF4-FFF2-40B4-BE49-F238E27FC236}">
                <a16:creationId xmlns:a16="http://schemas.microsoft.com/office/drawing/2014/main" id="{4447609B-ACA4-4323-9340-C7DB166D7A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409EA3-C5C7-4AC6-956A-DB9A3B4F314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4092226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CDE0-7431-4F05-AA47-F10EB46C9608}"/>
              </a:ext>
            </a:extLst>
          </p:cNvPr>
          <p:cNvSpPr>
            <a:spLocks noGrp="1"/>
          </p:cNvSpPr>
          <p:nvPr>
            <p:ph type="title"/>
          </p:nvPr>
        </p:nvSpPr>
        <p:spPr>
          <a:xfrm>
            <a:off x="839788" y="365126"/>
            <a:ext cx="10276552" cy="1149350"/>
          </a:xfrm>
        </p:spPr>
        <p:txBody>
          <a:bodyPr>
            <a:normAutofit/>
          </a:bodyPr>
          <a:lstStyle>
            <a:lvl1pPr algn="ctr">
              <a:defRPr sz="3200" cap="all" spc="3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D9FFA7-D3EA-4CB8-A471-94235AD62592}"/>
              </a:ext>
            </a:extLst>
          </p:cNvPr>
          <p:cNvSpPr>
            <a:spLocks noGrp="1"/>
          </p:cNvSpPr>
          <p:nvPr>
            <p:ph type="body" idx="1"/>
          </p:nvPr>
        </p:nvSpPr>
        <p:spPr>
          <a:xfrm>
            <a:off x="839788" y="1681163"/>
            <a:ext cx="5157787" cy="823912"/>
          </a:xfrm>
        </p:spPr>
        <p:txBody>
          <a:bodyPr anchor="b"/>
          <a:lstStyle>
            <a:lvl1pPr marL="0" indent="0">
              <a:buNone/>
              <a:defRPr sz="24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5360D2-88E8-43C8-92D1-67AB23BBE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C768F6-20A1-47A1-90FE-903135EEFD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55EC1-268F-4324-A003-3608AA0D84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55C8E4-FCB8-4E06-9C43-0ACD949A73D4}"/>
              </a:ext>
            </a:extLst>
          </p:cNvPr>
          <p:cNvSpPr>
            <a:spLocks noGrp="1"/>
          </p:cNvSpPr>
          <p:nvPr>
            <p:ph type="dt" sz="half" idx="10"/>
          </p:nvPr>
        </p:nvSpPr>
        <p:spPr/>
        <p:txBody>
          <a:bodyPr/>
          <a:lstStyle/>
          <a:p>
            <a:fld id="{2ABB724F-AA48-4A5A-A3B6-AB6050AE1F4C}" type="datetime1">
              <a:rPr lang="en-US" smtClean="0"/>
              <a:t>8/26/2025</a:t>
            </a:fld>
            <a:endParaRPr lang="en-US"/>
          </a:p>
        </p:txBody>
      </p:sp>
      <p:sp>
        <p:nvSpPr>
          <p:cNvPr id="8" name="Footer Placeholder 7">
            <a:extLst>
              <a:ext uri="{FF2B5EF4-FFF2-40B4-BE49-F238E27FC236}">
                <a16:creationId xmlns:a16="http://schemas.microsoft.com/office/drawing/2014/main" id="{8B01C005-C973-4D82-942A-334F1D431A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FB6186-6570-4DE8-8603-70B0A51DFE9C}"/>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317430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ADD3-88C8-4B01-8CC6-808C0E416054}"/>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2634E6A-1390-4101-B78E-7592313407D7}"/>
              </a:ext>
            </a:extLst>
          </p:cNvPr>
          <p:cNvSpPr>
            <a:spLocks noGrp="1"/>
          </p:cNvSpPr>
          <p:nvPr>
            <p:ph type="dt" sz="half" idx="10"/>
          </p:nvPr>
        </p:nvSpPr>
        <p:spPr/>
        <p:txBody>
          <a:bodyPr/>
          <a:lstStyle/>
          <a:p>
            <a:fld id="{FDC826C2-CAA0-4641-BE33-2661BE9E49C4}" type="datetime1">
              <a:rPr lang="en-US" smtClean="0"/>
              <a:t>8/26/2025</a:t>
            </a:fld>
            <a:endParaRPr lang="en-US"/>
          </a:p>
        </p:txBody>
      </p:sp>
      <p:sp>
        <p:nvSpPr>
          <p:cNvPr id="4" name="Footer Placeholder 3">
            <a:extLst>
              <a:ext uri="{FF2B5EF4-FFF2-40B4-BE49-F238E27FC236}">
                <a16:creationId xmlns:a16="http://schemas.microsoft.com/office/drawing/2014/main" id="{88BC7B90-4C99-4653-872A-3572A02DAE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B03516-4D31-49D2-9488-33C734A7A4F6}"/>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683563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D8488-CF25-431B-A87A-AAF141BD0BBB}"/>
              </a:ext>
            </a:extLst>
          </p:cNvPr>
          <p:cNvSpPr>
            <a:spLocks noGrp="1"/>
          </p:cNvSpPr>
          <p:nvPr>
            <p:ph type="dt" sz="half" idx="10"/>
          </p:nvPr>
        </p:nvSpPr>
        <p:spPr/>
        <p:txBody>
          <a:bodyPr/>
          <a:lstStyle/>
          <a:p>
            <a:fld id="{7ECF468D-152C-4A94-BDCF-D6A7A0C51098}" type="datetime1">
              <a:rPr lang="en-US" smtClean="0"/>
              <a:t>8/26/2025</a:t>
            </a:fld>
            <a:endParaRPr lang="en-US"/>
          </a:p>
        </p:txBody>
      </p:sp>
      <p:sp>
        <p:nvSpPr>
          <p:cNvPr id="3" name="Footer Placeholder 2">
            <a:extLst>
              <a:ext uri="{FF2B5EF4-FFF2-40B4-BE49-F238E27FC236}">
                <a16:creationId xmlns:a16="http://schemas.microsoft.com/office/drawing/2014/main" id="{8A2F58E5-C92D-4C64-B867-0576B1EADD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216797-ABEC-4FE0-AFDE-36107B96710D}"/>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581766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F2B0-990D-418E-9D10-2464E9866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881131-AFFD-4339-9F30-D408B5105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7C47F4-7968-4698-8BD3-A583099FA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2BC6F-3996-4B2B-B8F2-DD3A82CCF76B}"/>
              </a:ext>
            </a:extLst>
          </p:cNvPr>
          <p:cNvSpPr>
            <a:spLocks noGrp="1"/>
          </p:cNvSpPr>
          <p:nvPr>
            <p:ph type="dt" sz="half" idx="10"/>
          </p:nvPr>
        </p:nvSpPr>
        <p:spPr/>
        <p:txBody>
          <a:bodyPr/>
          <a:lstStyle/>
          <a:p>
            <a:fld id="{EBB90FAA-8116-461A-B956-3EDEDEA38501}" type="datetime1">
              <a:rPr lang="en-US" smtClean="0"/>
              <a:t>8/26/2025</a:t>
            </a:fld>
            <a:endParaRPr lang="en-US"/>
          </a:p>
        </p:txBody>
      </p:sp>
      <p:sp>
        <p:nvSpPr>
          <p:cNvPr id="6" name="Footer Placeholder 5">
            <a:extLst>
              <a:ext uri="{FF2B5EF4-FFF2-40B4-BE49-F238E27FC236}">
                <a16:creationId xmlns:a16="http://schemas.microsoft.com/office/drawing/2014/main" id="{EA832E66-581A-4CF2-A40A-4E24FAAC4A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3B1C89-C625-4618-81A2-FB34E4DA071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963547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486F-443A-4F2D-AB1F-8B1F4C4DE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A21213-E7FB-406A-B8CD-735AAC7AD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4F41A03-500E-49F7-8D99-A1EAFE4D3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1523D-69E9-4EAE-A610-B3A237B75842}"/>
              </a:ext>
            </a:extLst>
          </p:cNvPr>
          <p:cNvSpPr>
            <a:spLocks noGrp="1"/>
          </p:cNvSpPr>
          <p:nvPr>
            <p:ph type="dt" sz="half" idx="10"/>
          </p:nvPr>
        </p:nvSpPr>
        <p:spPr/>
        <p:txBody>
          <a:bodyPr/>
          <a:lstStyle/>
          <a:p>
            <a:fld id="{AC058EC4-1A96-4BCC-AAB3-E93297A6A0A6}" type="datetime1">
              <a:rPr lang="en-US" smtClean="0"/>
              <a:t>8/26/2025</a:t>
            </a:fld>
            <a:endParaRPr lang="en-US"/>
          </a:p>
        </p:txBody>
      </p:sp>
      <p:sp>
        <p:nvSpPr>
          <p:cNvPr id="6" name="Footer Placeholder 5">
            <a:extLst>
              <a:ext uri="{FF2B5EF4-FFF2-40B4-BE49-F238E27FC236}">
                <a16:creationId xmlns:a16="http://schemas.microsoft.com/office/drawing/2014/main" id="{4EDB852F-4134-4AB5-BA87-483B1E1ADD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34C5CB-918E-4A09-8222-D36E37B63C0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900360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AA0686-7BAC-45C0-BA30-0D0CBCE5CE63}"/>
              </a:ext>
            </a:extLst>
          </p:cNvPr>
          <p:cNvSpPr>
            <a:spLocks noGrp="1"/>
          </p:cNvSpPr>
          <p:nvPr>
            <p:ph type="title"/>
          </p:nvPr>
        </p:nvSpPr>
        <p:spPr>
          <a:xfrm>
            <a:off x="1371600" y="685800"/>
            <a:ext cx="94869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34202DE-82CD-407D-8C68-174B0CBB57F7}"/>
              </a:ext>
            </a:extLst>
          </p:cNvPr>
          <p:cNvSpPr>
            <a:spLocks noGrp="1"/>
          </p:cNvSpPr>
          <p:nvPr>
            <p:ph type="body" idx="1"/>
          </p:nvPr>
        </p:nvSpPr>
        <p:spPr>
          <a:xfrm>
            <a:off x="1371599" y="2254103"/>
            <a:ext cx="9486901" cy="39180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554AC9D-6E1B-46D3-959F-A068A1EDBDBA}"/>
              </a:ext>
            </a:extLst>
          </p:cNvPr>
          <p:cNvSpPr>
            <a:spLocks noGrp="1"/>
          </p:cNvSpPr>
          <p:nvPr>
            <p:ph type="dt" sz="half" idx="2"/>
          </p:nvPr>
        </p:nvSpPr>
        <p:spPr>
          <a:xfrm rot="5400000">
            <a:off x="9800022" y="3223751"/>
            <a:ext cx="4114801"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fld id="{44D8DA11-2A90-4EC8-A6FA-C728A9EFC148}" type="datetime1">
              <a:rPr lang="en-US" smtClean="0"/>
              <a:t>8/26/2025</a:t>
            </a:fld>
            <a:endParaRPr lang="en-US"/>
          </a:p>
        </p:txBody>
      </p:sp>
      <p:sp>
        <p:nvSpPr>
          <p:cNvPr id="5" name="Footer Placeholder 4">
            <a:extLst>
              <a:ext uri="{FF2B5EF4-FFF2-40B4-BE49-F238E27FC236}">
                <a16:creationId xmlns:a16="http://schemas.microsoft.com/office/drawing/2014/main" id="{A5FC0015-9EFB-40F8-BC00-AC2483D60905}"/>
              </a:ext>
            </a:extLst>
          </p:cNvPr>
          <p:cNvSpPr>
            <a:spLocks noGrp="1"/>
          </p:cNvSpPr>
          <p:nvPr>
            <p:ph type="ftr" sz="quarter" idx="3"/>
          </p:nvPr>
        </p:nvSpPr>
        <p:spPr>
          <a:xfrm rot="5400000">
            <a:off x="-1708136" y="3223750"/>
            <a:ext cx="4114800"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E572C732-0E3E-49E0-A72E-D4C08CB4455A}"/>
              </a:ext>
            </a:extLst>
          </p:cNvPr>
          <p:cNvSpPr>
            <a:spLocks noGrp="1"/>
          </p:cNvSpPr>
          <p:nvPr>
            <p:ph type="sldNum" sz="quarter" idx="4"/>
          </p:nvPr>
        </p:nvSpPr>
        <p:spPr>
          <a:xfrm>
            <a:off x="11116340" y="6356350"/>
            <a:ext cx="871868" cy="365125"/>
          </a:xfrm>
          <a:prstGeom prst="rect">
            <a:avLst/>
          </a:prstGeom>
        </p:spPr>
        <p:txBody>
          <a:bodyPr vert="horz" lIns="91440" tIns="45720" rIns="91440" bIns="45720" rtlCol="0" anchor="ctr"/>
          <a:lstStyle>
            <a:lvl1pPr algn="r">
              <a:defRPr sz="900" spc="300">
                <a:solidFill>
                  <a:schemeClr val="tx2">
                    <a:lumMod val="75000"/>
                    <a:lumOff val="25000"/>
                  </a:schemeClr>
                </a:solidFill>
                <a:latin typeface="+mn-lt"/>
              </a:defRPr>
            </a:lvl1pPr>
          </a:lstStyle>
          <a:p>
            <a:fld id="{F8E28480-1C08-4458-AD97-0283E6FFD09D}" type="slidenum">
              <a:rPr lang="en-US" smtClean="0"/>
              <a:pPr/>
              <a:t>‹#›</a:t>
            </a:fld>
            <a:endParaRPr lang="en-US"/>
          </a:p>
        </p:txBody>
      </p:sp>
    </p:spTree>
    <p:extLst>
      <p:ext uri="{BB962C8B-B14F-4D97-AF65-F5344CB8AC3E}">
        <p14:creationId xmlns:p14="http://schemas.microsoft.com/office/powerpoint/2010/main" val="230897149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72" r:id="rId5"/>
    <p:sldLayoutId id="2147483666" r:id="rId6"/>
    <p:sldLayoutId id="2147483667" r:id="rId7"/>
    <p:sldLayoutId id="2147483668" r:id="rId8"/>
    <p:sldLayoutId id="2147483671" r:id="rId9"/>
    <p:sldLayoutId id="2147483669" r:id="rId10"/>
    <p:sldLayoutId id="2147483670" r:id="rId11"/>
  </p:sldLayoutIdLst>
  <p:hf sldNum="0" hd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00E218-076C-9352-9F75-1C8A43DA25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AFF158-A818-10A3-E8CB-02B7E68BB0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D4B065-F6EB-FA6D-FD09-EA780957A2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D7E2F3-707A-468C-9214-85D86F7C946E}" type="datetimeFigureOut">
              <a:rPr lang="en-US" smtClean="0"/>
              <a:t>8/26/2025</a:t>
            </a:fld>
            <a:endParaRPr lang="en-US"/>
          </a:p>
        </p:txBody>
      </p:sp>
      <p:sp>
        <p:nvSpPr>
          <p:cNvPr id="5" name="Footer Placeholder 4">
            <a:extLst>
              <a:ext uri="{FF2B5EF4-FFF2-40B4-BE49-F238E27FC236}">
                <a16:creationId xmlns:a16="http://schemas.microsoft.com/office/drawing/2014/main" id="{99293BEB-B321-F4DD-78A9-4BF03294C1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07CB4C-730E-BBDA-D2CC-EEFD1AB6A2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DCC086-36DB-455C-806F-24D251661A9B}" type="slidenum">
              <a:rPr lang="en-US" smtClean="0"/>
              <a:t>‹#›</a:t>
            </a:fld>
            <a:endParaRPr lang="en-US"/>
          </a:p>
        </p:txBody>
      </p:sp>
    </p:spTree>
    <p:extLst>
      <p:ext uri="{BB962C8B-B14F-4D97-AF65-F5344CB8AC3E}">
        <p14:creationId xmlns:p14="http://schemas.microsoft.com/office/powerpoint/2010/main" val="302148875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6"/>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7" cy="323968"/>
          </a:xfrm>
          <a:prstGeom prst="rect">
            <a:avLst/>
          </a:prstGeom>
        </p:spPr>
        <p:txBody>
          <a:bodyPr vert="horz" lIns="91440" tIns="45720" rIns="91440" bIns="45720" rtlCol="0" anchor="ctr"/>
          <a:lstStyle>
            <a:lvl1pPr algn="r">
              <a:defRPr sz="1051">
                <a:solidFill>
                  <a:schemeClr val="tx1">
                    <a:alpha val="70000"/>
                  </a:schemeClr>
                </a:solidFill>
              </a:defRPr>
            </a:lvl1pPr>
          </a:lstStyle>
          <a:p>
            <a:fld id="{1160EA64-D806-43AC-9DF2-F8C432F32B4C}" type="datetimeFigureOut">
              <a:rPr lang="en-US" dirty="0"/>
              <a:t>8/26/2025</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1">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3"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extLst>
      <p:ext uri="{BB962C8B-B14F-4D97-AF65-F5344CB8AC3E}">
        <p14:creationId xmlns:p14="http://schemas.microsoft.com/office/powerpoint/2010/main" val="321320875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hf sldNum="0" hdr="0" ftr="0"/>
  <p:txStyles>
    <p:titleStyle>
      <a:lvl1pPr algn="ctr" defTabSz="914377"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594" indent="-228594" algn="l" defTabSz="914377"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189" indent="-228594" algn="l" defTabSz="914377"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783" indent="-228594" algn="l" defTabSz="914377"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377" indent="-228594" algn="l" defTabSz="914377"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2971" indent="-228594" algn="l" defTabSz="914377"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30" indent="-228594" algn="l" defTabSz="914377"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276" indent="-228594" algn="l" defTabSz="914377"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09" indent="-228594" algn="l" defTabSz="914377"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28" indent="-228594" algn="l" defTabSz="914377"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innebandy.se/smaland-blekinge/utbildningar"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4.xml"/><Relationship Id="rId5" Type="http://schemas.openxmlformats.org/officeDocument/2006/relationships/chart" Target="../charts/char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ur02.safelinks.protection.outlook.com/?url=https%3A%2F%2Fjonkoping.actorsmartbook.se%2FResourceBookingRequest.aspx&amp;data=05%7C02%7CIngrid.Wadskog%40ju.se%7C74522ceaf5af42afd23f08dcc28c8cff%7C7564bc8f37384b4dbd575a02ca6215fb%7C0%7C0%7C638599156137042036%7CUnknown%7CTWFpbGZsb3d8eyJWIjoiMC4wLjAwMDAiLCJQIjoiV2luMzIiLCJBTiI6Ik1haWwiLCJXVCI6Mn0%3D%7C4000%7C%7C%7C&amp;sdata=k5BqtRrx7sZjJg9UYkdEl9gZAYEmEZbSN3C%2F74xQma8%3D&amp;reserved=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5.png"/><Relationship Id="rId4" Type="http://schemas.openxmlformats.org/officeDocument/2006/relationships/hyperlink" Target="mailto:magnus.calmgren@jonkoping.s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D6BF07F-867D-6DFF-7530-498F2A383A62}"/>
              </a:ext>
            </a:extLst>
          </p:cNvPr>
          <p:cNvPicPr>
            <a:picLocks noChangeAspect="1"/>
          </p:cNvPicPr>
          <p:nvPr/>
        </p:nvPicPr>
        <p:blipFill rotWithShape="1">
          <a:blip r:embed="rId2">
            <a:alphaModFix amt="50000"/>
          </a:blip>
          <a:srcRect t="13072" b="389"/>
          <a:stretch/>
        </p:blipFill>
        <p:spPr>
          <a:xfrm>
            <a:off x="20" y="1"/>
            <a:ext cx="12191980" cy="6857999"/>
          </a:xfrm>
          <a:prstGeom prst="rect">
            <a:avLst/>
          </a:prstGeom>
        </p:spPr>
      </p:pic>
      <p:sp>
        <p:nvSpPr>
          <p:cNvPr id="16" name="TextBox 15">
            <a:extLst>
              <a:ext uri="{FF2B5EF4-FFF2-40B4-BE49-F238E27FC236}">
                <a16:creationId xmlns:a16="http://schemas.microsoft.com/office/drawing/2014/main" id="{E758A427-84E2-F32D-4E7B-0046DD73AB94}"/>
              </a:ext>
            </a:extLst>
          </p:cNvPr>
          <p:cNvSpPr txBox="1"/>
          <p:nvPr/>
        </p:nvSpPr>
        <p:spPr>
          <a:xfrm>
            <a:off x="1545730" y="1659572"/>
            <a:ext cx="9144000" cy="2900518"/>
          </a:xfrm>
          <a:prstGeom prst="rect">
            <a:avLst/>
          </a:prstGeom>
        </p:spPr>
        <p:txBody>
          <a:bodyPr vert="horz" lIns="91440" tIns="45720" rIns="91440" bIns="45720" rtlCol="0" anchor="b">
            <a:normAutofit/>
          </a:bodyPr>
          <a:lstStyle/>
          <a:p>
            <a:pPr marL="0" marR="0" lvl="0" indent="0" algn="ctr" fontAlgn="auto">
              <a:lnSpc>
                <a:spcPct val="90000"/>
              </a:lnSpc>
              <a:spcBef>
                <a:spcPct val="0"/>
              </a:spcBef>
              <a:spcAft>
                <a:spcPts val="600"/>
              </a:spcAft>
              <a:buClrTx/>
              <a:buSzTx/>
              <a:tabLst/>
              <a:defRPr/>
            </a:pPr>
            <a:r>
              <a:rPr kumimoji="0" lang="en-US" sz="6000" b="1" i="0" u="none" strike="noStrike" cap="none" spc="0" normalizeH="0" baseline="0" noProof="0" dirty="0" err="1">
                <a:ln>
                  <a:noFill/>
                </a:ln>
                <a:solidFill>
                  <a:srgbClr val="FFFFFF"/>
                </a:solidFill>
                <a:effectLst/>
                <a:uLnTx/>
                <a:uFillTx/>
                <a:latin typeface="+mj-lt"/>
                <a:ea typeface="+mj-ea"/>
                <a:cs typeface="+mj-cs"/>
              </a:rPr>
              <a:t>Välkomna</a:t>
            </a:r>
            <a:r>
              <a:rPr kumimoji="0" lang="en-US" sz="6000" b="1" i="0" u="none" strike="noStrike" cap="none" spc="0" normalizeH="0" baseline="0" noProof="0" dirty="0">
                <a:ln>
                  <a:noFill/>
                </a:ln>
                <a:solidFill>
                  <a:srgbClr val="FFFFFF"/>
                </a:solidFill>
                <a:effectLst/>
                <a:uLnTx/>
                <a:uFillTx/>
                <a:latin typeface="+mj-lt"/>
                <a:ea typeface="+mj-ea"/>
                <a:cs typeface="+mj-cs"/>
              </a:rPr>
              <a:t> till </a:t>
            </a:r>
            <a:r>
              <a:rPr kumimoji="0" lang="en-US" sz="6000" b="1" i="0" u="none" strike="noStrike" cap="none" spc="0" normalizeH="0" baseline="0" noProof="0" dirty="0" err="1">
                <a:ln>
                  <a:noFill/>
                </a:ln>
                <a:solidFill>
                  <a:srgbClr val="FFFFFF"/>
                </a:solidFill>
                <a:effectLst/>
                <a:uLnTx/>
                <a:uFillTx/>
                <a:latin typeface="+mj-lt"/>
                <a:ea typeface="+mj-ea"/>
                <a:cs typeface="+mj-cs"/>
              </a:rPr>
              <a:t>ledarupptakt</a:t>
            </a:r>
            <a:r>
              <a:rPr kumimoji="0" lang="en-US" sz="6000" b="1" i="0" u="none" strike="noStrike" cap="none" spc="0" normalizeH="0" baseline="0" noProof="0" dirty="0">
                <a:ln>
                  <a:noFill/>
                </a:ln>
                <a:solidFill>
                  <a:srgbClr val="FFFFFF"/>
                </a:solidFill>
                <a:effectLst/>
                <a:uLnTx/>
                <a:uFillTx/>
                <a:latin typeface="+mj-lt"/>
                <a:ea typeface="+mj-ea"/>
                <a:cs typeface="+mj-cs"/>
              </a:rPr>
              <a:t> </a:t>
            </a:r>
          </a:p>
          <a:p>
            <a:pPr marL="0" marR="0" lvl="0" indent="0" algn="ctr" fontAlgn="auto">
              <a:lnSpc>
                <a:spcPct val="90000"/>
              </a:lnSpc>
              <a:spcBef>
                <a:spcPct val="0"/>
              </a:spcBef>
              <a:spcAft>
                <a:spcPts val="600"/>
              </a:spcAft>
              <a:buClrTx/>
              <a:buSzTx/>
              <a:tabLst/>
              <a:defRPr/>
            </a:pPr>
            <a:r>
              <a:rPr kumimoji="0" lang="en-US" sz="6000" b="1" i="0" u="none" strike="noStrike" cap="none" spc="0" normalizeH="0" baseline="0" noProof="0" dirty="0">
                <a:ln>
                  <a:noFill/>
                </a:ln>
                <a:solidFill>
                  <a:srgbClr val="FFFFFF"/>
                </a:solidFill>
                <a:effectLst/>
                <a:uLnTx/>
                <a:uFillTx/>
                <a:latin typeface="+mj-lt"/>
                <a:ea typeface="+mj-ea"/>
                <a:cs typeface="+mj-cs"/>
              </a:rPr>
              <a:t>JIK Barn och </a:t>
            </a:r>
            <a:r>
              <a:rPr kumimoji="0" lang="en-US" sz="6000" b="1" i="0" u="none" strike="noStrike" cap="none" spc="0" normalizeH="0" baseline="0" noProof="0" dirty="0" err="1">
                <a:ln>
                  <a:noFill/>
                </a:ln>
                <a:solidFill>
                  <a:srgbClr val="FFFFFF"/>
                </a:solidFill>
                <a:effectLst/>
                <a:uLnTx/>
                <a:uFillTx/>
                <a:latin typeface="+mj-lt"/>
                <a:ea typeface="+mj-ea"/>
                <a:cs typeface="+mj-cs"/>
              </a:rPr>
              <a:t>Ungdom</a:t>
            </a:r>
            <a:r>
              <a:rPr kumimoji="0" lang="en-US" sz="6000" b="1" i="0" u="none" strike="noStrike" cap="none" spc="0" normalizeH="0" baseline="0" noProof="0" dirty="0">
                <a:ln>
                  <a:noFill/>
                </a:ln>
                <a:solidFill>
                  <a:srgbClr val="FFFFFF"/>
                </a:solidFill>
                <a:effectLst/>
                <a:uLnTx/>
                <a:uFillTx/>
                <a:latin typeface="+mj-lt"/>
                <a:ea typeface="+mj-ea"/>
                <a:cs typeface="+mj-cs"/>
              </a:rPr>
              <a:t> 25/26</a:t>
            </a:r>
          </a:p>
          <a:p>
            <a:pPr marL="0" marR="0" lvl="0" indent="0" algn="ctr" fontAlgn="auto">
              <a:lnSpc>
                <a:spcPct val="90000"/>
              </a:lnSpc>
              <a:spcBef>
                <a:spcPct val="0"/>
              </a:spcBef>
              <a:spcAft>
                <a:spcPts val="600"/>
              </a:spcAft>
              <a:buClrTx/>
              <a:buSzTx/>
              <a:tabLst/>
              <a:defRPr/>
            </a:pPr>
            <a:endParaRPr kumimoji="0" lang="en-US" sz="6000" b="0" i="0" u="none" strike="noStrike" cap="none" spc="0" normalizeH="0" baseline="0" noProof="0" dirty="0">
              <a:ln>
                <a:noFill/>
              </a:ln>
              <a:solidFill>
                <a:srgbClr val="FFFFFF"/>
              </a:solidFill>
              <a:effectLst/>
              <a:uLnTx/>
              <a:uFillTx/>
              <a:latin typeface="+mj-lt"/>
              <a:ea typeface="+mj-ea"/>
              <a:cs typeface="+mj-cs"/>
            </a:endParaRPr>
          </a:p>
        </p:txBody>
      </p:sp>
      <p:pic>
        <p:nvPicPr>
          <p:cNvPr id="2" name="Picture 1" descr="A black and white logo">
            <a:extLst>
              <a:ext uri="{FF2B5EF4-FFF2-40B4-BE49-F238E27FC236}">
                <a16:creationId xmlns:a16="http://schemas.microsoft.com/office/drawing/2014/main" id="{12BD59A5-AF6D-3D40-189E-14487E61C295}"/>
              </a:ext>
            </a:extLst>
          </p:cNvPr>
          <p:cNvPicPr>
            <a:picLocks noChangeAspect="1"/>
          </p:cNvPicPr>
          <p:nvPr/>
        </p:nvPicPr>
        <p:blipFill rotWithShape="1">
          <a:blip r:embed="rId3">
            <a:extLst>
              <a:ext uri="{28A0092B-C50C-407E-A947-70E740481C1C}">
                <a14:useLocalDpi xmlns:a14="http://schemas.microsoft.com/office/drawing/2010/main" val="0"/>
              </a:ext>
            </a:extLst>
          </a:blip>
          <a:srcRect r="71188"/>
          <a:stretch/>
        </p:blipFill>
        <p:spPr>
          <a:xfrm>
            <a:off x="9837700" y="5555524"/>
            <a:ext cx="1704060" cy="868690"/>
          </a:xfrm>
          <a:prstGeom prst="rect">
            <a:avLst/>
          </a:prstGeom>
        </p:spPr>
      </p:pic>
    </p:spTree>
    <p:extLst>
      <p:ext uri="{BB962C8B-B14F-4D97-AF65-F5344CB8AC3E}">
        <p14:creationId xmlns:p14="http://schemas.microsoft.com/office/powerpoint/2010/main" val="288350969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1585AE91-C339-25DF-9FFE-F50F97548A40}"/>
              </a:ext>
            </a:extLst>
          </p:cNvPr>
          <p:cNvSpPr>
            <a:spLocks noGrp="1"/>
          </p:cNvSpPr>
          <p:nvPr>
            <p:ph idx="1"/>
          </p:nvPr>
        </p:nvSpPr>
        <p:spPr>
          <a:xfrm>
            <a:off x="1205473" y="1697983"/>
            <a:ext cx="9810256" cy="3918098"/>
          </a:xfrm>
        </p:spPr>
        <p:txBody>
          <a:bodyPr>
            <a:normAutofit fontScale="70000" lnSpcReduction="20000"/>
          </a:bodyPr>
          <a:lstStyle/>
          <a:p>
            <a:pPr marL="0" indent="0">
              <a:buNone/>
            </a:pPr>
            <a:r>
              <a:rPr lang="sv-SE" b="1" dirty="0">
                <a:solidFill>
                  <a:schemeClr val="tx1"/>
                </a:solidFill>
                <a:latin typeface="+mn-lt"/>
              </a:rPr>
              <a:t>Lämna information till Peter på kansliet:</a:t>
            </a:r>
          </a:p>
          <a:p>
            <a:r>
              <a:rPr lang="sv-SE" b="1" dirty="0">
                <a:solidFill>
                  <a:schemeClr val="tx1"/>
                </a:solidFill>
                <a:latin typeface="+mn-lt"/>
              </a:rPr>
              <a:t>Lagansvarig</a:t>
            </a:r>
            <a:r>
              <a:rPr lang="sv-SE" dirty="0">
                <a:solidFill>
                  <a:schemeClr val="tx1"/>
                </a:solidFill>
                <a:latin typeface="+mn-lt"/>
              </a:rPr>
              <a:t>-  en tränare/ledare som är kontaktperson mot JIK, andra lag, domare etc.</a:t>
            </a:r>
          </a:p>
          <a:p>
            <a:r>
              <a:rPr lang="sv-SE" b="1" dirty="0">
                <a:solidFill>
                  <a:schemeClr val="tx1"/>
                </a:solidFill>
                <a:latin typeface="+mn-lt"/>
              </a:rPr>
              <a:t>Administrativt ansvarig</a:t>
            </a:r>
            <a:r>
              <a:rPr lang="sv-SE" dirty="0">
                <a:solidFill>
                  <a:schemeClr val="tx1"/>
                </a:solidFill>
                <a:latin typeface="+mn-lt"/>
              </a:rPr>
              <a:t>- en tränare/ledare som sköter rapportering för LOK-stöd, </a:t>
            </a:r>
            <a:r>
              <a:rPr lang="sv-SE" dirty="0" err="1">
                <a:solidFill>
                  <a:schemeClr val="tx1"/>
                </a:solidFill>
                <a:latin typeface="+mn-lt"/>
              </a:rPr>
              <a:t>lärgrupper</a:t>
            </a:r>
            <a:r>
              <a:rPr lang="sv-SE" dirty="0">
                <a:solidFill>
                  <a:schemeClr val="tx1"/>
                </a:solidFill>
                <a:latin typeface="+mn-lt"/>
              </a:rPr>
              <a:t>, laget.se, ibis, bokning av hallar etc.</a:t>
            </a:r>
          </a:p>
          <a:p>
            <a:r>
              <a:rPr lang="sv-SE" b="1" dirty="0">
                <a:solidFill>
                  <a:schemeClr val="tx1"/>
                </a:solidFill>
                <a:latin typeface="+mn-lt"/>
              </a:rPr>
              <a:t>Ansvar för idrottslig utveckling</a:t>
            </a:r>
            <a:r>
              <a:rPr lang="sv-SE" dirty="0">
                <a:solidFill>
                  <a:schemeClr val="tx1"/>
                </a:solidFill>
                <a:latin typeface="+mn-lt"/>
              </a:rPr>
              <a:t>- tränare med ansvar för att lagets och individuella spelares idrottsliga utveckling och kontakt mot </a:t>
            </a:r>
            <a:r>
              <a:rPr lang="sv-SE" dirty="0" err="1">
                <a:solidFill>
                  <a:schemeClr val="tx1"/>
                </a:solidFill>
                <a:latin typeface="+mn-lt"/>
              </a:rPr>
              <a:t>JIKs</a:t>
            </a:r>
            <a:r>
              <a:rPr lang="sv-SE" dirty="0">
                <a:solidFill>
                  <a:schemeClr val="tx1"/>
                </a:solidFill>
                <a:latin typeface="+mn-lt"/>
              </a:rPr>
              <a:t> tränarcoach.</a:t>
            </a:r>
          </a:p>
          <a:p>
            <a:r>
              <a:rPr lang="sv-SE" b="1" dirty="0">
                <a:solidFill>
                  <a:schemeClr val="tx1"/>
                </a:solidFill>
                <a:latin typeface="+mn-lt"/>
              </a:rPr>
              <a:t>Materialansvarig</a:t>
            </a:r>
            <a:r>
              <a:rPr lang="sv-SE" dirty="0">
                <a:solidFill>
                  <a:schemeClr val="tx1"/>
                </a:solidFill>
                <a:latin typeface="+mn-lt"/>
              </a:rPr>
              <a:t>- en tränare/ledare som inventerar och samlar in lagets matchställ inför/efter säsong och har kontakt med materialansvarig för JIK BoU.</a:t>
            </a:r>
          </a:p>
          <a:p>
            <a:r>
              <a:rPr lang="sv-SE" b="1" dirty="0">
                <a:solidFill>
                  <a:schemeClr val="tx1"/>
                </a:solidFill>
                <a:latin typeface="+mn-lt"/>
              </a:rPr>
              <a:t>Kassör</a:t>
            </a:r>
            <a:r>
              <a:rPr lang="sv-SE" dirty="0">
                <a:solidFill>
                  <a:schemeClr val="tx1"/>
                </a:solidFill>
                <a:latin typeface="+mn-lt"/>
              </a:rPr>
              <a:t>- ansvarig för lagets lagkassa och kontakt med </a:t>
            </a:r>
            <a:r>
              <a:rPr lang="sv-SE" dirty="0" err="1">
                <a:solidFill>
                  <a:schemeClr val="tx1"/>
                </a:solidFill>
                <a:latin typeface="+mn-lt"/>
              </a:rPr>
              <a:t>JIKs</a:t>
            </a:r>
            <a:r>
              <a:rPr lang="sv-SE" dirty="0">
                <a:solidFill>
                  <a:schemeClr val="tx1"/>
                </a:solidFill>
                <a:latin typeface="+mn-lt"/>
              </a:rPr>
              <a:t> kassör.</a:t>
            </a:r>
          </a:p>
          <a:p>
            <a:r>
              <a:rPr lang="sv-SE" b="1" dirty="0">
                <a:solidFill>
                  <a:schemeClr val="tx1"/>
                </a:solidFill>
                <a:latin typeface="+mn-lt"/>
              </a:rPr>
              <a:t>Lagföräldrar</a:t>
            </a:r>
            <a:r>
              <a:rPr lang="sv-SE" dirty="0">
                <a:solidFill>
                  <a:schemeClr val="tx1"/>
                </a:solidFill>
                <a:latin typeface="+mn-lt"/>
              </a:rPr>
              <a:t>- föräldrar med ansvar för försäljningar, </a:t>
            </a:r>
            <a:r>
              <a:rPr lang="sv-SE" dirty="0" err="1">
                <a:solidFill>
                  <a:schemeClr val="tx1"/>
                </a:solidFill>
                <a:latin typeface="+mn-lt"/>
              </a:rPr>
              <a:t>Fairplay</a:t>
            </a:r>
            <a:r>
              <a:rPr lang="sv-SE" dirty="0">
                <a:solidFill>
                  <a:schemeClr val="tx1"/>
                </a:solidFill>
                <a:latin typeface="+mn-lt"/>
              </a:rPr>
              <a:t>, fördelning av sekretariat-/skjutsuppdrag, lagaktiviteter etc. </a:t>
            </a:r>
          </a:p>
          <a:p>
            <a:r>
              <a:rPr lang="sv-SE" b="1" dirty="0">
                <a:solidFill>
                  <a:schemeClr val="tx1"/>
                </a:solidFill>
                <a:latin typeface="+mn-lt"/>
              </a:rPr>
              <a:t>Barn och Ungdomsrepresentant</a:t>
            </a:r>
            <a:r>
              <a:rPr lang="sv-SE" dirty="0">
                <a:solidFill>
                  <a:schemeClr val="tx1"/>
                </a:solidFill>
                <a:latin typeface="+mn-lt"/>
              </a:rPr>
              <a:t>: representerar laget i BoU (kan vara antingen tränare/ledare eller lagförälder).</a:t>
            </a:r>
          </a:p>
          <a:p>
            <a:pPr marL="0" indent="0">
              <a:buNone/>
            </a:pPr>
            <a:endParaRPr lang="en-GB" dirty="0">
              <a:solidFill>
                <a:schemeClr val="tx1"/>
              </a:solidFill>
            </a:endParaRPr>
          </a:p>
        </p:txBody>
      </p:sp>
      <p:pic>
        <p:nvPicPr>
          <p:cNvPr id="5" name="Bildobjekt 4">
            <a:extLst>
              <a:ext uri="{FF2B5EF4-FFF2-40B4-BE49-F238E27FC236}">
                <a16:creationId xmlns:a16="http://schemas.microsoft.com/office/drawing/2014/main" id="{DD1CAB41-2042-3D93-D431-34B6DBC3F553}"/>
              </a:ext>
            </a:extLst>
          </p:cNvPr>
          <p:cNvPicPr>
            <a:picLocks noChangeAspect="1"/>
          </p:cNvPicPr>
          <p:nvPr/>
        </p:nvPicPr>
        <p:blipFill>
          <a:blip r:embed="rId2"/>
          <a:stretch>
            <a:fillRect/>
          </a:stretch>
        </p:blipFill>
        <p:spPr>
          <a:xfrm>
            <a:off x="10165264" y="5736298"/>
            <a:ext cx="1700931" cy="871804"/>
          </a:xfrm>
          <a:prstGeom prst="rect">
            <a:avLst/>
          </a:prstGeom>
        </p:spPr>
      </p:pic>
      <p:sp>
        <p:nvSpPr>
          <p:cNvPr id="6" name="Rubrik 1">
            <a:extLst>
              <a:ext uri="{FF2B5EF4-FFF2-40B4-BE49-F238E27FC236}">
                <a16:creationId xmlns:a16="http://schemas.microsoft.com/office/drawing/2014/main" id="{9EDC53A8-3908-42D4-B1C8-EA4090AB9495}"/>
              </a:ext>
            </a:extLst>
          </p:cNvPr>
          <p:cNvSpPr txBox="1">
            <a:spLocks/>
          </p:cNvSpPr>
          <p:nvPr/>
        </p:nvSpPr>
        <p:spPr>
          <a:xfrm>
            <a:off x="756382" y="315024"/>
            <a:ext cx="9408882" cy="12627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cap="all" spc="300" baseline="0">
                <a:solidFill>
                  <a:schemeClr val="tx2"/>
                </a:solidFill>
                <a:latin typeface="+mj-lt"/>
                <a:ea typeface="+mj-ea"/>
                <a:cs typeface="+mj-cs"/>
              </a:defRPr>
            </a:lvl1pPr>
          </a:lstStyle>
          <a:p>
            <a:pPr algn="ctr"/>
            <a:r>
              <a:rPr lang="en-US" sz="3600" b="1" cap="none" spc="0" dirty="0" err="1">
                <a:solidFill>
                  <a:prstClr val="black"/>
                </a:solidFill>
                <a:latin typeface="Noto IKEA Latin" panose="020B0502040504020204" pitchFamily="34" charset="0"/>
                <a:ea typeface="+mn-ea"/>
                <a:cs typeface="+mn-cs"/>
              </a:rPr>
              <a:t>Exempel</a:t>
            </a:r>
            <a:r>
              <a:rPr lang="en-US" sz="3600" b="1" cap="none" spc="0" dirty="0">
                <a:solidFill>
                  <a:prstClr val="black"/>
                </a:solidFill>
                <a:latin typeface="Noto IKEA Latin" panose="020B0502040504020204" pitchFamily="34" charset="0"/>
                <a:ea typeface="+mn-ea"/>
                <a:cs typeface="+mn-cs"/>
              </a:rPr>
              <a:t> </a:t>
            </a:r>
            <a:r>
              <a:rPr lang="en-US" sz="3600" b="1" cap="none" spc="0" dirty="0" err="1">
                <a:solidFill>
                  <a:prstClr val="black"/>
                </a:solidFill>
                <a:latin typeface="Noto IKEA Latin" panose="020B0502040504020204" pitchFamily="34" charset="0"/>
                <a:ea typeface="+mn-ea"/>
                <a:cs typeface="+mn-cs"/>
              </a:rPr>
              <a:t>på</a:t>
            </a:r>
            <a:r>
              <a:rPr lang="en-US" sz="3600" b="1" cap="none" spc="0" dirty="0">
                <a:solidFill>
                  <a:prstClr val="black"/>
                </a:solidFill>
                <a:latin typeface="Noto IKEA Latin" panose="020B0502040504020204" pitchFamily="34" charset="0"/>
                <a:ea typeface="+mn-ea"/>
                <a:cs typeface="+mn-cs"/>
              </a:rPr>
              <a:t> roller </a:t>
            </a:r>
            <a:r>
              <a:rPr lang="en-US" sz="3600" b="1" cap="none" spc="0" dirty="0" err="1">
                <a:solidFill>
                  <a:prstClr val="black"/>
                </a:solidFill>
                <a:latin typeface="Noto IKEA Latin" panose="020B0502040504020204" pitchFamily="34" charset="0"/>
                <a:ea typeface="+mn-ea"/>
                <a:cs typeface="+mn-cs"/>
              </a:rPr>
              <a:t>inom</a:t>
            </a:r>
            <a:r>
              <a:rPr lang="en-US" sz="3600" b="1" cap="none" spc="0" dirty="0">
                <a:solidFill>
                  <a:prstClr val="black"/>
                </a:solidFill>
                <a:latin typeface="Noto IKEA Latin" panose="020B0502040504020204" pitchFamily="34" charset="0"/>
                <a:ea typeface="+mn-ea"/>
                <a:cs typeface="+mn-cs"/>
              </a:rPr>
              <a:t> </a:t>
            </a:r>
            <a:r>
              <a:rPr lang="en-US" sz="3600" b="1" cap="none" spc="0" dirty="0" err="1">
                <a:solidFill>
                  <a:prstClr val="black"/>
                </a:solidFill>
                <a:latin typeface="Noto IKEA Latin" panose="020B0502040504020204" pitchFamily="34" charset="0"/>
                <a:ea typeface="+mn-ea"/>
                <a:cs typeface="+mn-cs"/>
              </a:rPr>
              <a:t>ett</a:t>
            </a:r>
            <a:r>
              <a:rPr lang="en-US" sz="3600" b="1" cap="none" spc="0" dirty="0">
                <a:solidFill>
                  <a:prstClr val="black"/>
                </a:solidFill>
                <a:latin typeface="Noto IKEA Latin" panose="020B0502040504020204" pitchFamily="34" charset="0"/>
                <a:ea typeface="+mn-ea"/>
                <a:cs typeface="+mn-cs"/>
              </a:rPr>
              <a:t> lag </a:t>
            </a:r>
            <a:r>
              <a:rPr lang="en-US" sz="3600" b="1" cap="none" spc="0" dirty="0" err="1">
                <a:solidFill>
                  <a:prstClr val="black"/>
                </a:solidFill>
                <a:latin typeface="Noto IKEA Latin" panose="020B0502040504020204" pitchFamily="34" charset="0"/>
                <a:ea typeface="+mn-ea"/>
                <a:cs typeface="+mn-cs"/>
              </a:rPr>
              <a:t>inom</a:t>
            </a:r>
            <a:r>
              <a:rPr lang="en-US" sz="3600" b="1" cap="none" spc="0" dirty="0">
                <a:solidFill>
                  <a:prstClr val="black"/>
                </a:solidFill>
                <a:latin typeface="Noto IKEA Latin" panose="020B0502040504020204" pitchFamily="34" charset="0"/>
                <a:ea typeface="+mn-ea"/>
                <a:cs typeface="+mn-cs"/>
              </a:rPr>
              <a:t> JIK 25-26</a:t>
            </a:r>
          </a:p>
        </p:txBody>
      </p:sp>
    </p:spTree>
    <p:extLst>
      <p:ext uri="{BB962C8B-B14F-4D97-AF65-F5344CB8AC3E}">
        <p14:creationId xmlns:p14="http://schemas.microsoft.com/office/powerpoint/2010/main" val="1582391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4F5288A-7E6A-274B-E6F4-C6B6B6C1C25D}"/>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674D97AE-1F0C-E5F6-22B7-C966913A7B66}"/>
              </a:ext>
            </a:extLst>
          </p:cNvPr>
          <p:cNvSpPr>
            <a:spLocks noChangeArrowheads="1"/>
          </p:cNvSpPr>
          <p:nvPr/>
        </p:nvSpPr>
        <p:spPr bwMode="auto">
          <a:xfrm>
            <a:off x="1300156" y="1693500"/>
            <a:ext cx="6151231" cy="211974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285750" indent="-285750">
              <a:buFont typeface="Arial" panose="020B0604020202020204" pitchFamily="34" charset="0"/>
              <a:buChar char="•"/>
            </a:pPr>
            <a:r>
              <a:rPr lang="sv-SE" dirty="0">
                <a:solidFill>
                  <a:srgbClr val="242424"/>
                </a:solidFill>
                <a:highlight>
                  <a:srgbClr val="FFFFFF"/>
                </a:highlight>
                <a:cs typeface="Segoe UI" panose="020B0502040204020203" pitchFamily="34" charset="0"/>
              </a:rPr>
              <a:t>Nya nationella regler med högre krav fr o m säsongen 2025/26</a:t>
            </a:r>
          </a:p>
          <a:p>
            <a:pPr marL="285750" indent="-285750">
              <a:buFont typeface="Arial" panose="020B0604020202020204" pitchFamily="34" charset="0"/>
              <a:buChar char="•"/>
            </a:pPr>
            <a:r>
              <a:rPr lang="sv-SE" dirty="0">
                <a:solidFill>
                  <a:srgbClr val="242424"/>
                </a:solidFill>
                <a:highlight>
                  <a:srgbClr val="FFFFFF"/>
                </a:highlight>
                <a:cs typeface="Segoe UI" panose="020B0502040204020203" pitchFamily="34" charset="0"/>
              </a:rPr>
              <a:t>Innebär att max en tränare i båset utan giltig tränarlicens och förkortad giltighetstid från 3 år till 2 år.</a:t>
            </a:r>
          </a:p>
          <a:p>
            <a:pPr marL="285750" indent="-285750">
              <a:buFont typeface="Arial" panose="020B0604020202020204" pitchFamily="34" charset="0"/>
              <a:buChar char="•"/>
            </a:pPr>
            <a:r>
              <a:rPr lang="sv-SE" dirty="0">
                <a:solidFill>
                  <a:srgbClr val="242424"/>
                </a:solidFill>
                <a:highlight>
                  <a:srgbClr val="FFFFFF"/>
                </a:highlight>
                <a:cs typeface="Segoe UI" panose="020B0502040204020203" pitchFamily="34" charset="0"/>
              </a:rPr>
              <a:t>Inventera behovet inom laget och anmäl till relevant utbildning: </a:t>
            </a:r>
          </a:p>
          <a:p>
            <a:pPr marL="273050" lvl="1"/>
            <a:r>
              <a:rPr lang="sv-SE" dirty="0">
                <a:solidFill>
                  <a:srgbClr val="242424"/>
                </a:solidFill>
                <a:highlight>
                  <a:srgbClr val="FFFFFF"/>
                </a:highlight>
                <a:cs typeface="Segoe UI" panose="020B0502040204020203" pitchFamily="34" charset="0"/>
                <a:hlinkClick r:id="rId3"/>
              </a:rPr>
              <a:t>https://www.innebandy.se/smaland-blekinge/utbildningar</a:t>
            </a:r>
            <a:r>
              <a:rPr lang="sv-SE" dirty="0">
                <a:solidFill>
                  <a:srgbClr val="242424"/>
                </a:solidFill>
                <a:highlight>
                  <a:srgbClr val="FFFFFF"/>
                </a:highlight>
                <a:cs typeface="Segoe UI" panose="020B0502040204020203" pitchFamily="34" charset="0"/>
              </a:rPr>
              <a:t> </a:t>
            </a:r>
          </a:p>
          <a:p>
            <a:pPr marL="285750" indent="-285750">
              <a:buFont typeface="Arial" panose="020B0604020202020204" pitchFamily="34" charset="0"/>
              <a:buChar char="•"/>
            </a:pPr>
            <a:endParaRPr lang="sv-SE" dirty="0">
              <a:solidFill>
                <a:srgbClr val="242424"/>
              </a:solidFill>
              <a:highlight>
                <a:srgbClr val="FFFFFF"/>
              </a:highlight>
              <a:cs typeface="Segoe UI" panose="020B0502040204020203" pitchFamily="34" charset="0"/>
            </a:endParaRPr>
          </a:p>
          <a:p>
            <a:endParaRPr lang="sv-SE" dirty="0">
              <a:solidFill>
                <a:srgbClr val="242424"/>
              </a:solidFill>
              <a:highlight>
                <a:srgbClr val="FFFFFF"/>
              </a:highlight>
              <a:cs typeface="Segoe UI" panose="020B0502040204020203" pitchFamily="34" charset="0"/>
            </a:endParaRPr>
          </a:p>
        </p:txBody>
      </p:sp>
      <p:pic>
        <p:nvPicPr>
          <p:cNvPr id="7" name="Picture 6" descr="A black and white logo">
            <a:extLst>
              <a:ext uri="{FF2B5EF4-FFF2-40B4-BE49-F238E27FC236}">
                <a16:creationId xmlns:a16="http://schemas.microsoft.com/office/drawing/2014/main" id="{ACBFFBB7-9B4E-8CC7-A1E3-811F1B8A040B}"/>
              </a:ext>
            </a:extLst>
          </p:cNvPr>
          <p:cNvPicPr>
            <a:picLocks noChangeAspect="1"/>
          </p:cNvPicPr>
          <p:nvPr/>
        </p:nvPicPr>
        <p:blipFill rotWithShape="1">
          <a:blip r:embed="rId4">
            <a:extLst>
              <a:ext uri="{28A0092B-C50C-407E-A947-70E740481C1C}">
                <a14:useLocalDpi xmlns:a14="http://schemas.microsoft.com/office/drawing/2010/main" val="0"/>
              </a:ext>
            </a:extLst>
          </a:blip>
          <a:srcRect r="71188"/>
          <a:stretch/>
        </p:blipFill>
        <p:spPr>
          <a:xfrm>
            <a:off x="9837700" y="5555524"/>
            <a:ext cx="1704060" cy="868690"/>
          </a:xfrm>
          <a:prstGeom prst="rect">
            <a:avLst/>
          </a:prstGeom>
        </p:spPr>
      </p:pic>
      <p:sp>
        <p:nvSpPr>
          <p:cNvPr id="3" name="Rubrik 1">
            <a:extLst>
              <a:ext uri="{FF2B5EF4-FFF2-40B4-BE49-F238E27FC236}">
                <a16:creationId xmlns:a16="http://schemas.microsoft.com/office/drawing/2014/main" id="{8A9D632B-F2F8-77A8-DB5F-250FA05D5C6A}"/>
              </a:ext>
            </a:extLst>
          </p:cNvPr>
          <p:cNvSpPr txBox="1">
            <a:spLocks/>
          </p:cNvSpPr>
          <p:nvPr/>
        </p:nvSpPr>
        <p:spPr>
          <a:xfrm>
            <a:off x="692034" y="467834"/>
            <a:ext cx="4697089" cy="12627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cap="all" spc="300" baseline="0">
                <a:solidFill>
                  <a:schemeClr val="tx2"/>
                </a:solidFill>
                <a:latin typeface="+mj-lt"/>
                <a:ea typeface="+mj-ea"/>
                <a:cs typeface="+mj-cs"/>
              </a:defRPr>
            </a:lvl1pPr>
          </a:lstStyle>
          <a:p>
            <a:pPr algn="ctr"/>
            <a:r>
              <a:rPr lang="en-US" sz="3600" b="1" cap="none" spc="0" dirty="0" err="1">
                <a:solidFill>
                  <a:prstClr val="black"/>
                </a:solidFill>
                <a:latin typeface="Noto IKEA Latin" panose="020B0502040504020204" pitchFamily="34" charset="0"/>
                <a:ea typeface="+mn-ea"/>
                <a:cs typeface="+mn-cs"/>
              </a:rPr>
              <a:t>Tränarutbildningar</a:t>
            </a:r>
            <a:endParaRPr lang="en-US" sz="3600" b="1" cap="none" spc="0" dirty="0">
              <a:solidFill>
                <a:prstClr val="black"/>
              </a:solidFill>
              <a:latin typeface="Noto IKEA Latin" panose="020B0502040504020204" pitchFamily="34" charset="0"/>
              <a:ea typeface="+mn-ea"/>
              <a:cs typeface="+mn-cs"/>
            </a:endParaRPr>
          </a:p>
        </p:txBody>
      </p:sp>
      <p:pic>
        <p:nvPicPr>
          <p:cNvPr id="2" name="Picture 2">
            <a:extLst>
              <a:ext uri="{FF2B5EF4-FFF2-40B4-BE49-F238E27FC236}">
                <a16:creationId xmlns:a16="http://schemas.microsoft.com/office/drawing/2014/main" id="{1466DF93-349E-CF89-E411-63B9E4A296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68448" y="1298355"/>
            <a:ext cx="2577195" cy="3436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966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4F5288A-7E6A-274B-E6F4-C6B6B6C1C25D}"/>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674D97AE-1F0C-E5F6-22B7-C966913A7B66}"/>
              </a:ext>
            </a:extLst>
          </p:cNvPr>
          <p:cNvSpPr>
            <a:spLocks noChangeArrowheads="1"/>
          </p:cNvSpPr>
          <p:nvPr/>
        </p:nvSpPr>
        <p:spPr bwMode="auto">
          <a:xfrm>
            <a:off x="868841" y="1402246"/>
            <a:ext cx="7640285" cy="528527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a:lnSpc>
                <a:spcPct val="120000"/>
              </a:lnSpc>
            </a:pPr>
            <a:r>
              <a:rPr lang="sv-SE" sz="2000" dirty="0">
                <a:solidFill>
                  <a:srgbClr val="242424"/>
                </a:solidFill>
                <a:highlight>
                  <a:srgbClr val="FFFFFF"/>
                </a:highlight>
                <a:cs typeface="Segoe UI" panose="020B0502040204020203" pitchFamily="34" charset="0"/>
              </a:rPr>
              <a:t>(tidigare Lars Holmer och Michael Lekenstam från P09 nu JIK utv.)</a:t>
            </a:r>
          </a:p>
          <a:p>
            <a:pPr>
              <a:lnSpc>
                <a:spcPct val="120000"/>
              </a:lnSpc>
            </a:pPr>
            <a:endParaRPr lang="sv-SE" sz="2000" dirty="0">
              <a:solidFill>
                <a:srgbClr val="242424"/>
              </a:solidFill>
              <a:highlight>
                <a:srgbClr val="FFFFFF"/>
              </a:highlight>
              <a:cs typeface="Segoe UI" panose="020B0502040204020203" pitchFamily="34" charset="0"/>
            </a:endParaRPr>
          </a:p>
          <a:p>
            <a:pPr>
              <a:lnSpc>
                <a:spcPct val="120000"/>
              </a:lnSpc>
            </a:pPr>
            <a:r>
              <a:rPr lang="sv-SE" sz="2000" dirty="0">
                <a:solidFill>
                  <a:srgbClr val="242424"/>
                </a:solidFill>
                <a:highlight>
                  <a:srgbClr val="FFFFFF"/>
                </a:highlight>
                <a:cs typeface="Segoe UI" panose="020B0502040204020203" pitchFamily="34" charset="0"/>
              </a:rPr>
              <a:t>Förslagsvis bör nya materialansvariga utses från -13/14-lag.</a:t>
            </a:r>
          </a:p>
          <a:p>
            <a:pPr>
              <a:lnSpc>
                <a:spcPct val="120000"/>
              </a:lnSpc>
            </a:pPr>
            <a:r>
              <a:rPr lang="sv-SE" sz="2000" dirty="0">
                <a:solidFill>
                  <a:srgbClr val="242424"/>
                </a:solidFill>
                <a:highlight>
                  <a:srgbClr val="FFFFFF"/>
                </a:highlight>
                <a:cs typeface="Segoe UI" panose="020B0502040204020203" pitchFamily="34" charset="0"/>
              </a:rPr>
              <a:t>= känner till JIK men har några år kvar i BoU. </a:t>
            </a:r>
          </a:p>
          <a:p>
            <a:pPr>
              <a:lnSpc>
                <a:spcPct val="120000"/>
              </a:lnSpc>
            </a:pPr>
            <a:endParaRPr lang="sv-SE" sz="2000" dirty="0">
              <a:solidFill>
                <a:srgbClr val="242424"/>
              </a:solidFill>
              <a:highlight>
                <a:srgbClr val="FFFFFF"/>
              </a:highlight>
              <a:cs typeface="Segoe UI" panose="020B0502040204020203" pitchFamily="34" charset="0"/>
            </a:endParaRPr>
          </a:p>
          <a:p>
            <a:pPr>
              <a:lnSpc>
                <a:spcPct val="120000"/>
              </a:lnSpc>
            </a:pPr>
            <a:r>
              <a:rPr lang="sv-SE" sz="2000" dirty="0">
                <a:solidFill>
                  <a:srgbClr val="242424"/>
                </a:solidFill>
                <a:highlight>
                  <a:srgbClr val="FFFFFF"/>
                </a:highlight>
                <a:cs typeface="Segoe UI" panose="020B0502040204020203" pitchFamily="34" charset="0"/>
              </a:rPr>
              <a:t>Uppgiften innebär ansvar för att </a:t>
            </a:r>
            <a:r>
              <a:rPr lang="sv-SE" sz="2000" dirty="0" err="1">
                <a:solidFill>
                  <a:srgbClr val="242424"/>
                </a:solidFill>
                <a:highlight>
                  <a:srgbClr val="FFFFFF"/>
                </a:highlight>
                <a:cs typeface="Segoe UI" panose="020B0502040204020203" pitchFamily="34" charset="0"/>
              </a:rPr>
              <a:t>JIK:s</a:t>
            </a:r>
            <a:r>
              <a:rPr lang="sv-SE" sz="2000" dirty="0">
                <a:solidFill>
                  <a:srgbClr val="242424"/>
                </a:solidFill>
                <a:highlight>
                  <a:srgbClr val="FFFFFF"/>
                </a:highlight>
                <a:cs typeface="Segoe UI" panose="020B0502040204020203" pitchFamily="34" charset="0"/>
              </a:rPr>
              <a:t> ungdomslag har rätt material på plats inför säsongsstart och under säsongen.</a:t>
            </a:r>
          </a:p>
          <a:p>
            <a:pPr marL="342900" indent="-342900">
              <a:lnSpc>
                <a:spcPct val="120000"/>
              </a:lnSpc>
              <a:buFont typeface="Arial" panose="020B0604020202020204" pitchFamily="34" charset="0"/>
              <a:buChar char="•"/>
            </a:pPr>
            <a:r>
              <a:rPr lang="sv-SE" sz="2000" dirty="0">
                <a:solidFill>
                  <a:srgbClr val="242424"/>
                </a:solidFill>
                <a:highlight>
                  <a:srgbClr val="FFFFFF"/>
                </a:highlight>
                <a:cs typeface="Segoe UI" panose="020B0502040204020203" pitchFamily="34" charset="0"/>
              </a:rPr>
              <a:t>Inför varje säsong inventera behov av material och matchställ</a:t>
            </a:r>
          </a:p>
          <a:p>
            <a:pPr marL="342900" indent="-342900">
              <a:lnSpc>
                <a:spcPct val="120000"/>
              </a:lnSpc>
              <a:buFont typeface="Arial" panose="020B0604020202020204" pitchFamily="34" charset="0"/>
              <a:buChar char="•"/>
            </a:pPr>
            <a:r>
              <a:rPr lang="sv-SE" sz="2000" dirty="0">
                <a:solidFill>
                  <a:srgbClr val="242424"/>
                </a:solidFill>
                <a:highlight>
                  <a:srgbClr val="FFFFFF"/>
                </a:highlight>
                <a:cs typeface="Segoe UI" panose="020B0502040204020203" pitchFamily="34" charset="0"/>
              </a:rPr>
              <a:t>Fördela befintliga ställ mellan lag och hjälpa lag med kontakt med Intersport för nya ställ</a:t>
            </a:r>
          </a:p>
          <a:p>
            <a:pPr marL="342900" indent="-342900">
              <a:lnSpc>
                <a:spcPct val="120000"/>
              </a:lnSpc>
              <a:buFont typeface="Arial" panose="020B0604020202020204" pitchFamily="34" charset="0"/>
              <a:buChar char="•"/>
            </a:pPr>
            <a:r>
              <a:rPr lang="sv-SE" sz="2000" dirty="0">
                <a:solidFill>
                  <a:srgbClr val="242424"/>
                </a:solidFill>
                <a:highlight>
                  <a:srgbClr val="FFFFFF"/>
                </a:highlight>
                <a:cs typeface="Segoe UI" panose="020B0502040204020203" pitchFamily="34" charset="0"/>
              </a:rPr>
              <a:t>Göra beställningar från Intersport av förbrukningsvaror.</a:t>
            </a:r>
          </a:p>
          <a:p>
            <a:pPr>
              <a:lnSpc>
                <a:spcPct val="120000"/>
              </a:lnSpc>
            </a:pPr>
            <a:endParaRPr lang="sv-SE" sz="2000" dirty="0">
              <a:solidFill>
                <a:srgbClr val="242424"/>
              </a:solidFill>
              <a:highlight>
                <a:srgbClr val="FFFFFF"/>
              </a:highlight>
              <a:cs typeface="Segoe UI" panose="020B0502040204020203" pitchFamily="34" charset="0"/>
            </a:endParaRPr>
          </a:p>
          <a:p>
            <a:pPr>
              <a:lnSpc>
                <a:spcPct val="120000"/>
              </a:lnSpc>
            </a:pPr>
            <a:r>
              <a:rPr lang="sv-SE" sz="2000" dirty="0">
                <a:solidFill>
                  <a:srgbClr val="242424"/>
                </a:solidFill>
                <a:highlight>
                  <a:srgbClr val="FFFFFF"/>
                </a:highlight>
                <a:cs typeface="Segoe UI" panose="020B0502040204020203" pitchFamily="34" charset="0"/>
              </a:rPr>
              <a:t>Stöd och struktur finns, uppdaterad materiapolicy och mentorskap.</a:t>
            </a:r>
          </a:p>
        </p:txBody>
      </p:sp>
      <p:pic>
        <p:nvPicPr>
          <p:cNvPr id="7" name="Picture 6" descr="A black and white logo">
            <a:extLst>
              <a:ext uri="{FF2B5EF4-FFF2-40B4-BE49-F238E27FC236}">
                <a16:creationId xmlns:a16="http://schemas.microsoft.com/office/drawing/2014/main" id="{ACBFFBB7-9B4E-8CC7-A1E3-811F1B8A040B}"/>
              </a:ext>
            </a:extLst>
          </p:cNvPr>
          <p:cNvPicPr>
            <a:picLocks noChangeAspect="1"/>
          </p:cNvPicPr>
          <p:nvPr/>
        </p:nvPicPr>
        <p:blipFill rotWithShape="1">
          <a:blip r:embed="rId3">
            <a:extLst>
              <a:ext uri="{28A0092B-C50C-407E-A947-70E740481C1C}">
                <a14:useLocalDpi xmlns:a14="http://schemas.microsoft.com/office/drawing/2010/main" val="0"/>
              </a:ext>
            </a:extLst>
          </a:blip>
          <a:srcRect r="71188"/>
          <a:stretch/>
        </p:blipFill>
        <p:spPr>
          <a:xfrm>
            <a:off x="9837700" y="5555524"/>
            <a:ext cx="1704060" cy="868690"/>
          </a:xfrm>
          <a:prstGeom prst="rect">
            <a:avLst/>
          </a:prstGeom>
        </p:spPr>
      </p:pic>
      <p:sp>
        <p:nvSpPr>
          <p:cNvPr id="3" name="Rubrik 1">
            <a:extLst>
              <a:ext uri="{FF2B5EF4-FFF2-40B4-BE49-F238E27FC236}">
                <a16:creationId xmlns:a16="http://schemas.microsoft.com/office/drawing/2014/main" id="{8A9D632B-F2F8-77A8-DB5F-250FA05D5C6A}"/>
              </a:ext>
            </a:extLst>
          </p:cNvPr>
          <p:cNvSpPr txBox="1">
            <a:spLocks/>
          </p:cNvSpPr>
          <p:nvPr/>
        </p:nvSpPr>
        <p:spPr>
          <a:xfrm>
            <a:off x="687345" y="500658"/>
            <a:ext cx="6402772" cy="12627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cap="all" spc="300" baseline="0">
                <a:solidFill>
                  <a:schemeClr val="tx2"/>
                </a:solidFill>
                <a:latin typeface="+mj-lt"/>
                <a:ea typeface="+mj-ea"/>
                <a:cs typeface="+mj-cs"/>
              </a:defRPr>
            </a:lvl1pPr>
          </a:lstStyle>
          <a:p>
            <a:pPr algn="ctr"/>
            <a:r>
              <a:rPr lang="en-US" sz="3600" b="1" cap="none" spc="0" dirty="0" err="1">
                <a:solidFill>
                  <a:prstClr val="black"/>
                </a:solidFill>
                <a:latin typeface="Noto IKEA Latin" panose="020B0502040504020204" pitchFamily="34" charset="0"/>
                <a:ea typeface="+mn-ea"/>
                <a:cs typeface="+mn-cs"/>
              </a:rPr>
              <a:t>Behov</a:t>
            </a:r>
            <a:r>
              <a:rPr lang="en-US" sz="3600" b="1" cap="none" spc="0" dirty="0">
                <a:solidFill>
                  <a:prstClr val="black"/>
                </a:solidFill>
                <a:latin typeface="Noto IKEA Latin" panose="020B0502040504020204" pitchFamily="34" charset="0"/>
                <a:ea typeface="+mn-ea"/>
                <a:cs typeface="+mn-cs"/>
              </a:rPr>
              <a:t> av </a:t>
            </a:r>
            <a:r>
              <a:rPr lang="en-US" sz="3600" b="1" cap="none" spc="0" dirty="0" err="1">
                <a:solidFill>
                  <a:prstClr val="black"/>
                </a:solidFill>
                <a:latin typeface="Noto IKEA Latin" panose="020B0502040504020204" pitchFamily="34" charset="0"/>
                <a:ea typeface="+mn-ea"/>
                <a:cs typeface="+mn-cs"/>
              </a:rPr>
              <a:t>nya</a:t>
            </a:r>
            <a:r>
              <a:rPr lang="en-US" sz="3600" b="1" cap="none" spc="0" dirty="0">
                <a:solidFill>
                  <a:prstClr val="black"/>
                </a:solidFill>
                <a:latin typeface="Noto IKEA Latin" panose="020B0502040504020204" pitchFamily="34" charset="0"/>
                <a:ea typeface="+mn-ea"/>
                <a:cs typeface="+mn-cs"/>
              </a:rPr>
              <a:t> </a:t>
            </a:r>
            <a:r>
              <a:rPr lang="en-US" sz="3600" b="1" cap="none" spc="0" dirty="0" err="1">
                <a:solidFill>
                  <a:prstClr val="black"/>
                </a:solidFill>
                <a:latin typeface="Noto IKEA Latin" panose="020B0502040504020204" pitchFamily="34" charset="0"/>
                <a:ea typeface="+mn-ea"/>
                <a:cs typeface="+mn-cs"/>
              </a:rPr>
              <a:t>materialansvariga</a:t>
            </a:r>
            <a:endParaRPr lang="en-US" sz="3600" b="1" cap="none" spc="0" dirty="0">
              <a:solidFill>
                <a:prstClr val="black"/>
              </a:solidFill>
              <a:latin typeface="Noto IKEA Latin" panose="020B0502040504020204" pitchFamily="34" charset="0"/>
              <a:ea typeface="+mn-ea"/>
              <a:cs typeface="+mn-cs"/>
            </a:endParaRPr>
          </a:p>
        </p:txBody>
      </p:sp>
      <p:pic>
        <p:nvPicPr>
          <p:cNvPr id="6" name="Picture 5">
            <a:extLst>
              <a:ext uri="{FF2B5EF4-FFF2-40B4-BE49-F238E27FC236}">
                <a16:creationId xmlns:a16="http://schemas.microsoft.com/office/drawing/2014/main" id="{3B045E1D-B2B5-A34D-5F11-87AB2204BEAD}"/>
              </a:ext>
            </a:extLst>
          </p:cNvPr>
          <p:cNvPicPr>
            <a:picLocks noChangeAspect="1"/>
          </p:cNvPicPr>
          <p:nvPr/>
        </p:nvPicPr>
        <p:blipFill>
          <a:blip r:embed="rId4"/>
          <a:stretch>
            <a:fillRect/>
          </a:stretch>
        </p:blipFill>
        <p:spPr>
          <a:xfrm>
            <a:off x="8695106" y="542366"/>
            <a:ext cx="3245038" cy="2681282"/>
          </a:xfrm>
          <a:prstGeom prst="rect">
            <a:avLst/>
          </a:prstGeom>
        </p:spPr>
      </p:pic>
    </p:spTree>
    <p:extLst>
      <p:ext uri="{BB962C8B-B14F-4D97-AF65-F5344CB8AC3E}">
        <p14:creationId xmlns:p14="http://schemas.microsoft.com/office/powerpoint/2010/main" val="4158853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4F5288A-7E6A-274B-E6F4-C6B6B6C1C25D}"/>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674D97AE-1F0C-E5F6-22B7-C966913A7B66}"/>
              </a:ext>
            </a:extLst>
          </p:cNvPr>
          <p:cNvSpPr>
            <a:spLocks noChangeArrowheads="1"/>
          </p:cNvSpPr>
          <p:nvPr/>
        </p:nvSpPr>
        <p:spPr bwMode="auto">
          <a:xfrm>
            <a:off x="1234677" y="1908540"/>
            <a:ext cx="7817883" cy="321888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Autofit/>
          </a:bodyPr>
          <a:lstStyle/>
          <a:p>
            <a:pPr marL="285750" indent="-285750">
              <a:lnSpc>
                <a:spcPct val="120000"/>
              </a:lnSpc>
              <a:buFont typeface="Arial" panose="020B0604020202020204" pitchFamily="34" charset="0"/>
              <a:buChar char="•"/>
            </a:pPr>
            <a:r>
              <a:rPr lang="sv-SE" sz="2000" dirty="0">
                <a:solidFill>
                  <a:srgbClr val="242424"/>
                </a:solidFill>
                <a:highlight>
                  <a:srgbClr val="FFFFFF"/>
                </a:highlight>
                <a:cs typeface="Segoe UI" panose="020B0502040204020203" pitchFamily="34" charset="0"/>
              </a:rPr>
              <a:t>31 augusti </a:t>
            </a:r>
            <a:r>
              <a:rPr lang="sv-SE" sz="2000" dirty="0" err="1">
                <a:solidFill>
                  <a:srgbClr val="242424"/>
                </a:solidFill>
                <a:highlight>
                  <a:srgbClr val="FFFFFF"/>
                </a:highlight>
                <a:cs typeface="Segoe UI" panose="020B0502040204020203" pitchFamily="34" charset="0"/>
              </a:rPr>
              <a:t>kl</a:t>
            </a:r>
            <a:r>
              <a:rPr lang="sv-SE" sz="2000" dirty="0">
                <a:solidFill>
                  <a:srgbClr val="242424"/>
                </a:solidFill>
                <a:highlight>
                  <a:srgbClr val="FFFFFF"/>
                </a:highlight>
                <a:cs typeface="Segoe UI" panose="020B0502040204020203" pitchFamily="34" charset="0"/>
              </a:rPr>
              <a:t> 15.00-19.00 Föreningsdag med träningsmatch, erbjudanden från Intersport, tävlingar </a:t>
            </a:r>
            <a:r>
              <a:rPr lang="sv-SE" sz="2000" dirty="0" err="1">
                <a:solidFill>
                  <a:srgbClr val="242424"/>
                </a:solidFill>
                <a:highlight>
                  <a:srgbClr val="FFFFFF"/>
                </a:highlight>
                <a:cs typeface="Segoe UI" panose="020B0502040204020203" pitchFamily="34" charset="0"/>
              </a:rPr>
              <a:t>etc</a:t>
            </a:r>
            <a:endParaRPr lang="sv-SE" sz="2000" dirty="0">
              <a:solidFill>
                <a:srgbClr val="242424"/>
              </a:solidFill>
              <a:highlight>
                <a:srgbClr val="FFFFFF"/>
              </a:highlight>
              <a:cs typeface="Segoe UI" panose="020B0502040204020203" pitchFamily="34" charset="0"/>
            </a:endParaRPr>
          </a:p>
          <a:p>
            <a:pPr marL="285750" indent="-285750">
              <a:lnSpc>
                <a:spcPct val="120000"/>
              </a:lnSpc>
              <a:buFont typeface="Arial" panose="020B0604020202020204" pitchFamily="34" charset="0"/>
              <a:buChar char="•"/>
            </a:pPr>
            <a:r>
              <a:rPr lang="sv-SE" sz="2000" dirty="0">
                <a:solidFill>
                  <a:srgbClr val="242424"/>
                </a:solidFill>
                <a:highlight>
                  <a:srgbClr val="FFFFFF"/>
                </a:highlight>
                <a:cs typeface="Segoe UI" panose="020B0502040204020203" pitchFamily="34" charset="0"/>
              </a:rPr>
              <a:t>16 september och 1 oktober: fotografering BoU </a:t>
            </a:r>
          </a:p>
          <a:p>
            <a:pPr marL="285750" indent="-285750">
              <a:lnSpc>
                <a:spcPct val="120000"/>
              </a:lnSpc>
              <a:buFont typeface="Arial" panose="020B0604020202020204" pitchFamily="34" charset="0"/>
              <a:buChar char="•"/>
            </a:pPr>
            <a:r>
              <a:rPr lang="sv-SE" sz="2000" dirty="0">
                <a:solidFill>
                  <a:srgbClr val="242424"/>
                </a:solidFill>
                <a:highlight>
                  <a:srgbClr val="FFFFFF"/>
                </a:highlight>
                <a:cs typeface="Segoe UI" panose="020B0502040204020203" pitchFamily="34" charset="0"/>
              </a:rPr>
              <a:t>December:  Julavslutning för hela föreningen. Herr </a:t>
            </a:r>
            <a:r>
              <a:rPr lang="sv-SE" sz="2000" dirty="0" err="1">
                <a:solidFill>
                  <a:srgbClr val="242424"/>
                </a:solidFill>
                <a:highlight>
                  <a:srgbClr val="FFFFFF"/>
                </a:highlight>
                <a:cs typeface="Segoe UI" panose="020B0502040204020203" pitchFamily="34" charset="0"/>
              </a:rPr>
              <a:t>resp</a:t>
            </a:r>
            <a:r>
              <a:rPr lang="sv-SE" sz="2000" dirty="0">
                <a:solidFill>
                  <a:srgbClr val="242424"/>
                </a:solidFill>
                <a:highlight>
                  <a:srgbClr val="FFFFFF"/>
                </a:highlight>
                <a:cs typeface="Segoe UI" panose="020B0502040204020203" pitchFamily="34" charset="0"/>
              </a:rPr>
              <a:t> dam match. BoU arrangerar och deltar.</a:t>
            </a:r>
          </a:p>
          <a:p>
            <a:pPr marL="285750" indent="-285750">
              <a:lnSpc>
                <a:spcPct val="120000"/>
              </a:lnSpc>
              <a:buFont typeface="Arial" panose="020B0604020202020204" pitchFamily="34" charset="0"/>
              <a:buChar char="•"/>
            </a:pPr>
            <a:r>
              <a:rPr lang="sv-SE" sz="2000" dirty="0">
                <a:solidFill>
                  <a:srgbClr val="242424"/>
                </a:solidFill>
                <a:highlight>
                  <a:srgbClr val="FFFFFF"/>
                </a:highlight>
                <a:cs typeface="Segoe UI" panose="020B0502040204020203" pitchFamily="34" charset="0"/>
              </a:rPr>
              <a:t>27-29 mars och 10-12 april: </a:t>
            </a:r>
            <a:r>
              <a:rPr lang="sv-SE" sz="2000" dirty="0" err="1">
                <a:solidFill>
                  <a:srgbClr val="242424"/>
                </a:solidFill>
                <a:highlight>
                  <a:srgbClr val="FFFFFF"/>
                </a:highlight>
                <a:cs typeface="Segoe UI" panose="020B0502040204020203" pitchFamily="34" charset="0"/>
              </a:rPr>
              <a:t>Fairplay</a:t>
            </a:r>
            <a:r>
              <a:rPr lang="sv-SE" sz="2000" dirty="0">
                <a:solidFill>
                  <a:srgbClr val="242424"/>
                </a:solidFill>
                <a:highlight>
                  <a:srgbClr val="FFFFFF"/>
                </a:highlight>
                <a:cs typeface="Segoe UI" panose="020B0502040204020203" pitchFamily="34" charset="0"/>
              </a:rPr>
              <a:t> cup ca 10 h arbete/ barn</a:t>
            </a:r>
          </a:p>
          <a:p>
            <a:pPr marL="285750" indent="-285750">
              <a:lnSpc>
                <a:spcPct val="120000"/>
              </a:lnSpc>
              <a:buFont typeface="Arial" panose="020B0604020202020204" pitchFamily="34" charset="0"/>
              <a:buChar char="•"/>
            </a:pPr>
            <a:endParaRPr lang="sv-SE" sz="2000" dirty="0">
              <a:solidFill>
                <a:srgbClr val="242424"/>
              </a:solidFill>
              <a:highlight>
                <a:srgbClr val="FFFFFF"/>
              </a:highlight>
              <a:cs typeface="Segoe UI" panose="020B0502040204020203" pitchFamily="34" charset="0"/>
            </a:endParaRPr>
          </a:p>
          <a:p>
            <a:pPr>
              <a:lnSpc>
                <a:spcPct val="120000"/>
              </a:lnSpc>
            </a:pPr>
            <a:endParaRPr lang="sv-SE" sz="2000" dirty="0">
              <a:solidFill>
                <a:srgbClr val="242424"/>
              </a:solidFill>
              <a:highlight>
                <a:srgbClr val="FFFFFF"/>
              </a:highlight>
              <a:cs typeface="Segoe UI" panose="020B0502040204020203" pitchFamily="34" charset="0"/>
            </a:endParaRPr>
          </a:p>
        </p:txBody>
      </p:sp>
      <p:pic>
        <p:nvPicPr>
          <p:cNvPr id="7" name="Picture 6" descr="A black and white logo">
            <a:extLst>
              <a:ext uri="{FF2B5EF4-FFF2-40B4-BE49-F238E27FC236}">
                <a16:creationId xmlns:a16="http://schemas.microsoft.com/office/drawing/2014/main" id="{ACBFFBB7-9B4E-8CC7-A1E3-811F1B8A040B}"/>
              </a:ext>
            </a:extLst>
          </p:cNvPr>
          <p:cNvPicPr>
            <a:picLocks noChangeAspect="1"/>
          </p:cNvPicPr>
          <p:nvPr/>
        </p:nvPicPr>
        <p:blipFill rotWithShape="1">
          <a:blip r:embed="rId3">
            <a:extLst>
              <a:ext uri="{28A0092B-C50C-407E-A947-70E740481C1C}">
                <a14:useLocalDpi xmlns:a14="http://schemas.microsoft.com/office/drawing/2010/main" val="0"/>
              </a:ext>
            </a:extLst>
          </a:blip>
          <a:srcRect r="71188"/>
          <a:stretch/>
        </p:blipFill>
        <p:spPr>
          <a:xfrm>
            <a:off x="9837700" y="5555524"/>
            <a:ext cx="1704060" cy="868690"/>
          </a:xfrm>
          <a:prstGeom prst="rect">
            <a:avLst/>
          </a:prstGeom>
        </p:spPr>
      </p:pic>
      <p:sp>
        <p:nvSpPr>
          <p:cNvPr id="3" name="Rubrik 1">
            <a:extLst>
              <a:ext uri="{FF2B5EF4-FFF2-40B4-BE49-F238E27FC236}">
                <a16:creationId xmlns:a16="http://schemas.microsoft.com/office/drawing/2014/main" id="{8A9D632B-F2F8-77A8-DB5F-250FA05D5C6A}"/>
              </a:ext>
            </a:extLst>
          </p:cNvPr>
          <p:cNvSpPr txBox="1">
            <a:spLocks/>
          </p:cNvSpPr>
          <p:nvPr/>
        </p:nvSpPr>
        <p:spPr>
          <a:xfrm>
            <a:off x="692035" y="467834"/>
            <a:ext cx="3648738" cy="12627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cap="all" spc="300" baseline="0">
                <a:solidFill>
                  <a:schemeClr val="tx2"/>
                </a:solidFill>
                <a:latin typeface="+mj-lt"/>
                <a:ea typeface="+mj-ea"/>
                <a:cs typeface="+mj-cs"/>
              </a:defRPr>
            </a:lvl1pPr>
          </a:lstStyle>
          <a:p>
            <a:pPr algn="ctr"/>
            <a:r>
              <a:rPr lang="en-US" sz="3600" b="1" cap="none" spc="0" dirty="0">
                <a:solidFill>
                  <a:prstClr val="black"/>
                </a:solidFill>
                <a:latin typeface="Noto IKEA Latin" panose="020B0502040504020204" pitchFamily="34" charset="0"/>
                <a:ea typeface="+mn-ea"/>
                <a:cs typeface="+mn-cs"/>
              </a:rPr>
              <a:t>Viktiga datum</a:t>
            </a:r>
          </a:p>
        </p:txBody>
      </p:sp>
      <p:pic>
        <p:nvPicPr>
          <p:cNvPr id="1027" name="0A866F5C-46E4-4E52-8384-07C3A1290EC2" descr="PHOTO-2024-08-16-10-14-09.jpg">
            <a:extLst>
              <a:ext uri="{FF2B5EF4-FFF2-40B4-BE49-F238E27FC236}">
                <a16:creationId xmlns:a16="http://schemas.microsoft.com/office/drawing/2014/main" id="{40E23835-C37B-3EDE-B8D9-FA236A914CA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149" t="12216" r="14988" b="29833"/>
          <a:stretch/>
        </p:blipFill>
        <p:spPr bwMode="auto">
          <a:xfrm>
            <a:off x="9561197" y="467834"/>
            <a:ext cx="2257065" cy="2361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2326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4F5288A-7E6A-274B-E6F4-C6B6B6C1C25D}"/>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674D97AE-1F0C-E5F6-22B7-C966913A7B66}"/>
              </a:ext>
            </a:extLst>
          </p:cNvPr>
          <p:cNvSpPr>
            <a:spLocks noChangeArrowheads="1"/>
          </p:cNvSpPr>
          <p:nvPr/>
        </p:nvSpPr>
        <p:spPr bwMode="auto">
          <a:xfrm>
            <a:off x="1163425" y="2632935"/>
            <a:ext cx="8384336" cy="321888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Autofit/>
          </a:bodyPr>
          <a:lstStyle/>
          <a:p>
            <a:pPr marL="285750" indent="-285750">
              <a:lnSpc>
                <a:spcPct val="120000"/>
              </a:lnSpc>
              <a:buFont typeface="Arial" panose="020B0604020202020204" pitchFamily="34" charset="0"/>
              <a:buChar char="•"/>
            </a:pPr>
            <a:r>
              <a:rPr lang="sv-SE" sz="2000" dirty="0">
                <a:solidFill>
                  <a:srgbClr val="242424"/>
                </a:solidFill>
                <a:highlight>
                  <a:srgbClr val="FFFFFF"/>
                </a:highlight>
                <a:cs typeface="Segoe UI" panose="020B0502040204020203" pitchFamily="34" charset="0"/>
              </a:rPr>
              <a:t>Fördelat 8 tidiga (16.00-17.00) och 5 sena (21.00-22.00) tider.</a:t>
            </a:r>
          </a:p>
          <a:p>
            <a:pPr marL="285750" indent="-285750">
              <a:lnSpc>
                <a:spcPct val="120000"/>
              </a:lnSpc>
              <a:buFont typeface="Arial" panose="020B0604020202020204" pitchFamily="34" charset="0"/>
              <a:buChar char="•"/>
            </a:pPr>
            <a:r>
              <a:rPr lang="sv-SE" sz="2000" dirty="0">
                <a:solidFill>
                  <a:srgbClr val="242424"/>
                </a:solidFill>
                <a:highlight>
                  <a:srgbClr val="FFFFFF"/>
                </a:highlight>
                <a:cs typeface="Segoe UI" panose="020B0502040204020203" pitchFamily="34" charset="0"/>
              </a:rPr>
              <a:t>Fördelat ”premiumtider” 17.00-21.00 och Hisingstorp till olika lag så rättvist som möjligt utifrån önskemål</a:t>
            </a:r>
          </a:p>
          <a:p>
            <a:pPr marL="285750" indent="-285750">
              <a:lnSpc>
                <a:spcPct val="120000"/>
              </a:lnSpc>
              <a:buFont typeface="Arial" panose="020B0604020202020204" pitchFamily="34" charset="0"/>
              <a:buChar char="•"/>
            </a:pPr>
            <a:r>
              <a:rPr lang="sv-SE" sz="2000" dirty="0">
                <a:solidFill>
                  <a:srgbClr val="242424"/>
                </a:solidFill>
                <a:highlight>
                  <a:srgbClr val="FFFFFF"/>
                </a:highlight>
                <a:cs typeface="Segoe UI" panose="020B0502040204020203" pitchFamily="34" charset="0"/>
              </a:rPr>
              <a:t>Tillkommit halltider i Ljungarum </a:t>
            </a:r>
            <a:r>
              <a:rPr lang="sv-SE" sz="2000" dirty="0" err="1">
                <a:solidFill>
                  <a:srgbClr val="242424"/>
                </a:solidFill>
                <a:highlight>
                  <a:srgbClr val="FFFFFF"/>
                </a:highlight>
                <a:cs typeface="Segoe UI" panose="020B0502040204020203" pitchFamily="34" charset="0"/>
              </a:rPr>
              <a:t>resp</a:t>
            </a:r>
            <a:r>
              <a:rPr lang="sv-SE" sz="2000" dirty="0">
                <a:solidFill>
                  <a:srgbClr val="242424"/>
                </a:solidFill>
                <a:highlight>
                  <a:srgbClr val="FFFFFF"/>
                </a:highlight>
                <a:cs typeface="Segoe UI" panose="020B0502040204020203" pitchFamily="34" charset="0"/>
              </a:rPr>
              <a:t> Per Brahe</a:t>
            </a:r>
          </a:p>
          <a:p>
            <a:pPr marL="285750" indent="-285750">
              <a:lnSpc>
                <a:spcPct val="120000"/>
              </a:lnSpc>
              <a:buFont typeface="Arial" panose="020B0604020202020204" pitchFamily="34" charset="0"/>
              <a:buChar char="•"/>
            </a:pPr>
            <a:r>
              <a:rPr lang="sv-SE" sz="2000" dirty="0">
                <a:solidFill>
                  <a:srgbClr val="242424"/>
                </a:solidFill>
                <a:highlight>
                  <a:srgbClr val="FFFFFF"/>
                </a:highlight>
                <a:cs typeface="Segoe UI" panose="020B0502040204020203" pitchFamily="34" charset="0"/>
              </a:rPr>
              <a:t>Vissa justeringar under sommaren </a:t>
            </a:r>
            <a:r>
              <a:rPr lang="sv-SE" sz="2000" dirty="0" err="1">
                <a:solidFill>
                  <a:srgbClr val="242424"/>
                </a:solidFill>
                <a:highlight>
                  <a:srgbClr val="FFFFFF"/>
                </a:highlight>
                <a:cs typeface="Segoe UI" panose="020B0502040204020203" pitchFamily="34" charset="0"/>
              </a:rPr>
              <a:t>pga</a:t>
            </a:r>
            <a:r>
              <a:rPr lang="sv-SE" sz="2000" dirty="0">
                <a:solidFill>
                  <a:srgbClr val="242424"/>
                </a:solidFill>
                <a:highlight>
                  <a:srgbClr val="FFFFFF"/>
                </a:highlight>
                <a:cs typeface="Segoe UI" panose="020B0502040204020203" pitchFamily="34" charset="0"/>
              </a:rPr>
              <a:t> tränare som tränar flera lag.   </a:t>
            </a:r>
          </a:p>
          <a:p>
            <a:pPr marL="800100" lvl="1" indent="-342900">
              <a:lnSpc>
                <a:spcPct val="120000"/>
              </a:lnSpc>
              <a:buFont typeface="Gill Sans MT" panose="020B0502020104020203" pitchFamily="34" charset="0"/>
              <a:buChar char="-"/>
            </a:pPr>
            <a:r>
              <a:rPr lang="sv-SE" sz="2000" dirty="0">
                <a:solidFill>
                  <a:srgbClr val="242424"/>
                </a:solidFill>
                <a:highlight>
                  <a:srgbClr val="FFFFFF"/>
                </a:highlight>
                <a:cs typeface="Segoe UI" panose="020B0502040204020203" pitchFamily="34" charset="0"/>
              </a:rPr>
              <a:t>P10 byte av hall fredag och justering av tider fredag/måndag</a:t>
            </a:r>
          </a:p>
          <a:p>
            <a:pPr marL="800100" lvl="1" indent="-342900">
              <a:lnSpc>
                <a:spcPct val="120000"/>
              </a:lnSpc>
              <a:buFont typeface="Gill Sans MT" panose="020B0502020104020203" pitchFamily="34" charset="0"/>
              <a:buChar char="-"/>
            </a:pPr>
            <a:r>
              <a:rPr lang="sv-SE" sz="2000" dirty="0">
                <a:solidFill>
                  <a:srgbClr val="242424"/>
                </a:solidFill>
                <a:highlight>
                  <a:srgbClr val="FFFFFF"/>
                </a:highlight>
                <a:cs typeface="Segoe UI" panose="020B0502040204020203" pitchFamily="34" charset="0"/>
              </a:rPr>
              <a:t>P11 byte av hall onsdag och fredag</a:t>
            </a:r>
          </a:p>
          <a:p>
            <a:pPr marL="800100" lvl="1" indent="-342900">
              <a:lnSpc>
                <a:spcPct val="120000"/>
              </a:lnSpc>
              <a:buFont typeface="Gill Sans MT" panose="020B0502020104020203" pitchFamily="34" charset="0"/>
              <a:buChar char="-"/>
            </a:pPr>
            <a:r>
              <a:rPr lang="sv-SE" sz="2000" dirty="0">
                <a:solidFill>
                  <a:srgbClr val="242424"/>
                </a:solidFill>
                <a:highlight>
                  <a:srgbClr val="FFFFFF"/>
                </a:highlight>
                <a:cs typeface="Segoe UI" panose="020B0502040204020203" pitchFamily="34" charset="0"/>
              </a:rPr>
              <a:t>P13 byte av tider måndag och onsdag</a:t>
            </a:r>
          </a:p>
          <a:p>
            <a:pPr marL="800100" lvl="1" indent="-342900">
              <a:lnSpc>
                <a:spcPct val="120000"/>
              </a:lnSpc>
              <a:buFont typeface="Gill Sans MT" panose="020B0502020104020203" pitchFamily="34" charset="0"/>
              <a:buChar char="-"/>
            </a:pPr>
            <a:r>
              <a:rPr lang="sv-SE" sz="2000" dirty="0">
                <a:solidFill>
                  <a:srgbClr val="242424"/>
                </a:solidFill>
                <a:highlight>
                  <a:srgbClr val="FFFFFF"/>
                </a:highlight>
                <a:cs typeface="Segoe UI" panose="020B0502040204020203" pitchFamily="34" charset="0"/>
              </a:rPr>
              <a:t>P14 byte av tid och hall onsdag och hall fredag</a:t>
            </a:r>
          </a:p>
          <a:p>
            <a:pPr marL="800100" lvl="1" indent="-342900">
              <a:lnSpc>
                <a:spcPct val="120000"/>
              </a:lnSpc>
              <a:buFont typeface="Gill Sans MT" panose="020B0502020104020203" pitchFamily="34" charset="0"/>
              <a:buChar char="-"/>
            </a:pPr>
            <a:r>
              <a:rPr lang="sv-SE" sz="2000" dirty="0">
                <a:solidFill>
                  <a:srgbClr val="242424"/>
                </a:solidFill>
                <a:highlight>
                  <a:srgbClr val="FFFFFF"/>
                </a:highlight>
                <a:cs typeface="Segoe UI" panose="020B0502040204020203" pitchFamily="34" charset="0"/>
              </a:rPr>
              <a:t>P16 ny tid och hall torsdag</a:t>
            </a:r>
          </a:p>
          <a:p>
            <a:pPr marL="800100" lvl="1" indent="-342900">
              <a:lnSpc>
                <a:spcPct val="120000"/>
              </a:lnSpc>
              <a:buFont typeface="Gill Sans MT" panose="020B0502020104020203" pitchFamily="34" charset="0"/>
              <a:buChar char="-"/>
            </a:pPr>
            <a:r>
              <a:rPr lang="sv-SE" sz="2000" dirty="0">
                <a:solidFill>
                  <a:srgbClr val="242424"/>
                </a:solidFill>
                <a:highlight>
                  <a:srgbClr val="FFFFFF"/>
                </a:highlight>
                <a:cs typeface="Segoe UI" panose="020B0502040204020203" pitchFamily="34" charset="0"/>
              </a:rPr>
              <a:t>P17 justerad tid söndag</a:t>
            </a:r>
          </a:p>
          <a:p>
            <a:pPr marL="800100" lvl="1" indent="-342900">
              <a:lnSpc>
                <a:spcPct val="120000"/>
              </a:lnSpc>
              <a:buFont typeface="Gill Sans MT" panose="020B0502020104020203" pitchFamily="34" charset="0"/>
              <a:buChar char="-"/>
            </a:pPr>
            <a:r>
              <a:rPr lang="sv-SE" sz="2000" dirty="0">
                <a:solidFill>
                  <a:srgbClr val="242424"/>
                </a:solidFill>
                <a:highlight>
                  <a:srgbClr val="FFFFFF"/>
                </a:highlight>
                <a:cs typeface="Segoe UI" panose="020B0502040204020203" pitchFamily="34" charset="0"/>
              </a:rPr>
              <a:t>F11 byte av hall fredag</a:t>
            </a:r>
          </a:p>
          <a:p>
            <a:pPr marL="800100" lvl="1" indent="-342900">
              <a:lnSpc>
                <a:spcPct val="120000"/>
              </a:lnSpc>
              <a:buFont typeface="Gill Sans MT" panose="020B0502020104020203" pitchFamily="34" charset="0"/>
              <a:buChar char="-"/>
            </a:pPr>
            <a:r>
              <a:rPr lang="sv-SE" sz="2000" dirty="0">
                <a:solidFill>
                  <a:srgbClr val="242424"/>
                </a:solidFill>
                <a:highlight>
                  <a:srgbClr val="FFFFFF"/>
                </a:highlight>
                <a:cs typeface="Segoe UI" panose="020B0502040204020203" pitchFamily="34" charset="0"/>
              </a:rPr>
              <a:t>F13/14 nya tider måndag och onsdag</a:t>
            </a:r>
          </a:p>
          <a:p>
            <a:pPr marL="800100" lvl="1" indent="-342900">
              <a:lnSpc>
                <a:spcPct val="120000"/>
              </a:lnSpc>
              <a:buFont typeface="Gill Sans MT" panose="020B0502020104020203" pitchFamily="34" charset="0"/>
              <a:buChar char="-"/>
            </a:pPr>
            <a:r>
              <a:rPr lang="sv-SE" sz="2000" dirty="0">
                <a:solidFill>
                  <a:srgbClr val="242424"/>
                </a:solidFill>
                <a:highlight>
                  <a:srgbClr val="FFFFFF"/>
                </a:highlight>
                <a:cs typeface="Segoe UI" panose="020B0502040204020203" pitchFamily="34" charset="0"/>
              </a:rPr>
              <a:t>F15/16  nya tider tisdag och söndag</a:t>
            </a:r>
          </a:p>
          <a:p>
            <a:pPr marL="800100" lvl="1" indent="-342900">
              <a:lnSpc>
                <a:spcPct val="120000"/>
              </a:lnSpc>
              <a:buFont typeface="Gill Sans MT" panose="020B0502020104020203" pitchFamily="34" charset="0"/>
              <a:buChar char="-"/>
            </a:pPr>
            <a:r>
              <a:rPr lang="sv-SE" sz="2000" dirty="0">
                <a:solidFill>
                  <a:srgbClr val="242424"/>
                </a:solidFill>
                <a:highlight>
                  <a:srgbClr val="FFFFFF"/>
                </a:highlight>
                <a:cs typeface="Segoe UI" panose="020B0502040204020203" pitchFamily="34" charset="0"/>
              </a:rPr>
              <a:t>Nya lag F17/18 och P18 nya tider</a:t>
            </a:r>
          </a:p>
          <a:p>
            <a:pPr>
              <a:lnSpc>
                <a:spcPct val="120000"/>
              </a:lnSpc>
            </a:pPr>
            <a:endParaRPr lang="sv-SE" sz="2000" dirty="0">
              <a:solidFill>
                <a:srgbClr val="242424"/>
              </a:solidFill>
              <a:highlight>
                <a:srgbClr val="FFFFFF"/>
              </a:highlight>
              <a:cs typeface="Segoe UI" panose="020B0502040204020203" pitchFamily="34" charset="0"/>
            </a:endParaRPr>
          </a:p>
          <a:p>
            <a:pPr>
              <a:lnSpc>
                <a:spcPct val="120000"/>
              </a:lnSpc>
            </a:pPr>
            <a:endParaRPr lang="sv-SE" sz="2000" dirty="0">
              <a:solidFill>
                <a:srgbClr val="242424"/>
              </a:solidFill>
              <a:highlight>
                <a:srgbClr val="FFFFFF"/>
              </a:highlight>
              <a:cs typeface="Segoe UI" panose="020B0502040204020203" pitchFamily="34" charset="0"/>
            </a:endParaRPr>
          </a:p>
        </p:txBody>
      </p:sp>
      <p:pic>
        <p:nvPicPr>
          <p:cNvPr id="7" name="Picture 6" descr="A black and white logo">
            <a:extLst>
              <a:ext uri="{FF2B5EF4-FFF2-40B4-BE49-F238E27FC236}">
                <a16:creationId xmlns:a16="http://schemas.microsoft.com/office/drawing/2014/main" id="{ACBFFBB7-9B4E-8CC7-A1E3-811F1B8A040B}"/>
              </a:ext>
            </a:extLst>
          </p:cNvPr>
          <p:cNvPicPr>
            <a:picLocks noChangeAspect="1"/>
          </p:cNvPicPr>
          <p:nvPr/>
        </p:nvPicPr>
        <p:blipFill rotWithShape="1">
          <a:blip r:embed="rId3">
            <a:extLst>
              <a:ext uri="{28A0092B-C50C-407E-A947-70E740481C1C}">
                <a14:useLocalDpi xmlns:a14="http://schemas.microsoft.com/office/drawing/2010/main" val="0"/>
              </a:ext>
            </a:extLst>
          </a:blip>
          <a:srcRect r="71188"/>
          <a:stretch/>
        </p:blipFill>
        <p:spPr>
          <a:xfrm>
            <a:off x="9837700" y="5555524"/>
            <a:ext cx="1704060" cy="868690"/>
          </a:xfrm>
          <a:prstGeom prst="rect">
            <a:avLst/>
          </a:prstGeom>
        </p:spPr>
      </p:pic>
      <p:sp>
        <p:nvSpPr>
          <p:cNvPr id="3" name="Rubrik 1">
            <a:extLst>
              <a:ext uri="{FF2B5EF4-FFF2-40B4-BE49-F238E27FC236}">
                <a16:creationId xmlns:a16="http://schemas.microsoft.com/office/drawing/2014/main" id="{8A9D632B-F2F8-77A8-DB5F-250FA05D5C6A}"/>
              </a:ext>
            </a:extLst>
          </p:cNvPr>
          <p:cNvSpPr txBox="1">
            <a:spLocks/>
          </p:cNvSpPr>
          <p:nvPr/>
        </p:nvSpPr>
        <p:spPr>
          <a:xfrm>
            <a:off x="703911" y="218452"/>
            <a:ext cx="3648738" cy="12627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cap="all" spc="300" baseline="0">
                <a:solidFill>
                  <a:schemeClr val="tx2"/>
                </a:solidFill>
                <a:latin typeface="+mj-lt"/>
                <a:ea typeface="+mj-ea"/>
                <a:cs typeface="+mj-cs"/>
              </a:defRPr>
            </a:lvl1pPr>
          </a:lstStyle>
          <a:p>
            <a:pPr algn="ctr"/>
            <a:r>
              <a:rPr lang="en-US" sz="3600" b="1" cap="none" spc="0" dirty="0" err="1">
                <a:solidFill>
                  <a:prstClr val="black"/>
                </a:solidFill>
                <a:latin typeface="Noto IKEA Latin" panose="020B0502040504020204" pitchFamily="34" charset="0"/>
                <a:ea typeface="+mn-ea"/>
                <a:cs typeface="+mn-cs"/>
              </a:rPr>
              <a:t>Träningstider</a:t>
            </a:r>
            <a:r>
              <a:rPr lang="en-US" sz="3600" b="1" cap="none" spc="0" dirty="0">
                <a:solidFill>
                  <a:prstClr val="black"/>
                </a:solidFill>
                <a:latin typeface="Noto IKEA Latin" panose="020B0502040504020204" pitchFamily="34" charset="0"/>
                <a:ea typeface="+mn-ea"/>
                <a:cs typeface="+mn-cs"/>
              </a:rPr>
              <a:t>! </a:t>
            </a:r>
          </a:p>
        </p:txBody>
      </p:sp>
    </p:spTree>
    <p:extLst>
      <p:ext uri="{BB962C8B-B14F-4D97-AF65-F5344CB8AC3E}">
        <p14:creationId xmlns:p14="http://schemas.microsoft.com/office/powerpoint/2010/main" val="282435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49C582-F738-ED57-62C0-06751D46F3E5}"/>
              </a:ext>
            </a:extLst>
          </p:cNvPr>
          <p:cNvSpPr>
            <a:spLocks noGrp="1"/>
          </p:cNvSpPr>
          <p:nvPr>
            <p:ph type="title"/>
          </p:nvPr>
        </p:nvSpPr>
        <p:spPr>
          <a:xfrm>
            <a:off x="1352550" y="18675"/>
            <a:ext cx="9427067" cy="951105"/>
          </a:xfrm>
        </p:spPr>
        <p:txBody>
          <a:bodyPr/>
          <a:lstStyle/>
          <a:p>
            <a:r>
              <a:rPr lang="sv-SE" b="1" dirty="0">
                <a:solidFill>
                  <a:schemeClr val="tx1"/>
                </a:solidFill>
                <a:latin typeface="Noto IKEA Latin"/>
              </a:rPr>
              <a:t>Barn och </a:t>
            </a:r>
            <a:r>
              <a:rPr lang="sv-SE" b="1" dirty="0" err="1">
                <a:solidFill>
                  <a:schemeClr val="tx1"/>
                </a:solidFill>
                <a:latin typeface="Noto IKEA Latin"/>
              </a:rPr>
              <a:t>ungdomsektionen</a:t>
            </a:r>
            <a:r>
              <a:rPr lang="sv-SE" b="1" dirty="0">
                <a:solidFill>
                  <a:schemeClr val="tx1"/>
                </a:solidFill>
                <a:latin typeface="Noto IKEA Latin"/>
              </a:rPr>
              <a:t> i JIK:</a:t>
            </a:r>
            <a:endParaRPr lang="en-GB" b="1" dirty="0">
              <a:solidFill>
                <a:schemeClr val="tx1"/>
              </a:solidFill>
              <a:latin typeface="Noto IKEA Latin"/>
            </a:endParaRPr>
          </a:p>
        </p:txBody>
      </p:sp>
      <p:sp>
        <p:nvSpPr>
          <p:cNvPr id="3" name="Platshållare för innehåll 2">
            <a:extLst>
              <a:ext uri="{FF2B5EF4-FFF2-40B4-BE49-F238E27FC236}">
                <a16:creationId xmlns:a16="http://schemas.microsoft.com/office/drawing/2014/main" id="{EA994DA8-EE78-1092-F61F-79F443838DDB}"/>
              </a:ext>
            </a:extLst>
          </p:cNvPr>
          <p:cNvSpPr>
            <a:spLocks noGrp="1"/>
          </p:cNvSpPr>
          <p:nvPr>
            <p:ph idx="1"/>
          </p:nvPr>
        </p:nvSpPr>
        <p:spPr>
          <a:xfrm>
            <a:off x="1094704" y="1133342"/>
            <a:ext cx="9916733" cy="5038860"/>
          </a:xfrm>
        </p:spPr>
        <p:txBody>
          <a:bodyPr/>
          <a:lstStyle/>
          <a:p>
            <a:pPr marL="0" indent="0">
              <a:buNone/>
            </a:pPr>
            <a:endParaRPr lang="en-GB" dirty="0"/>
          </a:p>
        </p:txBody>
      </p:sp>
      <p:sp>
        <p:nvSpPr>
          <p:cNvPr id="5" name="Rectangle 2">
            <a:extLst>
              <a:ext uri="{FF2B5EF4-FFF2-40B4-BE49-F238E27FC236}">
                <a16:creationId xmlns:a16="http://schemas.microsoft.com/office/drawing/2014/main" id="{22D99600-9CAE-C324-C0CC-693021452B78}"/>
              </a:ext>
            </a:extLst>
          </p:cNvPr>
          <p:cNvSpPr/>
          <p:nvPr/>
        </p:nvSpPr>
        <p:spPr>
          <a:xfrm>
            <a:off x="1307205" y="2137893"/>
            <a:ext cx="4423894" cy="1190007"/>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sz="1400">
                <a:solidFill>
                  <a:srgbClr val="FFFFFF"/>
                </a:solidFill>
              </a:defRPr>
            </a:pPr>
            <a:r>
              <a:rPr sz="1600" b="1" dirty="0" err="1"/>
              <a:t>Grön</a:t>
            </a:r>
            <a:r>
              <a:rPr sz="1600" b="1" dirty="0"/>
              <a:t> </a:t>
            </a:r>
            <a:r>
              <a:rPr sz="1600" b="1" dirty="0" err="1"/>
              <a:t>nivå</a:t>
            </a:r>
            <a:r>
              <a:rPr lang="sv-SE" sz="1600" b="1" dirty="0"/>
              <a:t> (lågstadiet)</a:t>
            </a:r>
            <a:r>
              <a:rPr sz="1600" b="1" dirty="0"/>
              <a:t>:</a:t>
            </a:r>
            <a:r>
              <a:rPr dirty="0"/>
              <a:t>
</a:t>
            </a:r>
            <a:r>
              <a:rPr lang="sv-SE" sz="1400" dirty="0"/>
              <a:t>1100 kr</a:t>
            </a:r>
            <a:r>
              <a:rPr dirty="0"/>
              <a:t>
</a:t>
            </a:r>
            <a:r>
              <a:rPr lang="sv-SE" sz="1400" dirty="0"/>
              <a:t>1–2 träningar/vecka, poolspel</a:t>
            </a:r>
            <a:r>
              <a:rPr dirty="0"/>
              <a:t>
</a:t>
            </a:r>
            <a:r>
              <a:rPr lang="sv-SE" dirty="0"/>
              <a:t>Tidig träningstid, helg och premiumtid</a:t>
            </a:r>
          </a:p>
          <a:p>
            <a:pPr algn="ctr">
              <a:defRPr sz="1400">
                <a:solidFill>
                  <a:srgbClr val="FFFFFF"/>
                </a:solidFill>
              </a:defRPr>
            </a:pPr>
            <a:r>
              <a:rPr lang="sv-SE" dirty="0"/>
              <a:t> </a:t>
            </a:r>
            <a:r>
              <a:rPr lang="sv-SE" dirty="0" err="1"/>
              <a:t>Talavidskolan</a:t>
            </a:r>
            <a:r>
              <a:rPr lang="sv-SE" dirty="0"/>
              <a:t>, Per Brahe äldre större hallar</a:t>
            </a:r>
            <a:endParaRPr dirty="0"/>
          </a:p>
        </p:txBody>
      </p:sp>
      <p:sp>
        <p:nvSpPr>
          <p:cNvPr id="6" name="Rectangle 3">
            <a:extLst>
              <a:ext uri="{FF2B5EF4-FFF2-40B4-BE49-F238E27FC236}">
                <a16:creationId xmlns:a16="http://schemas.microsoft.com/office/drawing/2014/main" id="{39CBCC03-C4DF-1B1E-C2D0-447A87F7CE16}"/>
              </a:ext>
            </a:extLst>
          </p:cNvPr>
          <p:cNvSpPr/>
          <p:nvPr/>
        </p:nvSpPr>
        <p:spPr>
          <a:xfrm>
            <a:off x="1307205" y="3418053"/>
            <a:ext cx="6265572" cy="1190007"/>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sz="1400">
                <a:solidFill>
                  <a:srgbClr val="FFFFFF"/>
                </a:solidFill>
              </a:defRPr>
            </a:pPr>
            <a:r>
              <a:rPr sz="1600" b="1" dirty="0" err="1"/>
              <a:t>Blå</a:t>
            </a:r>
            <a:r>
              <a:rPr sz="1600" b="1" dirty="0"/>
              <a:t> </a:t>
            </a:r>
            <a:r>
              <a:rPr sz="1600" b="1" dirty="0" err="1"/>
              <a:t>nivå</a:t>
            </a:r>
            <a:r>
              <a:rPr lang="sv-SE" sz="1600" b="1" dirty="0"/>
              <a:t> (mellanstadiet)</a:t>
            </a:r>
            <a:r>
              <a:rPr sz="1600" b="1" dirty="0"/>
              <a:t>:</a:t>
            </a:r>
            <a:r>
              <a:rPr dirty="0"/>
              <a:t>
</a:t>
            </a:r>
            <a:r>
              <a:rPr lang="sv-SE" sz="1400" dirty="0"/>
              <a:t>1500 kr</a:t>
            </a:r>
            <a:r>
              <a:rPr dirty="0"/>
              <a:t>
</a:t>
            </a:r>
            <a:r>
              <a:rPr lang="sv-SE" sz="1400" dirty="0"/>
              <a:t>2 träningar/vecka, seriespel</a:t>
            </a:r>
            <a:r>
              <a:rPr dirty="0"/>
              <a:t>
</a:t>
            </a:r>
            <a:r>
              <a:rPr lang="sv-SE" dirty="0"/>
              <a:t>Tidig träningstid, helg och premiumtid</a:t>
            </a:r>
          </a:p>
          <a:p>
            <a:pPr algn="ctr">
              <a:defRPr sz="1400">
                <a:solidFill>
                  <a:srgbClr val="FFFFFF"/>
                </a:solidFill>
              </a:defRPr>
            </a:pPr>
            <a:r>
              <a:rPr lang="sv-SE" dirty="0"/>
              <a:t> Hisingstorp,  Idrottshuset</a:t>
            </a:r>
            <a:endParaRPr dirty="0"/>
          </a:p>
        </p:txBody>
      </p:sp>
      <p:sp>
        <p:nvSpPr>
          <p:cNvPr id="7" name="Rectangle 4">
            <a:extLst>
              <a:ext uri="{FF2B5EF4-FFF2-40B4-BE49-F238E27FC236}">
                <a16:creationId xmlns:a16="http://schemas.microsoft.com/office/drawing/2014/main" id="{B3DD3201-E10E-F202-D6D8-2D931F7D9FF4}"/>
              </a:ext>
            </a:extLst>
          </p:cNvPr>
          <p:cNvSpPr/>
          <p:nvPr/>
        </p:nvSpPr>
        <p:spPr>
          <a:xfrm>
            <a:off x="1307205" y="4750371"/>
            <a:ext cx="8506496" cy="1137849"/>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sz="1400">
                <a:solidFill>
                  <a:srgbClr val="FFFFFF"/>
                </a:solidFill>
              </a:defRPr>
            </a:pPr>
            <a:r>
              <a:rPr sz="1600" b="1" dirty="0" err="1"/>
              <a:t>Röd</a:t>
            </a:r>
            <a:r>
              <a:rPr sz="1600" b="1" dirty="0"/>
              <a:t> </a:t>
            </a:r>
            <a:r>
              <a:rPr sz="1600" b="1" dirty="0" err="1"/>
              <a:t>nivå</a:t>
            </a:r>
            <a:r>
              <a:rPr lang="sv-SE" sz="1600" b="1" dirty="0"/>
              <a:t> (högstadiet)</a:t>
            </a:r>
            <a:r>
              <a:rPr sz="1600" b="1" dirty="0"/>
              <a:t>:</a:t>
            </a:r>
            <a:r>
              <a:rPr dirty="0"/>
              <a:t>
</a:t>
            </a:r>
            <a:r>
              <a:rPr lang="sv-SE" dirty="0"/>
              <a:t>1750 kr</a:t>
            </a:r>
            <a:r>
              <a:rPr dirty="0"/>
              <a:t>
</a:t>
            </a:r>
            <a:r>
              <a:rPr lang="sv-SE" sz="1400" dirty="0"/>
              <a:t>2–3 träningar/vecka, seriespel</a:t>
            </a:r>
            <a:r>
              <a:rPr dirty="0"/>
              <a:t>
</a:t>
            </a:r>
            <a:r>
              <a:rPr lang="sv-SE" dirty="0"/>
              <a:t>Tidig/sen träningstid och premiumtid</a:t>
            </a:r>
          </a:p>
          <a:p>
            <a:pPr algn="ctr">
              <a:defRPr sz="1400">
                <a:solidFill>
                  <a:srgbClr val="FFFFFF"/>
                </a:solidFill>
              </a:defRPr>
            </a:pPr>
            <a:r>
              <a:rPr lang="sv-SE" dirty="0"/>
              <a:t> Hisingstorp, Ljungarum, Idrottshuset</a:t>
            </a:r>
            <a:endParaRPr dirty="0"/>
          </a:p>
        </p:txBody>
      </p:sp>
    </p:spTree>
    <p:extLst>
      <p:ext uri="{BB962C8B-B14F-4D97-AF65-F5344CB8AC3E}">
        <p14:creationId xmlns:p14="http://schemas.microsoft.com/office/powerpoint/2010/main" val="1416568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233AF-CDDD-8107-E420-45827547AB2D}"/>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5809BE39-56F6-71F9-0FA0-800BDD38ADB6}"/>
              </a:ext>
            </a:extLst>
          </p:cNvPr>
          <p:cNvPicPr>
            <a:picLocks noChangeAspect="1"/>
          </p:cNvPicPr>
          <p:nvPr/>
        </p:nvPicPr>
        <p:blipFill rotWithShape="1">
          <a:blip r:embed="rId2">
            <a:alphaModFix amt="50000"/>
          </a:blip>
          <a:srcRect t="13072" b="389"/>
          <a:stretch/>
        </p:blipFill>
        <p:spPr>
          <a:xfrm>
            <a:off x="20" y="1"/>
            <a:ext cx="12191980" cy="6857999"/>
          </a:xfrm>
          <a:prstGeom prst="rect">
            <a:avLst/>
          </a:prstGeom>
        </p:spPr>
      </p:pic>
      <p:sp>
        <p:nvSpPr>
          <p:cNvPr id="16" name="TextBox 15">
            <a:extLst>
              <a:ext uri="{FF2B5EF4-FFF2-40B4-BE49-F238E27FC236}">
                <a16:creationId xmlns:a16="http://schemas.microsoft.com/office/drawing/2014/main" id="{630E7AE7-609A-8E82-7B34-2101713D4B9E}"/>
              </a:ext>
            </a:extLst>
          </p:cNvPr>
          <p:cNvSpPr txBox="1"/>
          <p:nvPr/>
        </p:nvSpPr>
        <p:spPr>
          <a:xfrm>
            <a:off x="1545730" y="1659572"/>
            <a:ext cx="9144000" cy="2900518"/>
          </a:xfrm>
          <a:prstGeom prst="rect">
            <a:avLst/>
          </a:prstGeom>
        </p:spPr>
        <p:txBody>
          <a:bodyPr vert="horz" lIns="91440" tIns="45720" rIns="91440" bIns="45720" rtlCol="0" anchor="b">
            <a:normAutofit/>
          </a:bodyPr>
          <a:lstStyle/>
          <a:p>
            <a:pPr marL="0" marR="0" lvl="0" indent="0" algn="ctr" fontAlgn="auto">
              <a:lnSpc>
                <a:spcPct val="90000"/>
              </a:lnSpc>
              <a:spcBef>
                <a:spcPct val="0"/>
              </a:spcBef>
              <a:spcAft>
                <a:spcPts val="600"/>
              </a:spcAft>
              <a:buClrTx/>
              <a:buSzTx/>
              <a:tabLst/>
              <a:defRPr/>
            </a:pPr>
            <a:r>
              <a:rPr kumimoji="0" lang="en-US" sz="6000" b="1" i="0" u="none" strike="noStrike" cap="none" spc="0" normalizeH="0" baseline="0" noProof="0" dirty="0" err="1">
                <a:ln>
                  <a:noFill/>
                </a:ln>
                <a:solidFill>
                  <a:srgbClr val="FFFFFF"/>
                </a:solidFill>
                <a:effectLst/>
                <a:uLnTx/>
                <a:uFillTx/>
                <a:latin typeface="+mj-lt"/>
                <a:ea typeface="+mj-ea"/>
                <a:cs typeface="+mj-cs"/>
              </a:rPr>
              <a:t>Förälramöte</a:t>
            </a:r>
            <a:r>
              <a:rPr kumimoji="0" lang="en-US" sz="6000" b="1" i="0" u="none" strike="noStrike" cap="none" spc="0" normalizeH="0" baseline="0" noProof="0" dirty="0">
                <a:ln>
                  <a:noFill/>
                </a:ln>
                <a:solidFill>
                  <a:srgbClr val="FFFFFF"/>
                </a:solidFill>
                <a:effectLst/>
                <a:uLnTx/>
                <a:uFillTx/>
                <a:latin typeface="+mj-lt"/>
                <a:ea typeface="+mj-ea"/>
                <a:cs typeface="+mj-cs"/>
              </a:rPr>
              <a:t> </a:t>
            </a:r>
            <a:r>
              <a:rPr kumimoji="0" lang="en-US" sz="6000" b="1" i="0" u="none" strike="noStrike" cap="none" spc="0" normalizeH="0" baseline="0" noProof="0" dirty="0" err="1">
                <a:ln>
                  <a:noFill/>
                </a:ln>
                <a:solidFill>
                  <a:srgbClr val="FFFFFF"/>
                </a:solidFill>
                <a:effectLst/>
                <a:uLnTx/>
                <a:uFillTx/>
                <a:latin typeface="+mj-lt"/>
                <a:ea typeface="+mj-ea"/>
                <a:cs typeface="+mj-cs"/>
              </a:rPr>
              <a:t>hösten</a:t>
            </a:r>
            <a:r>
              <a:rPr kumimoji="0" lang="en-US" sz="6000" b="1" i="0" u="none" strike="noStrike" cap="none" spc="0" normalizeH="0" baseline="0" noProof="0" dirty="0">
                <a:ln>
                  <a:noFill/>
                </a:ln>
                <a:solidFill>
                  <a:srgbClr val="FFFFFF"/>
                </a:solidFill>
                <a:effectLst/>
                <a:uLnTx/>
                <a:uFillTx/>
                <a:latin typeface="+mj-lt"/>
                <a:ea typeface="+mj-ea"/>
                <a:cs typeface="+mj-cs"/>
              </a:rPr>
              <a:t> 2025</a:t>
            </a:r>
          </a:p>
          <a:p>
            <a:pPr marL="0" marR="0" lvl="0" indent="0" algn="ctr" fontAlgn="auto">
              <a:lnSpc>
                <a:spcPct val="90000"/>
              </a:lnSpc>
              <a:spcBef>
                <a:spcPct val="0"/>
              </a:spcBef>
              <a:spcAft>
                <a:spcPts val="600"/>
              </a:spcAft>
              <a:buClrTx/>
              <a:buSzTx/>
              <a:tabLst/>
              <a:defRPr/>
            </a:pPr>
            <a:endParaRPr kumimoji="0" lang="en-US" sz="6000" b="0" i="0" u="none" strike="noStrike" cap="none" spc="0" normalizeH="0" baseline="0" noProof="0" dirty="0">
              <a:ln>
                <a:noFill/>
              </a:ln>
              <a:solidFill>
                <a:srgbClr val="FFFFFF"/>
              </a:solidFill>
              <a:effectLst/>
              <a:uLnTx/>
              <a:uFillTx/>
              <a:latin typeface="+mj-lt"/>
              <a:ea typeface="+mj-ea"/>
              <a:cs typeface="+mj-cs"/>
            </a:endParaRPr>
          </a:p>
        </p:txBody>
      </p:sp>
      <p:pic>
        <p:nvPicPr>
          <p:cNvPr id="2" name="Picture 1" descr="A black and white logo">
            <a:extLst>
              <a:ext uri="{FF2B5EF4-FFF2-40B4-BE49-F238E27FC236}">
                <a16:creationId xmlns:a16="http://schemas.microsoft.com/office/drawing/2014/main" id="{1203A4D9-2D14-7848-E541-352609356A73}"/>
              </a:ext>
            </a:extLst>
          </p:cNvPr>
          <p:cNvPicPr>
            <a:picLocks noChangeAspect="1"/>
          </p:cNvPicPr>
          <p:nvPr/>
        </p:nvPicPr>
        <p:blipFill rotWithShape="1">
          <a:blip r:embed="rId3">
            <a:extLst>
              <a:ext uri="{28A0092B-C50C-407E-A947-70E740481C1C}">
                <a14:useLocalDpi xmlns:a14="http://schemas.microsoft.com/office/drawing/2010/main" val="0"/>
              </a:ext>
            </a:extLst>
          </a:blip>
          <a:srcRect r="71188"/>
          <a:stretch/>
        </p:blipFill>
        <p:spPr>
          <a:xfrm>
            <a:off x="9837700" y="5555524"/>
            <a:ext cx="1704060" cy="868690"/>
          </a:xfrm>
          <a:prstGeom prst="rect">
            <a:avLst/>
          </a:prstGeom>
        </p:spPr>
      </p:pic>
    </p:spTree>
    <p:extLst>
      <p:ext uri="{BB962C8B-B14F-4D97-AF65-F5344CB8AC3E}">
        <p14:creationId xmlns:p14="http://schemas.microsoft.com/office/powerpoint/2010/main" val="375086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36517-EB34-FCD8-9B83-9A1066BAF371}"/>
              </a:ext>
            </a:extLst>
          </p:cNvPr>
          <p:cNvSpPr>
            <a:spLocks noGrp="1"/>
          </p:cNvSpPr>
          <p:nvPr>
            <p:ph type="title"/>
          </p:nvPr>
        </p:nvSpPr>
        <p:spPr/>
        <p:txBody>
          <a:bodyPr/>
          <a:lstStyle/>
          <a:p>
            <a:r>
              <a:rPr lang="en-GB" dirty="0"/>
              <a:t>Bilder </a:t>
            </a:r>
            <a:r>
              <a:rPr lang="en-GB" dirty="0" err="1"/>
              <a:t>att</a:t>
            </a:r>
            <a:r>
              <a:rPr lang="en-GB" dirty="0"/>
              <a:t> ta med </a:t>
            </a:r>
            <a:r>
              <a:rPr lang="en-GB" dirty="0" err="1"/>
              <a:t>på</a:t>
            </a:r>
            <a:r>
              <a:rPr lang="en-GB" dirty="0"/>
              <a:t> </a:t>
            </a:r>
            <a:r>
              <a:rPr lang="en-GB" dirty="0" err="1"/>
              <a:t>föräldramöte</a:t>
            </a:r>
            <a:endParaRPr lang="en-GB" dirty="0"/>
          </a:p>
        </p:txBody>
      </p:sp>
      <p:sp>
        <p:nvSpPr>
          <p:cNvPr id="3" name="Platshållare för innehåll 2">
            <a:extLst>
              <a:ext uri="{FF2B5EF4-FFF2-40B4-BE49-F238E27FC236}">
                <a16:creationId xmlns:a16="http://schemas.microsoft.com/office/drawing/2014/main" id="{B85B9AD3-5E40-6282-EC36-7A4AA184C815}"/>
              </a:ext>
            </a:extLst>
          </p:cNvPr>
          <p:cNvSpPr>
            <a:spLocks noGrp="1"/>
          </p:cNvSpPr>
          <p:nvPr>
            <p:ph idx="1"/>
          </p:nvPr>
        </p:nvSpPr>
        <p:spPr/>
        <p:txBody>
          <a:bodyPr/>
          <a:lstStyle/>
          <a:p>
            <a:r>
              <a:rPr lang="en-GB" dirty="0"/>
              <a:t>Bild 6,8, 13</a:t>
            </a:r>
          </a:p>
        </p:txBody>
      </p:sp>
    </p:spTree>
    <p:extLst>
      <p:ext uri="{BB962C8B-B14F-4D97-AF65-F5344CB8AC3E}">
        <p14:creationId xmlns:p14="http://schemas.microsoft.com/office/powerpoint/2010/main" val="3843526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4F5288A-7E6A-274B-E6F4-C6B6B6C1C25D}"/>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674D97AE-1F0C-E5F6-22B7-C966913A7B66}"/>
              </a:ext>
            </a:extLst>
          </p:cNvPr>
          <p:cNvSpPr>
            <a:spLocks noChangeArrowheads="1"/>
          </p:cNvSpPr>
          <p:nvPr/>
        </p:nvSpPr>
        <p:spPr bwMode="auto">
          <a:xfrm>
            <a:off x="1244752" y="1396153"/>
            <a:ext cx="5631357" cy="386202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285750" indent="-285750">
              <a:lnSpc>
                <a:spcPct val="120000"/>
              </a:lnSpc>
              <a:buFont typeface="Arial" panose="020B0604020202020204" pitchFamily="34" charset="0"/>
              <a:buChar char="•"/>
            </a:pPr>
            <a:r>
              <a:rPr lang="sv-SE" sz="2000" dirty="0"/>
              <a:t>På gång i JIK 2025/26</a:t>
            </a:r>
          </a:p>
          <a:p>
            <a:pPr marL="285750" indent="-285750">
              <a:lnSpc>
                <a:spcPct val="120000"/>
              </a:lnSpc>
              <a:buFont typeface="Arial" panose="020B0604020202020204" pitchFamily="34" charset="0"/>
              <a:buChar char="•"/>
            </a:pPr>
            <a:r>
              <a:rPr lang="sv-SE" sz="2000" dirty="0"/>
              <a:t>På gång i JIK BoU </a:t>
            </a:r>
          </a:p>
          <a:p>
            <a:pPr marL="285750" indent="-285750">
              <a:lnSpc>
                <a:spcPct val="120000"/>
              </a:lnSpc>
              <a:buFont typeface="Arial" panose="020B0604020202020204" pitchFamily="34" charset="0"/>
              <a:buChar char="•"/>
            </a:pPr>
            <a:r>
              <a:rPr lang="sv-SE" sz="2000" dirty="0"/>
              <a:t>Föreningsdomare och serie-/poolspel</a:t>
            </a:r>
          </a:p>
          <a:p>
            <a:pPr marL="285750" indent="-285750">
              <a:lnSpc>
                <a:spcPct val="120000"/>
              </a:lnSpc>
              <a:buFont typeface="Arial" panose="020B0604020202020204" pitchFamily="34" charset="0"/>
              <a:buChar char="•"/>
            </a:pPr>
            <a:r>
              <a:rPr lang="sv-SE" sz="2000" dirty="0"/>
              <a:t>Roller inom BoU-lag</a:t>
            </a:r>
          </a:p>
          <a:p>
            <a:pPr marL="285750" indent="-285750">
              <a:lnSpc>
                <a:spcPct val="120000"/>
              </a:lnSpc>
              <a:buFont typeface="Arial" panose="020B0604020202020204" pitchFamily="34" charset="0"/>
              <a:buChar char="•"/>
            </a:pPr>
            <a:r>
              <a:rPr lang="sv-SE" sz="2000" dirty="0"/>
              <a:t>Tränarutbildningar</a:t>
            </a:r>
          </a:p>
          <a:p>
            <a:pPr marL="285750" indent="-285750">
              <a:lnSpc>
                <a:spcPct val="120000"/>
              </a:lnSpc>
              <a:buFont typeface="Arial" panose="020B0604020202020204" pitchFamily="34" charset="0"/>
              <a:buChar char="•"/>
            </a:pPr>
            <a:r>
              <a:rPr lang="sv-SE" sz="2000" dirty="0"/>
              <a:t>Nya materialansvariga</a:t>
            </a:r>
          </a:p>
          <a:p>
            <a:pPr marL="285750" indent="-285750">
              <a:lnSpc>
                <a:spcPct val="120000"/>
              </a:lnSpc>
              <a:buFont typeface="Arial" panose="020B0604020202020204" pitchFamily="34" charset="0"/>
              <a:buChar char="•"/>
            </a:pPr>
            <a:r>
              <a:rPr lang="sv-SE" sz="2000" dirty="0"/>
              <a:t>Viktiga datum</a:t>
            </a:r>
          </a:p>
          <a:p>
            <a:pPr marL="285750" indent="-285750">
              <a:lnSpc>
                <a:spcPct val="120000"/>
              </a:lnSpc>
              <a:buFont typeface="Arial" panose="020B0604020202020204" pitchFamily="34" charset="0"/>
              <a:buChar char="•"/>
            </a:pPr>
            <a:r>
              <a:rPr lang="sv-SE" sz="2000" dirty="0"/>
              <a:t>Träningstider</a:t>
            </a:r>
          </a:p>
          <a:p>
            <a:pPr marL="285750" indent="-285750">
              <a:lnSpc>
                <a:spcPct val="120000"/>
              </a:lnSpc>
              <a:buFont typeface="Arial" panose="020B0604020202020204" pitchFamily="34" charset="0"/>
              <a:buChar char="•"/>
            </a:pPr>
            <a:endParaRPr lang="sv-SE" sz="2000" dirty="0"/>
          </a:p>
        </p:txBody>
      </p:sp>
      <p:pic>
        <p:nvPicPr>
          <p:cNvPr id="1028" name="Picture 4">
            <a:extLst>
              <a:ext uri="{FF2B5EF4-FFF2-40B4-BE49-F238E27FC236}">
                <a16:creationId xmlns:a16="http://schemas.microsoft.com/office/drawing/2014/main" id="{FCDEB040-2D98-E222-4429-D7EE634F08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572" r="31696"/>
          <a:stretch/>
        </p:blipFill>
        <p:spPr bwMode="auto">
          <a:xfrm>
            <a:off x="8487520" y="467834"/>
            <a:ext cx="3128655" cy="29462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1FDE4AAD-497C-D3FB-648E-93FED9DE32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4686" y="4092142"/>
            <a:ext cx="3109429" cy="23320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357A37A-056D-21C7-1D2C-4D224C96233F}"/>
              </a:ext>
            </a:extLst>
          </p:cNvPr>
          <p:cNvPicPr>
            <a:picLocks noChangeAspect="1"/>
          </p:cNvPicPr>
          <p:nvPr/>
        </p:nvPicPr>
        <p:blipFill rotWithShape="1">
          <a:blip r:embed="rId5"/>
          <a:srcRect l="2694" r="6824" b="2"/>
          <a:stretch/>
        </p:blipFill>
        <p:spPr>
          <a:xfrm>
            <a:off x="7738947" y="2764676"/>
            <a:ext cx="2624493" cy="2653968"/>
          </a:xfrm>
          <a:prstGeom prst="rect">
            <a:avLst/>
          </a:prstGeom>
        </p:spPr>
      </p:pic>
      <p:pic>
        <p:nvPicPr>
          <p:cNvPr id="7" name="Picture 6" descr="A black and white logo">
            <a:extLst>
              <a:ext uri="{FF2B5EF4-FFF2-40B4-BE49-F238E27FC236}">
                <a16:creationId xmlns:a16="http://schemas.microsoft.com/office/drawing/2014/main" id="{ACBFFBB7-9B4E-8CC7-A1E3-811F1B8A040B}"/>
              </a:ext>
            </a:extLst>
          </p:cNvPr>
          <p:cNvPicPr>
            <a:picLocks noChangeAspect="1"/>
          </p:cNvPicPr>
          <p:nvPr/>
        </p:nvPicPr>
        <p:blipFill rotWithShape="1">
          <a:blip r:embed="rId6">
            <a:extLst>
              <a:ext uri="{28A0092B-C50C-407E-A947-70E740481C1C}">
                <a14:useLocalDpi xmlns:a14="http://schemas.microsoft.com/office/drawing/2010/main" val="0"/>
              </a:ext>
            </a:extLst>
          </a:blip>
          <a:srcRect r="71188"/>
          <a:stretch/>
        </p:blipFill>
        <p:spPr>
          <a:xfrm>
            <a:off x="9837700" y="5555524"/>
            <a:ext cx="1704060" cy="868690"/>
          </a:xfrm>
          <a:prstGeom prst="rect">
            <a:avLst/>
          </a:prstGeom>
        </p:spPr>
      </p:pic>
      <p:sp>
        <p:nvSpPr>
          <p:cNvPr id="3" name="Rubrik 1">
            <a:extLst>
              <a:ext uri="{FF2B5EF4-FFF2-40B4-BE49-F238E27FC236}">
                <a16:creationId xmlns:a16="http://schemas.microsoft.com/office/drawing/2014/main" id="{8A9D632B-F2F8-77A8-DB5F-250FA05D5C6A}"/>
              </a:ext>
            </a:extLst>
          </p:cNvPr>
          <p:cNvSpPr txBox="1">
            <a:spLocks/>
          </p:cNvSpPr>
          <p:nvPr/>
        </p:nvSpPr>
        <p:spPr>
          <a:xfrm>
            <a:off x="692035" y="467834"/>
            <a:ext cx="2742028" cy="12627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cap="all" spc="300" baseline="0">
                <a:solidFill>
                  <a:schemeClr val="tx2"/>
                </a:solidFill>
                <a:latin typeface="+mj-lt"/>
                <a:ea typeface="+mj-ea"/>
                <a:cs typeface="+mj-cs"/>
              </a:defRPr>
            </a:lvl1pPr>
          </a:lstStyle>
          <a:p>
            <a:pPr algn="ctr"/>
            <a:r>
              <a:rPr lang="en-US" sz="3600" b="1" cap="none" spc="0" dirty="0">
                <a:solidFill>
                  <a:prstClr val="black"/>
                </a:solidFill>
                <a:latin typeface="Noto IKEA Latin" panose="020B0502040504020204" pitchFamily="34" charset="0"/>
                <a:ea typeface="+mn-ea"/>
                <a:cs typeface="+mn-cs"/>
              </a:rPr>
              <a:t>AGENDA</a:t>
            </a:r>
          </a:p>
        </p:txBody>
      </p:sp>
    </p:spTree>
    <p:extLst>
      <p:ext uri="{BB962C8B-B14F-4D97-AF65-F5344CB8AC3E}">
        <p14:creationId xmlns:p14="http://schemas.microsoft.com/office/powerpoint/2010/main" val="310831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4F5288A-7E6A-274B-E6F4-C6B6B6C1C25D}"/>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674D97AE-1F0C-E5F6-22B7-C966913A7B66}"/>
              </a:ext>
            </a:extLst>
          </p:cNvPr>
          <p:cNvSpPr>
            <a:spLocks noChangeArrowheads="1"/>
          </p:cNvSpPr>
          <p:nvPr/>
        </p:nvSpPr>
        <p:spPr bwMode="auto">
          <a:xfrm>
            <a:off x="1300156" y="1693499"/>
            <a:ext cx="7691444" cy="460042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Autofit/>
          </a:bodyPr>
          <a:lstStyle/>
          <a:p>
            <a:pPr marL="285750" indent="-285750">
              <a:buFont typeface="Arial" panose="020B0604020202020204" pitchFamily="34" charset="0"/>
              <a:buChar char="•"/>
            </a:pPr>
            <a:r>
              <a:rPr lang="sv-SE" sz="2000" dirty="0">
                <a:solidFill>
                  <a:srgbClr val="242424"/>
                </a:solidFill>
                <a:highlight>
                  <a:srgbClr val="FFFFFF"/>
                </a:highlight>
                <a:cs typeface="Segoe UI" panose="020B0502040204020203" pitchFamily="34" charset="0"/>
              </a:rPr>
              <a:t>Kort från årsmötet</a:t>
            </a:r>
          </a:p>
          <a:p>
            <a:pPr marL="285750" indent="-285750">
              <a:buFont typeface="Arial" panose="020B0604020202020204" pitchFamily="34" charset="0"/>
              <a:buChar char="•"/>
            </a:pPr>
            <a:r>
              <a:rPr lang="sv-SE" sz="2000" dirty="0">
                <a:solidFill>
                  <a:srgbClr val="242424"/>
                </a:solidFill>
                <a:highlight>
                  <a:srgbClr val="FFFFFF"/>
                </a:highlight>
                <a:cs typeface="Segoe UI" panose="020B0502040204020203" pitchFamily="34" charset="0"/>
              </a:rPr>
              <a:t>Gemensamma klubbarrangemang för alla sektioner i föreningen</a:t>
            </a:r>
          </a:p>
          <a:p>
            <a:pPr marL="741600" lvl="1" indent="-284400">
              <a:buSzPct val="100000"/>
              <a:buFont typeface="Gill Sans MT" panose="020B0502020104020203" pitchFamily="34" charset="0"/>
              <a:buChar char="-"/>
            </a:pPr>
            <a:r>
              <a:rPr lang="sv-SE" sz="2000" i="1" dirty="0">
                <a:solidFill>
                  <a:srgbClr val="242424"/>
                </a:solidFill>
                <a:highlight>
                  <a:srgbClr val="FFFFFF"/>
                </a:highlight>
                <a:cs typeface="Segoe UI" panose="020B0502040204020203" pitchFamily="34" charset="0"/>
              </a:rPr>
              <a:t>Säsongsupptakt, julavslutning, ledaravslutning</a:t>
            </a:r>
          </a:p>
          <a:p>
            <a:pPr marL="285750" indent="-285750">
              <a:buFont typeface="Arial" panose="020B0604020202020204" pitchFamily="34" charset="0"/>
              <a:buChar char="•"/>
            </a:pPr>
            <a:r>
              <a:rPr lang="sv-SE" sz="2000" dirty="0">
                <a:solidFill>
                  <a:srgbClr val="242424"/>
                </a:solidFill>
                <a:highlight>
                  <a:srgbClr val="FFFFFF"/>
                </a:highlight>
                <a:cs typeface="Segoe UI" panose="020B0502040204020203" pitchFamily="34" charset="0"/>
              </a:rPr>
              <a:t>Kommunikation, sociala medier, hemsida och nyhetsbrev</a:t>
            </a:r>
          </a:p>
          <a:p>
            <a:pPr marL="285750" indent="-285750">
              <a:buFont typeface="Arial" panose="020B0604020202020204" pitchFamily="34" charset="0"/>
              <a:buChar char="•"/>
            </a:pPr>
            <a:r>
              <a:rPr lang="sv-SE" sz="2000" dirty="0">
                <a:solidFill>
                  <a:srgbClr val="242424"/>
                </a:solidFill>
                <a:highlight>
                  <a:srgbClr val="FFFFFF"/>
                </a:highlight>
                <a:cs typeface="Segoe UI" panose="020B0502040204020203" pitchFamily="34" charset="0"/>
              </a:rPr>
              <a:t>Strategiprojekt</a:t>
            </a:r>
          </a:p>
          <a:p>
            <a:pPr marL="285750" indent="-285750">
              <a:buFont typeface="Arial" panose="020B0604020202020204" pitchFamily="34" charset="0"/>
              <a:buChar char="•"/>
            </a:pPr>
            <a:r>
              <a:rPr lang="sv-SE" sz="2000" dirty="0">
                <a:solidFill>
                  <a:srgbClr val="242424"/>
                </a:solidFill>
                <a:highlight>
                  <a:srgbClr val="FFFFFF"/>
                </a:highlight>
                <a:cs typeface="Segoe UI" panose="020B0502040204020203" pitchFamily="34" charset="0"/>
              </a:rPr>
              <a:t>Försäljningar (preliminärt):</a:t>
            </a:r>
          </a:p>
          <a:p>
            <a:pPr marL="742950" lvl="1" indent="-285750">
              <a:buFontTx/>
              <a:buChar char="-"/>
            </a:pPr>
            <a:r>
              <a:rPr lang="sv-SE" sz="2000" dirty="0">
                <a:solidFill>
                  <a:srgbClr val="242424"/>
                </a:solidFill>
                <a:highlight>
                  <a:srgbClr val="FFFFFF"/>
                </a:highlight>
                <a:cs typeface="Segoe UI" panose="020B0502040204020203" pitchFamily="34" charset="0"/>
              </a:rPr>
              <a:t>November-December 2025: Bingolottos Uppesittarkväll</a:t>
            </a:r>
          </a:p>
          <a:p>
            <a:pPr marL="742950" lvl="1" indent="-285750">
              <a:buFontTx/>
              <a:buChar char="-"/>
            </a:pPr>
            <a:r>
              <a:rPr lang="sv-SE" sz="2000" dirty="0">
                <a:solidFill>
                  <a:srgbClr val="242424"/>
                </a:solidFill>
                <a:highlight>
                  <a:srgbClr val="FFFFFF"/>
                </a:highlight>
                <a:cs typeface="Segoe UI" panose="020B0502040204020203" pitchFamily="34" charset="0"/>
              </a:rPr>
              <a:t>Februari 2026: Kaffe (</a:t>
            </a:r>
            <a:r>
              <a:rPr lang="sv-SE" sz="2000" dirty="0" err="1">
                <a:solidFill>
                  <a:srgbClr val="242424"/>
                </a:solidFill>
                <a:highlight>
                  <a:srgbClr val="FFFFFF"/>
                </a:highlight>
                <a:cs typeface="Segoe UI" panose="020B0502040204020203" pitchFamily="34" charset="0"/>
              </a:rPr>
              <a:t>ev</a:t>
            </a:r>
            <a:r>
              <a:rPr lang="sv-SE" sz="2000" dirty="0">
                <a:solidFill>
                  <a:srgbClr val="242424"/>
                </a:solidFill>
                <a:highlight>
                  <a:srgbClr val="FFFFFF"/>
                </a:highlight>
                <a:cs typeface="Segoe UI" panose="020B0502040204020203" pitchFamily="34" charset="0"/>
              </a:rPr>
              <a:t> redan oktober 2025)</a:t>
            </a:r>
          </a:p>
          <a:p>
            <a:pPr marL="742950" lvl="1" indent="-285750">
              <a:buFontTx/>
              <a:buChar char="-"/>
            </a:pPr>
            <a:r>
              <a:rPr lang="sv-SE" sz="2000" dirty="0">
                <a:solidFill>
                  <a:srgbClr val="242424"/>
                </a:solidFill>
                <a:highlight>
                  <a:srgbClr val="FFFFFF"/>
                </a:highlight>
                <a:cs typeface="Segoe UI" panose="020B0502040204020203" pitchFamily="34" charset="0"/>
              </a:rPr>
              <a:t>November 2026 Ravelli</a:t>
            </a:r>
          </a:p>
          <a:p>
            <a:pPr marL="342900" indent="-342900">
              <a:buFont typeface="Arial" panose="020B0604020202020204" pitchFamily="34" charset="0"/>
              <a:buChar char="•"/>
            </a:pPr>
            <a:r>
              <a:rPr lang="sv-SE" sz="2000" dirty="0">
                <a:solidFill>
                  <a:srgbClr val="242424"/>
                </a:solidFill>
                <a:highlight>
                  <a:srgbClr val="FFFFFF"/>
                </a:highlight>
                <a:cs typeface="Segoe UI" panose="020B0502040204020203" pitchFamily="34" charset="0"/>
              </a:rPr>
              <a:t>Digital </a:t>
            </a:r>
            <a:r>
              <a:rPr lang="sv-SE" sz="2000">
                <a:solidFill>
                  <a:srgbClr val="242424"/>
                </a:solidFill>
                <a:highlight>
                  <a:srgbClr val="FFFFFF"/>
                </a:highlight>
                <a:cs typeface="Segoe UI" panose="020B0502040204020203" pitchFamily="34" charset="0"/>
              </a:rPr>
              <a:t>lagkassa </a:t>
            </a:r>
            <a:endParaRPr lang="sv-SE" sz="2000" dirty="0">
              <a:solidFill>
                <a:srgbClr val="242424"/>
              </a:solidFill>
              <a:highlight>
                <a:srgbClr val="FFFFFF"/>
              </a:highlight>
              <a:cs typeface="Segoe UI" panose="020B0502040204020203" pitchFamily="34" charset="0"/>
            </a:endParaRPr>
          </a:p>
          <a:p>
            <a:pPr marL="342900" indent="-342900">
              <a:buFont typeface="Arial" panose="020B0604020202020204" pitchFamily="34" charset="0"/>
              <a:buChar char="•"/>
            </a:pPr>
            <a:r>
              <a:rPr lang="sv-SE" sz="2000" dirty="0">
                <a:solidFill>
                  <a:srgbClr val="242424"/>
                </a:solidFill>
                <a:highlight>
                  <a:srgbClr val="FFFFFF"/>
                </a:highlight>
                <a:cs typeface="Segoe UI" panose="020B0502040204020203" pitchFamily="34" charset="0"/>
              </a:rPr>
              <a:t>Styrelserepresentant vid föräldramöten – meddela Ingrid datum</a:t>
            </a:r>
          </a:p>
          <a:p>
            <a:pPr marL="342900" indent="-342900">
              <a:buFont typeface="Arial" panose="020B0604020202020204" pitchFamily="34" charset="0"/>
              <a:buChar char="•"/>
            </a:pPr>
            <a:r>
              <a:rPr lang="sv-SE" sz="2000" dirty="0">
                <a:solidFill>
                  <a:srgbClr val="242424"/>
                </a:solidFill>
                <a:highlight>
                  <a:srgbClr val="FFFFFF"/>
                </a:highlight>
                <a:cs typeface="Segoe UI" panose="020B0502040204020203" pitchFamily="34" charset="0"/>
              </a:rPr>
              <a:t>Representationskläder</a:t>
            </a:r>
          </a:p>
        </p:txBody>
      </p:sp>
      <p:pic>
        <p:nvPicPr>
          <p:cNvPr id="7" name="Picture 6" descr="A black and white logo">
            <a:extLst>
              <a:ext uri="{FF2B5EF4-FFF2-40B4-BE49-F238E27FC236}">
                <a16:creationId xmlns:a16="http://schemas.microsoft.com/office/drawing/2014/main" id="{ACBFFBB7-9B4E-8CC7-A1E3-811F1B8A040B}"/>
              </a:ext>
            </a:extLst>
          </p:cNvPr>
          <p:cNvPicPr>
            <a:picLocks noChangeAspect="1"/>
          </p:cNvPicPr>
          <p:nvPr/>
        </p:nvPicPr>
        <p:blipFill rotWithShape="1">
          <a:blip r:embed="rId3">
            <a:extLst>
              <a:ext uri="{28A0092B-C50C-407E-A947-70E740481C1C}">
                <a14:useLocalDpi xmlns:a14="http://schemas.microsoft.com/office/drawing/2010/main" val="0"/>
              </a:ext>
            </a:extLst>
          </a:blip>
          <a:srcRect r="71188"/>
          <a:stretch/>
        </p:blipFill>
        <p:spPr>
          <a:xfrm>
            <a:off x="9837700" y="5555524"/>
            <a:ext cx="1704060" cy="868690"/>
          </a:xfrm>
          <a:prstGeom prst="rect">
            <a:avLst/>
          </a:prstGeom>
        </p:spPr>
      </p:pic>
      <p:sp>
        <p:nvSpPr>
          <p:cNvPr id="3" name="Rubrik 1">
            <a:extLst>
              <a:ext uri="{FF2B5EF4-FFF2-40B4-BE49-F238E27FC236}">
                <a16:creationId xmlns:a16="http://schemas.microsoft.com/office/drawing/2014/main" id="{8A9D632B-F2F8-77A8-DB5F-250FA05D5C6A}"/>
              </a:ext>
            </a:extLst>
          </p:cNvPr>
          <p:cNvSpPr txBox="1">
            <a:spLocks/>
          </p:cNvSpPr>
          <p:nvPr/>
        </p:nvSpPr>
        <p:spPr>
          <a:xfrm>
            <a:off x="692034" y="467834"/>
            <a:ext cx="4942955" cy="12627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cap="all" spc="300" baseline="0">
                <a:solidFill>
                  <a:schemeClr val="tx2"/>
                </a:solidFill>
                <a:latin typeface="+mj-lt"/>
                <a:ea typeface="+mj-ea"/>
                <a:cs typeface="+mj-cs"/>
              </a:defRPr>
            </a:lvl1pPr>
          </a:lstStyle>
          <a:p>
            <a:pPr algn="ctr"/>
            <a:r>
              <a:rPr lang="en-US" sz="3600" b="1" cap="none" spc="0" dirty="0" err="1">
                <a:solidFill>
                  <a:prstClr val="black"/>
                </a:solidFill>
                <a:latin typeface="Noto IKEA Latin" panose="020B0502040504020204" pitchFamily="34" charset="0"/>
                <a:ea typeface="+mn-ea"/>
                <a:cs typeface="+mn-cs"/>
              </a:rPr>
              <a:t>På</a:t>
            </a:r>
            <a:r>
              <a:rPr lang="en-US" sz="3600" b="1" cap="none" spc="0" dirty="0">
                <a:solidFill>
                  <a:prstClr val="black"/>
                </a:solidFill>
                <a:latin typeface="Noto IKEA Latin" panose="020B0502040504020204" pitchFamily="34" charset="0"/>
                <a:ea typeface="+mn-ea"/>
                <a:cs typeface="+mn-cs"/>
              </a:rPr>
              <a:t> </a:t>
            </a:r>
            <a:r>
              <a:rPr lang="en-US" sz="3600" b="1" cap="none" spc="0" dirty="0" err="1">
                <a:solidFill>
                  <a:prstClr val="black"/>
                </a:solidFill>
                <a:latin typeface="Noto IKEA Latin" panose="020B0502040504020204" pitchFamily="34" charset="0"/>
                <a:ea typeface="+mn-ea"/>
                <a:cs typeface="+mn-cs"/>
              </a:rPr>
              <a:t>gång</a:t>
            </a:r>
            <a:r>
              <a:rPr lang="en-US" sz="3600" b="1" cap="none" spc="0" dirty="0">
                <a:solidFill>
                  <a:prstClr val="black"/>
                </a:solidFill>
                <a:latin typeface="Noto IKEA Latin" panose="020B0502040504020204" pitchFamily="34" charset="0"/>
                <a:ea typeface="+mn-ea"/>
                <a:cs typeface="+mn-cs"/>
              </a:rPr>
              <a:t> i JIK 2025/26</a:t>
            </a:r>
          </a:p>
        </p:txBody>
      </p:sp>
      <p:sp>
        <p:nvSpPr>
          <p:cNvPr id="8" name="Oval 7">
            <a:extLst>
              <a:ext uri="{FF2B5EF4-FFF2-40B4-BE49-F238E27FC236}">
                <a16:creationId xmlns:a16="http://schemas.microsoft.com/office/drawing/2014/main" id="{9B9FDE3C-78D8-D813-6D08-6F0434A3EBD6}"/>
              </a:ext>
            </a:extLst>
          </p:cNvPr>
          <p:cNvSpPr/>
          <p:nvPr/>
        </p:nvSpPr>
        <p:spPr>
          <a:xfrm>
            <a:off x="8766412" y="322406"/>
            <a:ext cx="3425588" cy="332495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Box 5">
            <a:extLst>
              <a:ext uri="{FF2B5EF4-FFF2-40B4-BE49-F238E27FC236}">
                <a16:creationId xmlns:a16="http://schemas.microsoft.com/office/drawing/2014/main" id="{FB2DE8DF-FD94-ACBB-49E1-1395CEE5055F}"/>
              </a:ext>
            </a:extLst>
          </p:cNvPr>
          <p:cNvSpPr txBox="1"/>
          <p:nvPr/>
        </p:nvSpPr>
        <p:spPr>
          <a:xfrm>
            <a:off x="9237259" y="938444"/>
            <a:ext cx="2811439" cy="2092881"/>
          </a:xfrm>
          <a:prstGeom prst="rect">
            <a:avLst/>
          </a:prstGeom>
          <a:noFill/>
        </p:spPr>
        <p:txBody>
          <a:bodyPr wrap="square" rtlCol="0">
            <a:spAutoFit/>
          </a:bodyPr>
          <a:lstStyle/>
          <a:p>
            <a:r>
              <a:rPr lang="sv-SE" sz="2600" dirty="0">
                <a:solidFill>
                  <a:schemeClr val="bg1"/>
                </a:solidFill>
              </a:rPr>
              <a:t>Glöm ej koppla medlemskap i club INTERSPORT till JIK. 3% kick-back för material. </a:t>
            </a:r>
          </a:p>
        </p:txBody>
      </p:sp>
    </p:spTree>
    <p:extLst>
      <p:ext uri="{BB962C8B-B14F-4D97-AF65-F5344CB8AC3E}">
        <p14:creationId xmlns:p14="http://schemas.microsoft.com/office/powerpoint/2010/main" val="3477372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41E91A26-D9AA-AEA1-227D-5382857C62F9}"/>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031A5DAE-46A0-BE01-2089-58EF4AC773FB}"/>
              </a:ext>
            </a:extLst>
          </p:cNvPr>
          <p:cNvSpPr>
            <a:spLocks noGrp="1"/>
          </p:cNvSpPr>
          <p:nvPr>
            <p:ph type="title"/>
          </p:nvPr>
        </p:nvSpPr>
        <p:spPr>
          <a:xfrm>
            <a:off x="416175" y="914623"/>
            <a:ext cx="4425250" cy="1024729"/>
          </a:xfrm>
          <a:ln w="9525"/>
        </p:spPr>
        <p:txBody>
          <a:bodyPr>
            <a:normAutofit fontScale="90000"/>
          </a:bodyPr>
          <a:lstStyle/>
          <a:p>
            <a:r>
              <a:rPr lang="sv-SE" dirty="0"/>
              <a:t>JIK: Intäkter vs kostnader24/25</a:t>
            </a:r>
          </a:p>
        </p:txBody>
      </p:sp>
      <p:sp>
        <p:nvSpPr>
          <p:cNvPr id="11" name="Rectangle 10">
            <a:extLst>
              <a:ext uri="{FF2B5EF4-FFF2-40B4-BE49-F238E27FC236}">
                <a16:creationId xmlns:a16="http://schemas.microsoft.com/office/drawing/2014/main" id="{7C95C4F1-0625-7875-3BAB-C15A98BEC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3605" y="964692"/>
            <a:ext cx="5440680"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13" name="Rectangle 12">
            <a:extLst>
              <a:ext uri="{FF2B5EF4-FFF2-40B4-BE49-F238E27FC236}">
                <a16:creationId xmlns:a16="http://schemas.microsoft.com/office/drawing/2014/main" id="{F9D30DAD-094C-C97C-DE0C-147B85FBC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0699" y="1128683"/>
            <a:ext cx="5106493"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pic>
        <p:nvPicPr>
          <p:cNvPr id="19" name="Picture 18" descr="A black and white logo">
            <a:extLst>
              <a:ext uri="{FF2B5EF4-FFF2-40B4-BE49-F238E27FC236}">
                <a16:creationId xmlns:a16="http://schemas.microsoft.com/office/drawing/2014/main" id="{E1ACAD2C-2DDD-391C-AD2A-9D933B7F9CFD}"/>
              </a:ext>
            </a:extLst>
          </p:cNvPr>
          <p:cNvPicPr>
            <a:picLocks noChangeAspect="1"/>
          </p:cNvPicPr>
          <p:nvPr/>
        </p:nvPicPr>
        <p:blipFill rotWithShape="1">
          <a:blip r:embed="rId3">
            <a:extLst>
              <a:ext uri="{28A0092B-C50C-407E-A947-70E740481C1C}">
                <a14:useLocalDpi xmlns:a14="http://schemas.microsoft.com/office/drawing/2010/main" val="0"/>
              </a:ext>
            </a:extLst>
          </a:blip>
          <a:srcRect r="71188"/>
          <a:stretch/>
        </p:blipFill>
        <p:spPr>
          <a:xfrm>
            <a:off x="9847319" y="5634138"/>
            <a:ext cx="1704060" cy="868690"/>
          </a:xfrm>
          <a:prstGeom prst="rect">
            <a:avLst/>
          </a:prstGeom>
        </p:spPr>
      </p:pic>
      <p:graphicFrame>
        <p:nvGraphicFramePr>
          <p:cNvPr id="7" name="Chart 6">
            <a:extLst>
              <a:ext uri="{FF2B5EF4-FFF2-40B4-BE49-F238E27FC236}">
                <a16:creationId xmlns:a16="http://schemas.microsoft.com/office/drawing/2014/main" id="{28BD1C81-D65B-462C-B9D6-2C54B1F53368}"/>
              </a:ext>
            </a:extLst>
          </p:cNvPr>
          <p:cNvGraphicFramePr>
            <a:graphicFrameLocks/>
          </p:cNvGraphicFramePr>
          <p:nvPr/>
        </p:nvGraphicFramePr>
        <p:xfrm>
          <a:off x="416175" y="2132293"/>
          <a:ext cx="5112809" cy="460063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9B3781B1-E98C-4A6D-A590-E38873B8423E}"/>
              </a:ext>
            </a:extLst>
          </p:cNvPr>
          <p:cNvGraphicFramePr>
            <a:graphicFrameLocks/>
          </p:cNvGraphicFramePr>
          <p:nvPr/>
        </p:nvGraphicFramePr>
        <p:xfrm>
          <a:off x="6110698" y="1215482"/>
          <a:ext cx="5106494" cy="4418655"/>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Box 17">
            <a:extLst>
              <a:ext uri="{FF2B5EF4-FFF2-40B4-BE49-F238E27FC236}">
                <a16:creationId xmlns:a16="http://schemas.microsoft.com/office/drawing/2014/main" id="{1E6E980E-1E47-1740-2D59-37624AD72588}"/>
              </a:ext>
            </a:extLst>
          </p:cNvPr>
          <p:cNvSpPr txBox="1"/>
          <p:nvPr/>
        </p:nvSpPr>
        <p:spPr>
          <a:xfrm>
            <a:off x="7834010" y="3093008"/>
            <a:ext cx="1374457" cy="160043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Gill Sans MT" panose="020B0502020104020203"/>
                <a:ea typeface="+mn-ea"/>
                <a:cs typeface="+mn-cs"/>
              </a:rPr>
              <a:t>Arenahyra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Gill Sans MT" panose="020B0502020104020203"/>
                <a:ea typeface="+mn-ea"/>
                <a:cs typeface="+mn-cs"/>
              </a:rPr>
              <a:t>Licenser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Gill Sans MT" panose="020B0502020104020203"/>
                <a:ea typeface="+mn-ea"/>
                <a:cs typeface="+mn-cs"/>
              </a:rPr>
              <a:t>Serie</a:t>
            </a:r>
            <a:r>
              <a:rPr lang="sv-SE" sz="1400" dirty="0">
                <a:solidFill>
                  <a:srgbClr val="000000"/>
                </a:solidFill>
                <a:latin typeface="Gill Sans MT" panose="020B0502020104020203"/>
              </a:rPr>
              <a:t>-</a:t>
            </a:r>
            <a:r>
              <a:rPr kumimoji="0" lang="sv-SE" sz="1400" b="0" i="0" u="none" strike="noStrike" kern="1200" cap="none" spc="0" normalizeH="0" baseline="0" noProof="0" dirty="0">
                <a:ln>
                  <a:noFill/>
                </a:ln>
                <a:solidFill>
                  <a:srgbClr val="000000"/>
                </a:solidFill>
                <a:effectLst/>
                <a:uLnTx/>
                <a:uFillTx/>
                <a:latin typeface="Gill Sans MT" panose="020B0502020104020203"/>
                <a:ea typeface="+mn-ea"/>
                <a:cs typeface="+mn-cs"/>
              </a:rPr>
              <a:t>/cupspel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Gill Sans MT" panose="020B0502020104020203"/>
                <a:ea typeface="+mn-ea"/>
                <a:cs typeface="+mn-cs"/>
              </a:rPr>
              <a:t>Resor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Gill Sans MT" panose="020B0502020104020203"/>
                <a:ea typeface="+mn-ea"/>
                <a:cs typeface="+mn-cs"/>
              </a:rPr>
              <a:t>Material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Gill Sans MT" panose="020B0502020104020203"/>
                <a:ea typeface="+mn-ea"/>
                <a:cs typeface="+mn-cs"/>
              </a:rPr>
              <a:t>Utbildningar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Gill Sans MT" panose="020B0502020104020203"/>
                <a:ea typeface="+mn-ea"/>
                <a:cs typeface="+mn-cs"/>
              </a:rPr>
              <a:t>Lokaler/IT</a:t>
            </a:r>
          </a:p>
        </p:txBody>
      </p:sp>
      <p:sp>
        <p:nvSpPr>
          <p:cNvPr id="16" name="TextBox 15">
            <a:extLst>
              <a:ext uri="{FF2B5EF4-FFF2-40B4-BE49-F238E27FC236}">
                <a16:creationId xmlns:a16="http://schemas.microsoft.com/office/drawing/2014/main" id="{0161BE84-719B-3E01-F4BE-861A4B0B4E58}"/>
              </a:ext>
            </a:extLst>
          </p:cNvPr>
          <p:cNvSpPr txBox="1"/>
          <p:nvPr/>
        </p:nvSpPr>
        <p:spPr>
          <a:xfrm>
            <a:off x="6847511" y="2791466"/>
            <a:ext cx="1020127"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Gill Sans MT" panose="020B0502020104020203"/>
                <a:ea typeface="+mn-ea"/>
                <a:cs typeface="+mn-cs"/>
              </a:rPr>
              <a:t>Kansli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Gill Sans MT" panose="020B0502020104020203"/>
                <a:ea typeface="+mn-ea"/>
                <a:cs typeface="+mn-cs"/>
              </a:rPr>
              <a:t>Domare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Gill Sans MT" panose="020B0502020104020203"/>
                <a:ea typeface="+mn-ea"/>
                <a:cs typeface="+mn-cs"/>
              </a:rPr>
              <a:t>Spelare</a:t>
            </a:r>
            <a:endParaRPr kumimoji="0" lang="sv-SE" sz="1400" b="0" i="0" u="none" strike="noStrike" kern="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srgbClr val="000000"/>
                </a:solidFill>
                <a:effectLst/>
                <a:uLnTx/>
                <a:uFillTx/>
                <a:latin typeface="Gill Sans MT" panose="020B0502020104020203"/>
                <a:ea typeface="+mn-ea"/>
                <a:cs typeface="+mn-cs"/>
              </a:rPr>
              <a:t>Tränare</a:t>
            </a:r>
            <a:endParaRPr kumimoji="0" lang="sv-SE" sz="14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9" name="TextBox 8">
            <a:extLst>
              <a:ext uri="{FF2B5EF4-FFF2-40B4-BE49-F238E27FC236}">
                <a16:creationId xmlns:a16="http://schemas.microsoft.com/office/drawing/2014/main" id="{4ECA3CCA-A3ED-5EAE-F669-1E0C40C73A58}"/>
              </a:ext>
            </a:extLst>
          </p:cNvPr>
          <p:cNvSpPr txBox="1"/>
          <p:nvPr/>
        </p:nvSpPr>
        <p:spPr>
          <a:xfrm>
            <a:off x="5943605" y="6115737"/>
            <a:ext cx="310694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lumMod val="65000"/>
                    <a:lumOff val="35000"/>
                  </a:srgbClr>
                </a:solidFill>
                <a:effectLst/>
                <a:uLnTx/>
                <a:uFillTx/>
                <a:latin typeface="Gill Sans MT" panose="020B0502020104020203"/>
                <a:ea typeface="+mn-ea"/>
                <a:cs typeface="+mn-cs"/>
              </a:rPr>
              <a:t>Omsättning BoU ca 900 000 kr</a:t>
            </a:r>
          </a:p>
        </p:txBody>
      </p:sp>
    </p:spTree>
    <p:extLst>
      <p:ext uri="{BB962C8B-B14F-4D97-AF65-F5344CB8AC3E}">
        <p14:creationId xmlns:p14="http://schemas.microsoft.com/office/powerpoint/2010/main" val="3850064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4F5288A-7E6A-274B-E6F4-C6B6B6C1C25D}"/>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674D97AE-1F0C-E5F6-22B7-C966913A7B66}"/>
              </a:ext>
            </a:extLst>
          </p:cNvPr>
          <p:cNvSpPr>
            <a:spLocks noChangeArrowheads="1"/>
          </p:cNvSpPr>
          <p:nvPr/>
        </p:nvSpPr>
        <p:spPr bwMode="auto">
          <a:xfrm>
            <a:off x="1300155" y="1952247"/>
            <a:ext cx="6525683" cy="34154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fontScale="92500" lnSpcReduction="10000"/>
          </a:bodyPr>
          <a:lstStyle/>
          <a:p>
            <a:pPr marL="285750" indent="-285750">
              <a:lnSpc>
                <a:spcPct val="120000"/>
              </a:lnSpc>
              <a:buFont typeface="Arial" panose="020B0604020202020204" pitchFamily="34" charset="0"/>
              <a:buChar char="•"/>
            </a:pPr>
            <a:r>
              <a:rPr lang="sv-SE" sz="2000" dirty="0">
                <a:solidFill>
                  <a:srgbClr val="242424"/>
                </a:solidFill>
                <a:highlight>
                  <a:srgbClr val="FFFFFF"/>
                </a:highlight>
                <a:cs typeface="Segoe UI" panose="020B0502040204020203" pitchFamily="34" charset="0"/>
              </a:rPr>
              <a:t>Christian Lindahl deltidsanställd i JIK med fokus på BoU</a:t>
            </a:r>
          </a:p>
          <a:p>
            <a:pPr marL="285750" indent="-285750">
              <a:lnSpc>
                <a:spcPct val="120000"/>
              </a:lnSpc>
              <a:buFont typeface="Arial" panose="020B0604020202020204" pitchFamily="34" charset="0"/>
              <a:buChar char="•"/>
            </a:pPr>
            <a:r>
              <a:rPr lang="sv-SE" sz="2000" dirty="0">
                <a:solidFill>
                  <a:srgbClr val="242424"/>
                </a:solidFill>
                <a:highlight>
                  <a:srgbClr val="FFFFFF"/>
                </a:highlight>
                <a:cs typeface="Segoe UI" panose="020B0502040204020203" pitchFamily="34" charset="0"/>
              </a:rPr>
              <a:t>Målvaktsträningar onsdagar </a:t>
            </a:r>
            <a:r>
              <a:rPr lang="sv-SE" sz="2000" dirty="0" err="1">
                <a:solidFill>
                  <a:srgbClr val="242424"/>
                </a:solidFill>
                <a:highlight>
                  <a:srgbClr val="FFFFFF"/>
                </a:highlight>
                <a:cs typeface="Segoe UI" panose="020B0502040204020203" pitchFamily="34" charset="0"/>
              </a:rPr>
              <a:t>kl</a:t>
            </a:r>
            <a:r>
              <a:rPr lang="sv-SE" sz="2000" dirty="0">
                <a:solidFill>
                  <a:srgbClr val="242424"/>
                </a:solidFill>
                <a:highlight>
                  <a:srgbClr val="FFFFFF"/>
                </a:highlight>
                <a:cs typeface="Segoe UI" panose="020B0502040204020203" pitchFamily="34" charset="0"/>
              </a:rPr>
              <a:t> 16-17 enligt schema</a:t>
            </a:r>
          </a:p>
          <a:p>
            <a:pPr marL="285750" indent="-285750">
              <a:lnSpc>
                <a:spcPct val="120000"/>
              </a:lnSpc>
              <a:buFont typeface="Arial" panose="020B0604020202020204" pitchFamily="34" charset="0"/>
              <a:buChar char="•"/>
            </a:pPr>
            <a:r>
              <a:rPr lang="sv-SE" sz="2000" dirty="0">
                <a:solidFill>
                  <a:srgbClr val="242424"/>
                </a:solidFill>
                <a:highlight>
                  <a:srgbClr val="FFFFFF"/>
                </a:highlight>
                <a:cs typeface="Segoe UI" panose="020B0502040204020203" pitchFamily="34" charset="0"/>
              </a:rPr>
              <a:t>Nya lag: F2017/18 och P2018</a:t>
            </a:r>
          </a:p>
          <a:p>
            <a:pPr marL="285750" indent="-285750">
              <a:lnSpc>
                <a:spcPct val="120000"/>
              </a:lnSpc>
              <a:buFont typeface="Arial" panose="020B0604020202020204" pitchFamily="34" charset="0"/>
              <a:buChar char="•"/>
            </a:pPr>
            <a:r>
              <a:rPr lang="sv-SE" sz="2000" dirty="0">
                <a:solidFill>
                  <a:srgbClr val="242424"/>
                </a:solidFill>
                <a:highlight>
                  <a:srgbClr val="FFFFFF"/>
                </a:highlight>
                <a:cs typeface="Segoe UI" panose="020B0502040204020203" pitchFamily="34" charset="0"/>
              </a:rPr>
              <a:t>Fler medlemmar i BoU kommittén</a:t>
            </a:r>
          </a:p>
          <a:p>
            <a:pPr marL="800100" lvl="1" indent="-342900">
              <a:lnSpc>
                <a:spcPct val="120000"/>
              </a:lnSpc>
              <a:buSzPct val="50000"/>
              <a:buFont typeface="Courier New" panose="02070309020205020404" pitchFamily="49" charset="0"/>
              <a:buChar char="o"/>
            </a:pPr>
            <a:r>
              <a:rPr lang="sv-SE" sz="2000" dirty="0">
                <a:solidFill>
                  <a:srgbClr val="242424"/>
                </a:solidFill>
                <a:highlight>
                  <a:srgbClr val="FFFFFF"/>
                </a:highlight>
                <a:cs typeface="Segoe UI" panose="020B0502040204020203" pitchFamily="34" charset="0"/>
              </a:rPr>
              <a:t>Domaransvarig, materialansvarig, försäljningar, klubbevent </a:t>
            </a:r>
            <a:r>
              <a:rPr lang="sv-SE" sz="2000" dirty="0" err="1">
                <a:solidFill>
                  <a:srgbClr val="242424"/>
                </a:solidFill>
                <a:highlight>
                  <a:srgbClr val="FFFFFF"/>
                </a:highlight>
                <a:cs typeface="Segoe UI" panose="020B0502040204020203" pitchFamily="34" charset="0"/>
              </a:rPr>
              <a:t>etc</a:t>
            </a:r>
            <a:endParaRPr lang="sv-SE" sz="2000" dirty="0">
              <a:solidFill>
                <a:srgbClr val="242424"/>
              </a:solidFill>
              <a:highlight>
                <a:srgbClr val="FFFFFF"/>
              </a:highlight>
              <a:cs typeface="Segoe UI" panose="020B0502040204020203" pitchFamily="34" charset="0"/>
            </a:endParaRPr>
          </a:p>
          <a:p>
            <a:pPr marL="285750" indent="-285750">
              <a:lnSpc>
                <a:spcPct val="120000"/>
              </a:lnSpc>
              <a:buFont typeface="Arial" panose="020B0604020202020204" pitchFamily="34" charset="0"/>
              <a:buChar char="•"/>
            </a:pPr>
            <a:r>
              <a:rPr lang="sv-SE" sz="2000" dirty="0">
                <a:solidFill>
                  <a:srgbClr val="242424"/>
                </a:solidFill>
                <a:highlight>
                  <a:srgbClr val="FFFFFF"/>
                </a:highlight>
                <a:cs typeface="Segoe UI" panose="020B0502040204020203" pitchFamily="34" charset="0"/>
              </a:rPr>
              <a:t>laget.se – Se över uppgifter senast 15 september!</a:t>
            </a:r>
          </a:p>
          <a:p>
            <a:pPr marL="285750" indent="-285750">
              <a:lnSpc>
                <a:spcPct val="120000"/>
              </a:lnSpc>
              <a:buFont typeface="Arial" panose="020B0604020202020204" pitchFamily="34" charset="0"/>
              <a:buChar char="•"/>
            </a:pPr>
            <a:r>
              <a:rPr lang="sv-SE" sz="2000" dirty="0">
                <a:solidFill>
                  <a:srgbClr val="242424"/>
                </a:solidFill>
                <a:highlight>
                  <a:srgbClr val="FFFFFF"/>
                </a:highlight>
                <a:cs typeface="Segoe UI" panose="020B0502040204020203" pitchFamily="34" charset="0"/>
              </a:rPr>
              <a:t>’Parkeringsbidrag’ till BoU</a:t>
            </a:r>
          </a:p>
          <a:p>
            <a:pPr marL="285750" indent="-285750">
              <a:lnSpc>
                <a:spcPct val="120000"/>
              </a:lnSpc>
              <a:buFont typeface="Arial" panose="020B0604020202020204" pitchFamily="34" charset="0"/>
              <a:buChar char="•"/>
            </a:pPr>
            <a:endParaRPr lang="sv-SE" sz="2000" dirty="0">
              <a:solidFill>
                <a:srgbClr val="242424"/>
              </a:solidFill>
              <a:highlight>
                <a:srgbClr val="FFFFFF"/>
              </a:highlight>
              <a:cs typeface="Segoe UI" panose="020B0502040204020203" pitchFamily="34" charset="0"/>
            </a:endParaRPr>
          </a:p>
          <a:p>
            <a:pPr marL="285750" indent="-285750">
              <a:lnSpc>
                <a:spcPct val="120000"/>
              </a:lnSpc>
              <a:buFont typeface="Arial" panose="020B0604020202020204" pitchFamily="34" charset="0"/>
              <a:buChar char="•"/>
            </a:pPr>
            <a:r>
              <a:rPr lang="sv-SE" sz="2000" dirty="0">
                <a:solidFill>
                  <a:srgbClr val="242424"/>
                </a:solidFill>
                <a:highlight>
                  <a:srgbClr val="FFFFFF"/>
                </a:highlight>
                <a:cs typeface="Segoe UI" panose="020B0502040204020203" pitchFamily="34" charset="0"/>
              </a:rPr>
              <a:t>Svensk Innebandy </a:t>
            </a:r>
            <a:r>
              <a:rPr lang="sv-SE" sz="2000" dirty="0" err="1">
                <a:solidFill>
                  <a:srgbClr val="242424"/>
                </a:solidFill>
                <a:highlight>
                  <a:srgbClr val="FFFFFF"/>
                </a:highlight>
                <a:cs typeface="Segoe UI" panose="020B0502040204020203" pitchFamily="34" charset="0"/>
              </a:rPr>
              <a:t>app</a:t>
            </a:r>
            <a:r>
              <a:rPr lang="sv-SE" sz="2000" dirty="0">
                <a:solidFill>
                  <a:srgbClr val="242424"/>
                </a:solidFill>
                <a:highlight>
                  <a:srgbClr val="FFFFFF"/>
                </a:highlight>
                <a:cs typeface="Segoe UI" panose="020B0502040204020203" pitchFamily="34" charset="0"/>
              </a:rPr>
              <a:t> blir Innebandy Play </a:t>
            </a:r>
          </a:p>
        </p:txBody>
      </p:sp>
      <p:pic>
        <p:nvPicPr>
          <p:cNvPr id="7" name="Picture 6" descr="A black and white logo">
            <a:extLst>
              <a:ext uri="{FF2B5EF4-FFF2-40B4-BE49-F238E27FC236}">
                <a16:creationId xmlns:a16="http://schemas.microsoft.com/office/drawing/2014/main" id="{ACBFFBB7-9B4E-8CC7-A1E3-811F1B8A040B}"/>
              </a:ext>
            </a:extLst>
          </p:cNvPr>
          <p:cNvPicPr>
            <a:picLocks noChangeAspect="1"/>
          </p:cNvPicPr>
          <p:nvPr/>
        </p:nvPicPr>
        <p:blipFill rotWithShape="1">
          <a:blip r:embed="rId3">
            <a:extLst>
              <a:ext uri="{28A0092B-C50C-407E-A947-70E740481C1C}">
                <a14:useLocalDpi xmlns:a14="http://schemas.microsoft.com/office/drawing/2010/main" val="0"/>
              </a:ext>
            </a:extLst>
          </a:blip>
          <a:srcRect r="71188"/>
          <a:stretch/>
        </p:blipFill>
        <p:spPr>
          <a:xfrm>
            <a:off x="9837700" y="5555524"/>
            <a:ext cx="1704060" cy="868690"/>
          </a:xfrm>
          <a:prstGeom prst="rect">
            <a:avLst/>
          </a:prstGeom>
        </p:spPr>
      </p:pic>
      <p:sp>
        <p:nvSpPr>
          <p:cNvPr id="3" name="Rubrik 1">
            <a:extLst>
              <a:ext uri="{FF2B5EF4-FFF2-40B4-BE49-F238E27FC236}">
                <a16:creationId xmlns:a16="http://schemas.microsoft.com/office/drawing/2014/main" id="{8A9D632B-F2F8-77A8-DB5F-250FA05D5C6A}"/>
              </a:ext>
            </a:extLst>
          </p:cNvPr>
          <p:cNvSpPr txBox="1">
            <a:spLocks/>
          </p:cNvSpPr>
          <p:nvPr/>
        </p:nvSpPr>
        <p:spPr>
          <a:xfrm>
            <a:off x="813954" y="528794"/>
            <a:ext cx="4942955" cy="12627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cap="all" spc="300" baseline="0">
                <a:solidFill>
                  <a:schemeClr val="tx2"/>
                </a:solidFill>
                <a:latin typeface="+mj-lt"/>
                <a:ea typeface="+mj-ea"/>
                <a:cs typeface="+mj-cs"/>
              </a:defRPr>
            </a:lvl1pPr>
          </a:lstStyle>
          <a:p>
            <a:pPr algn="ctr"/>
            <a:r>
              <a:rPr lang="en-US" sz="3600" b="1" cap="none" spc="0" dirty="0" err="1">
                <a:solidFill>
                  <a:prstClr val="black"/>
                </a:solidFill>
                <a:latin typeface="Noto IKEA Latin" panose="020B0502040504020204" pitchFamily="34" charset="0"/>
                <a:ea typeface="+mn-ea"/>
                <a:cs typeface="+mn-cs"/>
              </a:rPr>
              <a:t>På</a:t>
            </a:r>
            <a:r>
              <a:rPr lang="en-US" sz="3600" b="1" cap="none" spc="0" dirty="0">
                <a:solidFill>
                  <a:prstClr val="black"/>
                </a:solidFill>
                <a:latin typeface="Noto IKEA Latin" panose="020B0502040504020204" pitchFamily="34" charset="0"/>
                <a:ea typeface="+mn-ea"/>
                <a:cs typeface="+mn-cs"/>
              </a:rPr>
              <a:t> </a:t>
            </a:r>
            <a:r>
              <a:rPr lang="en-US" sz="3600" b="1" cap="none" spc="0" dirty="0" err="1">
                <a:solidFill>
                  <a:prstClr val="black"/>
                </a:solidFill>
                <a:latin typeface="Noto IKEA Latin" panose="020B0502040504020204" pitchFamily="34" charset="0"/>
                <a:ea typeface="+mn-ea"/>
                <a:cs typeface="+mn-cs"/>
              </a:rPr>
              <a:t>gång</a:t>
            </a:r>
            <a:r>
              <a:rPr lang="en-US" sz="3600" b="1" cap="none" spc="0" dirty="0">
                <a:solidFill>
                  <a:prstClr val="black"/>
                </a:solidFill>
                <a:latin typeface="Noto IKEA Latin" panose="020B0502040504020204" pitchFamily="34" charset="0"/>
                <a:ea typeface="+mn-ea"/>
                <a:cs typeface="+mn-cs"/>
              </a:rPr>
              <a:t> i </a:t>
            </a:r>
            <a:r>
              <a:rPr lang="en-US" sz="3600" b="1" cap="none" spc="0" dirty="0" err="1">
                <a:solidFill>
                  <a:prstClr val="black"/>
                </a:solidFill>
                <a:latin typeface="Noto IKEA Latin" panose="020B0502040504020204" pitchFamily="34" charset="0"/>
                <a:ea typeface="+mn-ea"/>
                <a:cs typeface="+mn-cs"/>
              </a:rPr>
              <a:t>BoU</a:t>
            </a:r>
            <a:r>
              <a:rPr lang="en-US" sz="3600" b="1" cap="none" spc="0" dirty="0">
                <a:solidFill>
                  <a:prstClr val="black"/>
                </a:solidFill>
                <a:latin typeface="Noto IKEA Latin" panose="020B0502040504020204" pitchFamily="34" charset="0"/>
                <a:ea typeface="+mn-ea"/>
                <a:cs typeface="+mn-cs"/>
              </a:rPr>
              <a:t> 2025/26</a:t>
            </a:r>
          </a:p>
        </p:txBody>
      </p:sp>
      <p:pic>
        <p:nvPicPr>
          <p:cNvPr id="2" name="Picture 1" descr="A group of people in red uniforms&#10;&#10;Description automatically generated">
            <a:extLst>
              <a:ext uri="{FF2B5EF4-FFF2-40B4-BE49-F238E27FC236}">
                <a16:creationId xmlns:a16="http://schemas.microsoft.com/office/drawing/2014/main" id="{A92C1AEE-F8B4-E8C5-D7BC-B5464872753E}"/>
              </a:ext>
            </a:extLst>
          </p:cNvPr>
          <p:cNvPicPr>
            <a:picLocks noChangeAspect="1"/>
          </p:cNvPicPr>
          <p:nvPr/>
        </p:nvPicPr>
        <p:blipFill rotWithShape="1">
          <a:blip r:embed="rId4">
            <a:extLst>
              <a:ext uri="{28A0092B-C50C-407E-A947-70E740481C1C}">
                <a14:useLocalDpi xmlns:a14="http://schemas.microsoft.com/office/drawing/2010/main" val="0"/>
              </a:ext>
            </a:extLst>
          </a:blip>
          <a:srcRect l="3" r="-4" b="9628"/>
          <a:stretch/>
        </p:blipFill>
        <p:spPr>
          <a:xfrm>
            <a:off x="8082063" y="2149799"/>
            <a:ext cx="2809781" cy="2558402"/>
          </a:xfrm>
          <a:prstGeom prst="rect">
            <a:avLst/>
          </a:prstGeom>
        </p:spPr>
      </p:pic>
    </p:spTree>
    <p:extLst>
      <p:ext uri="{BB962C8B-B14F-4D97-AF65-F5344CB8AC3E}">
        <p14:creationId xmlns:p14="http://schemas.microsoft.com/office/powerpoint/2010/main" val="1253548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4F5288A-7E6A-274B-E6F4-C6B6B6C1C25D}"/>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674D97AE-1F0C-E5F6-22B7-C966913A7B66}"/>
              </a:ext>
            </a:extLst>
          </p:cNvPr>
          <p:cNvSpPr>
            <a:spLocks noChangeArrowheads="1"/>
          </p:cNvSpPr>
          <p:nvPr/>
        </p:nvSpPr>
        <p:spPr bwMode="auto">
          <a:xfrm>
            <a:off x="1234677" y="1908540"/>
            <a:ext cx="8734076" cy="321888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Autofit/>
          </a:bodyPr>
          <a:lstStyle/>
          <a:p>
            <a:pPr>
              <a:lnSpc>
                <a:spcPct val="120000"/>
              </a:lnSpc>
            </a:pPr>
            <a:r>
              <a:rPr lang="sv-SE" sz="2000" dirty="0"/>
              <a:t>• Att skapa glädje och gemenskap. </a:t>
            </a:r>
          </a:p>
          <a:p>
            <a:pPr>
              <a:lnSpc>
                <a:spcPct val="120000"/>
              </a:lnSpc>
            </a:pPr>
            <a:r>
              <a:rPr lang="sv-SE" sz="2000" dirty="0"/>
              <a:t>• Ge förutsättningar för att så många som möjligt vara med så länge som möjligt. </a:t>
            </a:r>
          </a:p>
          <a:p>
            <a:pPr>
              <a:lnSpc>
                <a:spcPct val="120000"/>
              </a:lnSpc>
            </a:pPr>
            <a:r>
              <a:rPr lang="sv-SE" sz="2000" dirty="0"/>
              <a:t>• Låt varje individ utvecklas utifrån sina egna, unika förutsättningar. </a:t>
            </a:r>
          </a:p>
          <a:p>
            <a:pPr>
              <a:lnSpc>
                <a:spcPct val="120000"/>
              </a:lnSpc>
            </a:pPr>
            <a:r>
              <a:rPr lang="sv-SE" sz="2000" dirty="0"/>
              <a:t>• Varje individ ska i sin utveckling endast jämföras med sig själv. </a:t>
            </a:r>
          </a:p>
          <a:p>
            <a:pPr>
              <a:lnSpc>
                <a:spcPct val="120000"/>
              </a:lnSpc>
            </a:pPr>
            <a:r>
              <a:rPr lang="sv-SE" sz="2000" dirty="0"/>
              <a:t>• Låt kampmomentet i tävlingen vara överordnad resultatet. </a:t>
            </a:r>
          </a:p>
          <a:p>
            <a:pPr>
              <a:lnSpc>
                <a:spcPct val="120000"/>
              </a:lnSpc>
            </a:pPr>
            <a:r>
              <a:rPr lang="sv-SE" sz="2000" dirty="0"/>
              <a:t>• Tillhandahålla en bra utbildning för vår verksamhet och idrott. </a:t>
            </a:r>
          </a:p>
          <a:p>
            <a:pPr>
              <a:lnSpc>
                <a:spcPct val="120000"/>
              </a:lnSpc>
            </a:pPr>
            <a:r>
              <a:rPr lang="sv-SE" sz="2000" dirty="0"/>
              <a:t>• Skapa förutsättningar för att kunna försörja seniora herr- och damlag med en stor andel egna produkter.</a:t>
            </a:r>
            <a:endParaRPr lang="sv-SE" sz="2000" dirty="0">
              <a:solidFill>
                <a:srgbClr val="242424"/>
              </a:solidFill>
              <a:highlight>
                <a:srgbClr val="FFFFFF"/>
              </a:highlight>
              <a:cs typeface="Segoe UI" panose="020B0502040204020203" pitchFamily="34" charset="0"/>
            </a:endParaRPr>
          </a:p>
          <a:p>
            <a:pPr>
              <a:lnSpc>
                <a:spcPct val="120000"/>
              </a:lnSpc>
            </a:pPr>
            <a:endParaRPr lang="sv-SE" sz="2000" dirty="0">
              <a:solidFill>
                <a:srgbClr val="242424"/>
              </a:solidFill>
              <a:highlight>
                <a:srgbClr val="FFFFFF"/>
              </a:highlight>
              <a:cs typeface="Segoe UI" panose="020B0502040204020203" pitchFamily="34" charset="0"/>
            </a:endParaRPr>
          </a:p>
        </p:txBody>
      </p:sp>
      <p:pic>
        <p:nvPicPr>
          <p:cNvPr id="7" name="Picture 6" descr="A black and white logo">
            <a:extLst>
              <a:ext uri="{FF2B5EF4-FFF2-40B4-BE49-F238E27FC236}">
                <a16:creationId xmlns:a16="http://schemas.microsoft.com/office/drawing/2014/main" id="{ACBFFBB7-9B4E-8CC7-A1E3-811F1B8A040B}"/>
              </a:ext>
            </a:extLst>
          </p:cNvPr>
          <p:cNvPicPr>
            <a:picLocks noChangeAspect="1"/>
          </p:cNvPicPr>
          <p:nvPr/>
        </p:nvPicPr>
        <p:blipFill rotWithShape="1">
          <a:blip r:embed="rId3">
            <a:extLst>
              <a:ext uri="{28A0092B-C50C-407E-A947-70E740481C1C}">
                <a14:useLocalDpi xmlns:a14="http://schemas.microsoft.com/office/drawing/2010/main" val="0"/>
              </a:ext>
            </a:extLst>
          </a:blip>
          <a:srcRect r="71188"/>
          <a:stretch/>
        </p:blipFill>
        <p:spPr>
          <a:xfrm>
            <a:off x="9837700" y="5555524"/>
            <a:ext cx="1704060" cy="868690"/>
          </a:xfrm>
          <a:prstGeom prst="rect">
            <a:avLst/>
          </a:prstGeom>
        </p:spPr>
      </p:pic>
      <p:sp>
        <p:nvSpPr>
          <p:cNvPr id="3" name="Rubrik 1">
            <a:extLst>
              <a:ext uri="{FF2B5EF4-FFF2-40B4-BE49-F238E27FC236}">
                <a16:creationId xmlns:a16="http://schemas.microsoft.com/office/drawing/2014/main" id="{8A9D632B-F2F8-77A8-DB5F-250FA05D5C6A}"/>
              </a:ext>
            </a:extLst>
          </p:cNvPr>
          <p:cNvSpPr txBox="1">
            <a:spLocks/>
          </p:cNvSpPr>
          <p:nvPr/>
        </p:nvSpPr>
        <p:spPr>
          <a:xfrm>
            <a:off x="692035" y="467834"/>
            <a:ext cx="10316624" cy="12627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cap="all" spc="300" baseline="0">
                <a:solidFill>
                  <a:schemeClr val="tx2"/>
                </a:solidFill>
                <a:latin typeface="+mj-lt"/>
                <a:ea typeface="+mj-ea"/>
                <a:cs typeface="+mj-cs"/>
              </a:defRPr>
            </a:lvl1pPr>
          </a:lstStyle>
          <a:p>
            <a:r>
              <a:rPr lang="en-US" sz="3600" b="1" cap="none" spc="0" dirty="0" err="1">
                <a:solidFill>
                  <a:prstClr val="black"/>
                </a:solidFill>
                <a:latin typeface="Noto IKEA Latin" panose="020B0502040504020204" pitchFamily="34" charset="0"/>
                <a:ea typeface="+mn-ea"/>
                <a:cs typeface="+mn-cs"/>
              </a:rPr>
              <a:t>Målsättning</a:t>
            </a:r>
            <a:r>
              <a:rPr lang="en-US" sz="3600" b="1" cap="none" spc="0" dirty="0">
                <a:solidFill>
                  <a:prstClr val="black"/>
                </a:solidFill>
                <a:latin typeface="Noto IKEA Latin" panose="020B0502040504020204" pitchFamily="34" charset="0"/>
                <a:ea typeface="+mn-ea"/>
                <a:cs typeface="+mn-cs"/>
              </a:rPr>
              <a:t> med barn- och </a:t>
            </a:r>
            <a:r>
              <a:rPr lang="en-US" sz="3600" b="1" cap="none" spc="0" dirty="0" err="1">
                <a:solidFill>
                  <a:prstClr val="black"/>
                </a:solidFill>
                <a:latin typeface="Noto IKEA Latin" panose="020B0502040504020204" pitchFamily="34" charset="0"/>
                <a:ea typeface="+mn-ea"/>
                <a:cs typeface="+mn-cs"/>
              </a:rPr>
              <a:t>ungdomsverksamheten</a:t>
            </a:r>
            <a:r>
              <a:rPr lang="en-US" sz="3600" b="1" cap="none" spc="0" dirty="0">
                <a:solidFill>
                  <a:prstClr val="black"/>
                </a:solidFill>
                <a:latin typeface="Noto IKEA Latin" panose="020B0502040504020204" pitchFamily="34" charset="0"/>
                <a:ea typeface="+mn-ea"/>
                <a:cs typeface="+mn-cs"/>
              </a:rPr>
              <a:t>:</a:t>
            </a:r>
          </a:p>
        </p:txBody>
      </p:sp>
      <p:sp>
        <p:nvSpPr>
          <p:cNvPr id="2" name="TextBox 1">
            <a:extLst>
              <a:ext uri="{FF2B5EF4-FFF2-40B4-BE49-F238E27FC236}">
                <a16:creationId xmlns:a16="http://schemas.microsoft.com/office/drawing/2014/main" id="{1B2D6882-81D6-DACD-9AAB-F2B9D310B40A}"/>
              </a:ext>
            </a:extLst>
          </p:cNvPr>
          <p:cNvSpPr txBox="1"/>
          <p:nvPr/>
        </p:nvSpPr>
        <p:spPr>
          <a:xfrm>
            <a:off x="1234677" y="5777883"/>
            <a:ext cx="3195042" cy="646331"/>
          </a:xfrm>
          <a:prstGeom prst="rect">
            <a:avLst/>
          </a:prstGeom>
          <a:noFill/>
        </p:spPr>
        <p:txBody>
          <a:bodyPr wrap="none" rtlCol="0">
            <a:spAutoFit/>
          </a:bodyPr>
          <a:lstStyle/>
          <a:p>
            <a:r>
              <a:rPr lang="en-US" b="1" i="1" dirty="0" err="1">
                <a:solidFill>
                  <a:prstClr val="black"/>
                </a:solidFill>
                <a:latin typeface="Noto IKEA Latin" panose="020B0502040504020204" pitchFamily="34" charset="0"/>
              </a:rPr>
              <a:t>ur</a:t>
            </a:r>
            <a:r>
              <a:rPr lang="en-US" sz="1800" b="1" i="1" cap="none" spc="0" dirty="0">
                <a:solidFill>
                  <a:prstClr val="black"/>
                </a:solidFill>
                <a:latin typeface="Noto IKEA Latin" panose="020B0502040504020204" pitchFamily="34" charset="0"/>
                <a:ea typeface="+mn-ea"/>
                <a:cs typeface="+mn-cs"/>
              </a:rPr>
              <a:t> JIKs Barn- och </a:t>
            </a:r>
            <a:r>
              <a:rPr lang="en-US" sz="1800" b="1" i="1" cap="none" spc="0" dirty="0" err="1">
                <a:solidFill>
                  <a:prstClr val="black"/>
                </a:solidFill>
                <a:latin typeface="Noto IKEA Latin" panose="020B0502040504020204" pitchFamily="34" charset="0"/>
                <a:ea typeface="+mn-ea"/>
                <a:cs typeface="+mn-cs"/>
              </a:rPr>
              <a:t>undomspolicy</a:t>
            </a:r>
            <a:r>
              <a:rPr lang="en-US" sz="1800" b="1" i="1" cap="none" spc="0" dirty="0">
                <a:solidFill>
                  <a:prstClr val="black"/>
                </a:solidFill>
                <a:latin typeface="Noto IKEA Latin" panose="020B0502040504020204" pitchFamily="34" charset="0"/>
                <a:ea typeface="+mn-ea"/>
                <a:cs typeface="+mn-cs"/>
              </a:rPr>
              <a:t> </a:t>
            </a:r>
          </a:p>
          <a:p>
            <a:endParaRPr lang="sv-SE" dirty="0"/>
          </a:p>
        </p:txBody>
      </p:sp>
    </p:spTree>
    <p:extLst>
      <p:ext uri="{BB962C8B-B14F-4D97-AF65-F5344CB8AC3E}">
        <p14:creationId xmlns:p14="http://schemas.microsoft.com/office/powerpoint/2010/main" val="527339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4F5288A-7E6A-274B-E6F4-C6B6B6C1C25D}"/>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674D97AE-1F0C-E5F6-22B7-C966913A7B66}"/>
              </a:ext>
            </a:extLst>
          </p:cNvPr>
          <p:cNvSpPr>
            <a:spLocks noChangeArrowheads="1"/>
          </p:cNvSpPr>
          <p:nvPr/>
        </p:nvSpPr>
        <p:spPr bwMode="auto">
          <a:xfrm>
            <a:off x="1075072" y="1350499"/>
            <a:ext cx="7717236" cy="550750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lnSpcReduction="10000"/>
          </a:bodyPr>
          <a:lstStyle/>
          <a:p>
            <a:pPr marL="285750" indent="-285750">
              <a:buFont typeface="Arial" panose="020B0604020202020204" pitchFamily="34" charset="0"/>
              <a:buChar char="•"/>
            </a:pPr>
            <a:r>
              <a:rPr lang="sv-SE" dirty="0">
                <a:solidFill>
                  <a:srgbClr val="242424"/>
                </a:solidFill>
                <a:highlight>
                  <a:srgbClr val="FFFFFF"/>
                </a:highlight>
                <a:cs typeface="Segoe UI" panose="020B0502040204020203" pitchFamily="34" charset="0"/>
              </a:rPr>
              <a:t>JIK Matchledarutbildning (=steg 1 för att döma grön/blå nivå) för killar/tjejer födda 2010: 15/9 </a:t>
            </a:r>
            <a:r>
              <a:rPr lang="sv-SE" dirty="0" err="1">
                <a:solidFill>
                  <a:srgbClr val="242424"/>
                </a:solidFill>
                <a:highlight>
                  <a:srgbClr val="FFFFFF"/>
                </a:highlight>
                <a:cs typeface="Segoe UI" panose="020B0502040204020203" pitchFamily="34" charset="0"/>
              </a:rPr>
              <a:t>kl</a:t>
            </a:r>
            <a:r>
              <a:rPr lang="sv-SE" dirty="0">
                <a:solidFill>
                  <a:srgbClr val="242424"/>
                </a:solidFill>
                <a:highlight>
                  <a:srgbClr val="FFFFFF"/>
                </a:highlight>
                <a:cs typeface="Segoe UI" panose="020B0502040204020203" pitchFamily="34" charset="0"/>
              </a:rPr>
              <a:t> 18.00-21.00</a:t>
            </a:r>
          </a:p>
          <a:p>
            <a:pPr marL="285750" indent="-285750">
              <a:buFont typeface="Arial" panose="020B0604020202020204" pitchFamily="34" charset="0"/>
              <a:buChar char="•"/>
            </a:pPr>
            <a:r>
              <a:rPr lang="sv-SE" dirty="0">
                <a:solidFill>
                  <a:srgbClr val="242424"/>
                </a:solidFill>
                <a:highlight>
                  <a:srgbClr val="FFFFFF"/>
                </a:highlight>
                <a:cs typeface="Segoe UI" panose="020B0502040204020203" pitchFamily="34" charset="0"/>
              </a:rPr>
              <a:t>För äldre domare gäller utbildning via Smålands IBF</a:t>
            </a:r>
          </a:p>
          <a:p>
            <a:pPr marL="285750" indent="-285750">
              <a:buFont typeface="Arial" panose="020B0604020202020204" pitchFamily="34" charset="0"/>
              <a:buChar char="•"/>
            </a:pPr>
            <a:r>
              <a:rPr lang="sv-SE" dirty="0">
                <a:solidFill>
                  <a:srgbClr val="242424"/>
                </a:solidFill>
                <a:highlight>
                  <a:srgbClr val="FFFFFF"/>
                </a:highlight>
                <a:cs typeface="Segoe UI" panose="020B0502040204020203" pitchFamily="34" charset="0"/>
              </a:rPr>
              <a:t>Domare tillsätts via ibis.</a:t>
            </a:r>
          </a:p>
          <a:p>
            <a:pPr marL="285750" indent="-285750">
              <a:buFont typeface="Arial" panose="020B0604020202020204" pitchFamily="34" charset="0"/>
              <a:buChar char="•"/>
            </a:pPr>
            <a:r>
              <a:rPr lang="sv-SE" dirty="0">
                <a:solidFill>
                  <a:srgbClr val="242424"/>
                </a:solidFill>
                <a:highlight>
                  <a:srgbClr val="FFFFFF"/>
                </a:highlight>
                <a:cs typeface="Segoe UI" panose="020B0502040204020203" pitchFamily="34" charset="0"/>
              </a:rPr>
              <a:t>Se till att ta kontakt inför varje match.</a:t>
            </a:r>
          </a:p>
          <a:p>
            <a:pPr marL="285750" indent="-285750">
              <a:buFont typeface="Arial" panose="020B0604020202020204" pitchFamily="34" charset="0"/>
              <a:buChar char="•"/>
            </a:pPr>
            <a:endParaRPr lang="sv-SE" dirty="0">
              <a:solidFill>
                <a:srgbClr val="242424"/>
              </a:solidFill>
              <a:highlight>
                <a:srgbClr val="FFFFFF"/>
              </a:highlight>
              <a:cs typeface="Segoe UI" panose="020B0502040204020203" pitchFamily="34" charset="0"/>
            </a:endParaRPr>
          </a:p>
          <a:p>
            <a:r>
              <a:rPr lang="sv-SE" dirty="0">
                <a:solidFill>
                  <a:srgbClr val="242424"/>
                </a:solidFill>
                <a:highlight>
                  <a:srgbClr val="FFFFFF"/>
                </a:highlight>
                <a:cs typeface="Segoe UI" panose="020B0502040204020203" pitchFamily="34" charset="0"/>
              </a:rPr>
              <a:t>Matchflyttningar</a:t>
            </a:r>
          </a:p>
          <a:p>
            <a:pPr marL="285750" indent="-285750">
              <a:buFont typeface="Arial" panose="020B0604020202020204" pitchFamily="34" charset="0"/>
              <a:buChar char="•"/>
            </a:pPr>
            <a:r>
              <a:rPr lang="sv-SE" dirty="0">
                <a:solidFill>
                  <a:srgbClr val="242424"/>
                </a:solidFill>
                <a:highlight>
                  <a:srgbClr val="FFFFFF"/>
                </a:highlight>
                <a:cs typeface="Segoe UI" panose="020B0502040204020203" pitchFamily="34" charset="0"/>
              </a:rPr>
              <a:t>Fram till 9/9 kan vi flytta hemmamatcher inom veckointervallet utan formell ”matchflyttning”.</a:t>
            </a:r>
          </a:p>
          <a:p>
            <a:pPr marL="285750" indent="-285750">
              <a:buFont typeface="Arial" panose="020B0604020202020204" pitchFamily="34" charset="0"/>
              <a:buChar char="•"/>
            </a:pPr>
            <a:r>
              <a:rPr lang="sv-SE" dirty="0">
                <a:solidFill>
                  <a:srgbClr val="242424"/>
                </a:solidFill>
                <a:highlight>
                  <a:srgbClr val="FFFFFF"/>
                </a:highlight>
                <a:cs typeface="Segoe UI" panose="020B0502040204020203" pitchFamily="34" charset="0"/>
              </a:rPr>
              <a:t>Efter 9/9 matchflytt på alla matcher.</a:t>
            </a:r>
          </a:p>
          <a:p>
            <a:pPr marL="800100" lvl="1" indent="-342900">
              <a:buFont typeface="+mj-lt"/>
              <a:buAutoNum type="arabicPeriod"/>
            </a:pPr>
            <a:r>
              <a:rPr lang="sv-SE" dirty="0">
                <a:solidFill>
                  <a:srgbClr val="242424"/>
                </a:solidFill>
                <a:highlight>
                  <a:srgbClr val="FFFFFF"/>
                </a:highlight>
                <a:cs typeface="Segoe UI" panose="020B0502040204020203" pitchFamily="34" charset="0"/>
              </a:rPr>
              <a:t>Komma överens med motståndare</a:t>
            </a:r>
          </a:p>
          <a:p>
            <a:pPr marL="800100" lvl="1" indent="-342900">
              <a:buFont typeface="+mj-lt"/>
              <a:buAutoNum type="arabicPeriod"/>
            </a:pPr>
            <a:r>
              <a:rPr lang="sv-SE" dirty="0">
                <a:solidFill>
                  <a:srgbClr val="242424"/>
                </a:solidFill>
                <a:highlight>
                  <a:srgbClr val="FFFFFF"/>
                </a:highlight>
                <a:cs typeface="Segoe UI" panose="020B0502040204020203" pitchFamily="34" charset="0"/>
              </a:rPr>
              <a:t>Hitta ny tid – boka den</a:t>
            </a:r>
          </a:p>
          <a:p>
            <a:pPr marL="800100" lvl="1" indent="-342900">
              <a:buFont typeface="+mj-lt"/>
              <a:buAutoNum type="arabicPeriod"/>
            </a:pPr>
            <a:r>
              <a:rPr lang="sv-SE" dirty="0">
                <a:solidFill>
                  <a:srgbClr val="242424"/>
                </a:solidFill>
                <a:highlight>
                  <a:srgbClr val="FFFFFF"/>
                </a:highlight>
                <a:cs typeface="Segoe UI" panose="020B0502040204020203" pitchFamily="34" charset="0"/>
              </a:rPr>
              <a:t>Fylla i matchflytt i IBIS</a:t>
            </a:r>
          </a:p>
          <a:p>
            <a:pPr marL="800100" lvl="1" indent="-342900">
              <a:buFont typeface="+mj-lt"/>
              <a:buAutoNum type="arabicPeriod"/>
            </a:pPr>
            <a:r>
              <a:rPr lang="sv-SE" dirty="0">
                <a:solidFill>
                  <a:srgbClr val="242424"/>
                </a:solidFill>
                <a:highlight>
                  <a:srgbClr val="FFFFFF"/>
                </a:highlight>
                <a:cs typeface="Segoe UI" panose="020B0502040204020203" pitchFamily="34" charset="0"/>
              </a:rPr>
              <a:t>Besked från förbundet / IBIS</a:t>
            </a:r>
          </a:p>
          <a:p>
            <a:r>
              <a:rPr lang="sv-SE"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 </a:t>
            </a:r>
            <a:endParaRPr lang="sv-SE" sz="1800" dirty="0">
              <a:effectLst/>
              <a:latin typeface="Aptos" panose="020B0004020202020204" pitchFamily="34" charset="0"/>
              <a:ea typeface="Aptos" panose="020B0004020202020204" pitchFamily="34" charset="0"/>
              <a:cs typeface="Aptos" panose="020B0004020202020204" pitchFamily="34" charset="0"/>
            </a:endParaRPr>
          </a:p>
          <a:p>
            <a:r>
              <a:rPr lang="sv-SE" dirty="0">
                <a:solidFill>
                  <a:srgbClr val="242424"/>
                </a:solidFill>
                <a:highlight>
                  <a:srgbClr val="FFFFFF"/>
                </a:highlight>
                <a:cs typeface="Segoe UI" panose="020B0502040204020203" pitchFamily="34" charset="0"/>
              </a:rPr>
              <a:t>Sök nya halltider på </a:t>
            </a:r>
            <a:r>
              <a:rPr lang="sv-SE" sz="18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3"/>
              </a:rPr>
              <a:t>Publik bokning/förfrågan - Jönköpings Kommun (actorsmartbook.se)</a:t>
            </a:r>
            <a:endParaRPr lang="sv-SE" sz="1800" dirty="0">
              <a:effectLst/>
              <a:latin typeface="Aptos" panose="020B0004020202020204" pitchFamily="34" charset="0"/>
              <a:ea typeface="Aptos" panose="020B0004020202020204" pitchFamily="34" charset="0"/>
              <a:cs typeface="Aptos" panose="020B0004020202020204" pitchFamily="34" charset="0"/>
            </a:endParaRPr>
          </a:p>
          <a:p>
            <a:endParaRPr lang="sv-SE" sz="1800" dirty="0">
              <a:effectLst/>
              <a:latin typeface="Aptos" panose="020B0004020202020204" pitchFamily="34" charset="0"/>
              <a:ea typeface="Aptos" panose="020B0004020202020204" pitchFamily="34" charset="0"/>
              <a:cs typeface="Aptos" panose="020B0004020202020204" pitchFamily="34" charset="0"/>
            </a:endParaRPr>
          </a:p>
          <a:p>
            <a:r>
              <a:rPr lang="sv-SE" dirty="0">
                <a:solidFill>
                  <a:srgbClr val="242424"/>
                </a:solidFill>
                <a:highlight>
                  <a:srgbClr val="FFFFFF"/>
                </a:highlight>
                <a:cs typeface="Segoe UI" panose="020B0502040204020203" pitchFamily="34" charset="0"/>
              </a:rPr>
              <a:t>Tiden bokas om via Magnus </a:t>
            </a:r>
            <a:r>
              <a:rPr lang="sv-SE" dirty="0" err="1">
                <a:solidFill>
                  <a:srgbClr val="242424"/>
                </a:solidFill>
                <a:highlight>
                  <a:srgbClr val="FFFFFF"/>
                </a:highlight>
                <a:cs typeface="Segoe UI" panose="020B0502040204020203" pitchFamily="34" charset="0"/>
              </a:rPr>
              <a:t>Calmgren</a:t>
            </a:r>
            <a:r>
              <a:rPr lang="sv-SE" dirty="0">
                <a:solidFill>
                  <a:srgbClr val="242424"/>
                </a:solidFill>
                <a:highlight>
                  <a:srgbClr val="FFFFFF"/>
                </a:highlight>
                <a:cs typeface="Segoe UI" panose="020B0502040204020203" pitchFamily="34" charset="0"/>
              </a:rPr>
              <a:t> 036-103753 alt </a:t>
            </a:r>
            <a:r>
              <a:rPr lang="sv-SE" sz="1800" dirty="0">
                <a:effectLst/>
                <a:latin typeface="Aptos" panose="020B0004020202020204" pitchFamily="34" charset="0"/>
                <a:ea typeface="Aptos" panose="020B0004020202020204" pitchFamily="34" charset="0"/>
                <a:cs typeface="Aptos" panose="020B0004020202020204" pitchFamily="34" charset="0"/>
                <a:hlinkClick r:id="rId4"/>
              </a:rPr>
              <a:t>magnus.calmgren@jonkoping.se</a:t>
            </a:r>
            <a:r>
              <a:rPr lang="sv-SE" sz="1800" dirty="0">
                <a:effectLst/>
                <a:latin typeface="Aptos" panose="020B0004020202020204" pitchFamily="34" charset="0"/>
                <a:ea typeface="Aptos" panose="020B0004020202020204" pitchFamily="34" charset="0"/>
                <a:cs typeface="Aptos" panose="020B0004020202020204" pitchFamily="34" charset="0"/>
              </a:rPr>
              <a:t> </a:t>
            </a:r>
          </a:p>
        </p:txBody>
      </p:sp>
      <p:pic>
        <p:nvPicPr>
          <p:cNvPr id="7" name="Picture 6" descr="A black and white logo">
            <a:extLst>
              <a:ext uri="{FF2B5EF4-FFF2-40B4-BE49-F238E27FC236}">
                <a16:creationId xmlns:a16="http://schemas.microsoft.com/office/drawing/2014/main" id="{ACBFFBB7-9B4E-8CC7-A1E3-811F1B8A040B}"/>
              </a:ext>
            </a:extLst>
          </p:cNvPr>
          <p:cNvPicPr>
            <a:picLocks noChangeAspect="1"/>
          </p:cNvPicPr>
          <p:nvPr/>
        </p:nvPicPr>
        <p:blipFill rotWithShape="1">
          <a:blip r:embed="rId5">
            <a:extLst>
              <a:ext uri="{28A0092B-C50C-407E-A947-70E740481C1C}">
                <a14:useLocalDpi xmlns:a14="http://schemas.microsoft.com/office/drawing/2010/main" val="0"/>
              </a:ext>
            </a:extLst>
          </a:blip>
          <a:srcRect r="71188"/>
          <a:stretch/>
        </p:blipFill>
        <p:spPr>
          <a:xfrm>
            <a:off x="9837700" y="5555524"/>
            <a:ext cx="1704060" cy="868690"/>
          </a:xfrm>
          <a:prstGeom prst="rect">
            <a:avLst/>
          </a:prstGeom>
        </p:spPr>
      </p:pic>
      <p:sp>
        <p:nvSpPr>
          <p:cNvPr id="3" name="Rubrik 1">
            <a:extLst>
              <a:ext uri="{FF2B5EF4-FFF2-40B4-BE49-F238E27FC236}">
                <a16:creationId xmlns:a16="http://schemas.microsoft.com/office/drawing/2014/main" id="{8A9D632B-F2F8-77A8-DB5F-250FA05D5C6A}"/>
              </a:ext>
            </a:extLst>
          </p:cNvPr>
          <p:cNvSpPr txBox="1">
            <a:spLocks/>
          </p:cNvSpPr>
          <p:nvPr/>
        </p:nvSpPr>
        <p:spPr>
          <a:xfrm>
            <a:off x="356754" y="430757"/>
            <a:ext cx="8607609" cy="12627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cap="all" spc="300" baseline="0">
                <a:solidFill>
                  <a:schemeClr val="tx2"/>
                </a:solidFill>
                <a:latin typeface="+mj-lt"/>
                <a:ea typeface="+mj-ea"/>
                <a:cs typeface="+mj-cs"/>
              </a:defRPr>
            </a:lvl1pPr>
          </a:lstStyle>
          <a:p>
            <a:pPr algn="ctr"/>
            <a:r>
              <a:rPr lang="en-US" sz="3600" b="1" cap="none" spc="0" dirty="0" err="1">
                <a:solidFill>
                  <a:prstClr val="black"/>
                </a:solidFill>
                <a:latin typeface="Noto IKEA Latin" panose="020B0502040504020204" pitchFamily="34" charset="0"/>
                <a:ea typeface="+mn-ea"/>
                <a:cs typeface="+mn-cs"/>
              </a:rPr>
              <a:t>Föreningsdomare</a:t>
            </a:r>
            <a:r>
              <a:rPr lang="en-US" sz="3600" b="1" cap="none" spc="0" dirty="0">
                <a:solidFill>
                  <a:prstClr val="black"/>
                </a:solidFill>
                <a:latin typeface="Noto IKEA Latin" panose="020B0502040504020204" pitchFamily="34" charset="0"/>
                <a:ea typeface="+mn-ea"/>
                <a:cs typeface="+mn-cs"/>
              </a:rPr>
              <a:t> och </a:t>
            </a:r>
            <a:r>
              <a:rPr lang="en-US" sz="3600" b="1" cap="none" spc="0" dirty="0" err="1">
                <a:solidFill>
                  <a:prstClr val="black"/>
                </a:solidFill>
                <a:latin typeface="Noto IKEA Latin" panose="020B0502040504020204" pitchFamily="34" charset="0"/>
                <a:ea typeface="+mn-ea"/>
                <a:cs typeface="+mn-cs"/>
              </a:rPr>
              <a:t>serie</a:t>
            </a:r>
            <a:r>
              <a:rPr lang="en-US" sz="3600" b="1" cap="none" spc="0" dirty="0">
                <a:solidFill>
                  <a:prstClr val="black"/>
                </a:solidFill>
                <a:latin typeface="Noto IKEA Latin" panose="020B0502040504020204" pitchFamily="34" charset="0"/>
                <a:ea typeface="+mn-ea"/>
                <a:cs typeface="+mn-cs"/>
              </a:rPr>
              <a:t>-/</a:t>
            </a:r>
            <a:r>
              <a:rPr lang="en-US" sz="3600" b="1" cap="none" spc="0" dirty="0" err="1">
                <a:solidFill>
                  <a:prstClr val="black"/>
                </a:solidFill>
                <a:latin typeface="Noto IKEA Latin" panose="020B0502040504020204" pitchFamily="34" charset="0"/>
                <a:ea typeface="+mn-ea"/>
                <a:cs typeface="+mn-cs"/>
              </a:rPr>
              <a:t>poolspel</a:t>
            </a:r>
            <a:endParaRPr lang="en-US" sz="3600" b="1" cap="none" spc="0" dirty="0">
              <a:solidFill>
                <a:prstClr val="black"/>
              </a:solidFill>
              <a:latin typeface="Noto IKEA Latin" panose="020B0502040504020204" pitchFamily="34" charset="0"/>
              <a:ea typeface="+mn-ea"/>
              <a:cs typeface="+mn-cs"/>
            </a:endParaRPr>
          </a:p>
        </p:txBody>
      </p:sp>
      <p:pic>
        <p:nvPicPr>
          <p:cNvPr id="5" name="Picture 2">
            <a:extLst>
              <a:ext uri="{FF2B5EF4-FFF2-40B4-BE49-F238E27FC236}">
                <a16:creationId xmlns:a16="http://schemas.microsoft.com/office/drawing/2014/main" id="{F8312CC2-4753-1692-2516-61092522400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43920"/>
          <a:stretch/>
        </p:blipFill>
        <p:spPr bwMode="auto">
          <a:xfrm>
            <a:off x="9165713" y="2016706"/>
            <a:ext cx="2376047" cy="282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455644"/>
      </p:ext>
    </p:extLst>
  </p:cSld>
  <p:clrMapOvr>
    <a:masterClrMapping/>
  </p:clrMapOvr>
</p:sld>
</file>

<file path=ppt/theme/theme1.xml><?xml version="1.0" encoding="utf-8"?>
<a:theme xmlns:a="http://schemas.openxmlformats.org/drawingml/2006/main" name="ClassicFrameVTI">
  <a:themeElements>
    <a:clrScheme name="Custom 1">
      <a:dk1>
        <a:sysClr val="windowText" lastClr="000000"/>
      </a:dk1>
      <a:lt1>
        <a:sysClr val="window" lastClr="FFFFFF"/>
      </a:lt1>
      <a:dk2>
        <a:srgbClr val="44546A"/>
      </a:dk2>
      <a:lt2>
        <a:srgbClr val="E7E6E6"/>
      </a:lt2>
      <a:accent1>
        <a:srgbClr val="FF0000"/>
      </a:accent1>
      <a:accent2>
        <a:srgbClr val="000000"/>
      </a:accent2>
      <a:accent3>
        <a:srgbClr val="A5A5A5"/>
      </a:accent3>
      <a:accent4>
        <a:srgbClr val="FFC000"/>
      </a:accent4>
      <a:accent5>
        <a:srgbClr val="5B9BD5"/>
      </a:accent5>
      <a:accent6>
        <a:srgbClr val="70AD47"/>
      </a:accent6>
      <a:hlink>
        <a:srgbClr val="0563C1"/>
      </a:hlink>
      <a:folHlink>
        <a:srgbClr val="954F72"/>
      </a:folHlink>
    </a:clrScheme>
    <a:fontScheme name="Goudy and Gill Sans">
      <a:majorFont>
        <a:latin typeface="Goudy Old Styl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FrameVTI" id="{4FA2A165-EC65-4FB0-B019-8C8876A1D8E3}" vid="{9D78F1F1-8226-42FD-A1A3-975EDF6D60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701BE3A18D2DA4D885197FC41B40108" ma:contentTypeVersion="22" ma:contentTypeDescription="Skapa ett nytt dokument." ma:contentTypeScope="" ma:versionID="9dcb50ef51b82af505b5a5912eb38368">
  <xsd:schema xmlns:xsd="http://www.w3.org/2001/XMLSchema" xmlns:xs="http://www.w3.org/2001/XMLSchema" xmlns:p="http://schemas.microsoft.com/office/2006/metadata/properties" xmlns:ns1="http://schemas.microsoft.com/sharepoint/v3" xmlns:ns3="87b6a2f2-6f75-406f-9738-b7305c0bf72d" xmlns:ns4="ceba7ec3-aef6-4420-8859-237cc0e7caba" targetNamespace="http://schemas.microsoft.com/office/2006/metadata/properties" ma:root="true" ma:fieldsID="b3d69ca3fa49179552645fff2098af41" ns1:_="" ns3:_="" ns4:_="">
    <xsd:import namespace="http://schemas.microsoft.com/sharepoint/v3"/>
    <xsd:import namespace="87b6a2f2-6f75-406f-9738-b7305c0bf72d"/>
    <xsd:import namespace="ceba7ec3-aef6-4420-8859-237cc0e7caba"/>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1:_ip_UnifiedCompliancePolicyProperties" minOccurs="0"/>
                <xsd:element ref="ns1:_ip_UnifiedCompliancePolicyUIAction"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Egenskaper för enhetlig efterlevnadsprincip" ma:description="" ma:hidden="true" ma:internalName="_ip_UnifiedCompliancePolicyProperties">
      <xsd:simpleType>
        <xsd:restriction base="dms:Note"/>
      </xsd:simpleType>
    </xsd:element>
    <xsd:element name="_ip_UnifiedCompliancePolicyUIAction" ma:index="16" nillable="true" ma:displayName="Gränssnittsåtgärd för enhetlig efterlevnadsprincip"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7b6a2f2-6f75-406f-9738-b7305c0bf72d" elementFormDefault="qualified">
    <xsd:import namespace="http://schemas.microsoft.com/office/2006/documentManagement/types"/>
    <xsd:import namespace="http://schemas.microsoft.com/office/infopath/2007/PartnerControls"/>
    <xsd:element name="SharedWithUsers" ma:index="8"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description="" ma:internalName="SharedWithDetails" ma:readOnly="true">
      <xsd:simpleType>
        <xsd:restriction base="dms:Note">
          <xsd:maxLength value="255"/>
        </xsd:restriction>
      </xsd:simpleType>
    </xsd:element>
    <xsd:element name="SharingHintHash" ma:index="10" nillable="true" ma:displayName="Delar tips, Hash" ma:description="" ma:hidden="true" ma:internalName="SharingHintHash" ma:readOnly="true">
      <xsd:simpleType>
        <xsd:restriction base="dms:Text"/>
      </xsd:simpleType>
    </xsd:element>
    <xsd:element name="LastSharedByUser" ma:index="11" nillable="true" ma:displayName="Senast delad per användare" ma:description="" ma:internalName="LastSharedByUser" ma:readOnly="true">
      <xsd:simpleType>
        <xsd:restriction base="dms:Note">
          <xsd:maxLength value="255"/>
        </xsd:restriction>
      </xsd:simpleType>
    </xsd:element>
    <xsd:element name="LastSharedByTime" ma:index="12" nillable="true" ma:displayName="Senast delad per tid"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eba7ec3-aef6-4420-8859-237cc0e7caba"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element name="MediaLengthInSeconds" ma:index="25" nillable="true" ma:displayName="MediaLengthInSeconds" ma:hidden="true" ma:internalName="MediaLengthInSeconds" ma:readOnly="true">
      <xsd:simpleType>
        <xsd:restriction base="dms:Unknown"/>
      </xsd:simpleType>
    </xsd:element>
    <xsd:element name="_activity" ma:index="26" nillable="true" ma:displayName="_activity" ma:hidden="true" ma:internalName="_activity">
      <xsd:simpleType>
        <xsd:restriction base="dms:Note"/>
      </xsd:simple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ystemTags" ma:index="28" nillable="true" ma:displayName="MediaServiceSystemTags" ma:hidden="true" ma:internalName="MediaServiceSystemTags" ma:readOnly="true">
      <xsd:simpleType>
        <xsd:restriction base="dms:Note"/>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ceba7ec3-aef6-4420-8859-237cc0e7caba" xsi:nil="true"/>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754D7E07-5D5A-4636-84DC-A17093BA27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7b6a2f2-6f75-406f-9738-b7305c0bf72d"/>
    <ds:schemaRef ds:uri="ceba7ec3-aef6-4420-8859-237cc0e7ca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2C8050-2076-4E56-91B3-668D6E6C1CF3}">
  <ds:schemaRefs>
    <ds:schemaRef ds:uri="http://schemas.microsoft.com/sharepoint/v3/contenttype/forms"/>
  </ds:schemaRefs>
</ds:datastoreItem>
</file>

<file path=customXml/itemProps3.xml><?xml version="1.0" encoding="utf-8"?>
<ds:datastoreItem xmlns:ds="http://schemas.openxmlformats.org/officeDocument/2006/customXml" ds:itemID="{0A7CD72F-89EB-4288-A3B4-AD1D7B1B0C50}">
  <ds:schemaRefs>
    <ds:schemaRef ds:uri="http://schemas.openxmlformats.org/package/2006/metadata/core-properties"/>
    <ds:schemaRef ds:uri="87b6a2f2-6f75-406f-9738-b7305c0bf72d"/>
    <ds:schemaRef ds:uri="http://schemas.microsoft.com/office/infopath/2007/PartnerControls"/>
    <ds:schemaRef ds:uri="http://purl.org/dc/terms/"/>
    <ds:schemaRef ds:uri="http://schemas.microsoft.com/office/2006/documentManagement/types"/>
    <ds:schemaRef ds:uri="ceba7ec3-aef6-4420-8859-237cc0e7caba"/>
    <ds:schemaRef ds:uri="http://schemas.microsoft.com/sharepoint/v3"/>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4589</TotalTime>
  <Words>1235</Words>
  <Application>Microsoft Office PowerPoint</Application>
  <PresentationFormat>Bredbild</PresentationFormat>
  <Paragraphs>155</Paragraphs>
  <Slides>15</Slides>
  <Notes>10</Notes>
  <HiddenSlides>0</HiddenSlides>
  <MMClips>0</MMClips>
  <ScaleCrop>false</ScaleCrop>
  <HeadingPairs>
    <vt:vector size="6" baseType="variant">
      <vt:variant>
        <vt:lpstr>Använt teckensnitt</vt:lpstr>
      </vt:variant>
      <vt:variant>
        <vt:i4>11</vt:i4>
      </vt:variant>
      <vt:variant>
        <vt:lpstr>Tema</vt:lpstr>
      </vt:variant>
      <vt:variant>
        <vt:i4>3</vt:i4>
      </vt:variant>
      <vt:variant>
        <vt:lpstr>Bildrubriker</vt:lpstr>
      </vt:variant>
      <vt:variant>
        <vt:i4>15</vt:i4>
      </vt:variant>
    </vt:vector>
  </HeadingPairs>
  <TitlesOfParts>
    <vt:vector size="29" baseType="lpstr">
      <vt:lpstr>Aptos</vt:lpstr>
      <vt:lpstr>Arial</vt:lpstr>
      <vt:lpstr>Calibri</vt:lpstr>
      <vt:lpstr>Calibri Light</vt:lpstr>
      <vt:lpstr>Courier New</vt:lpstr>
      <vt:lpstr>Garamond</vt:lpstr>
      <vt:lpstr>Gill Sans MT</vt:lpstr>
      <vt:lpstr>Goudy Old Style</vt:lpstr>
      <vt:lpstr>Noto IKEA Latin</vt:lpstr>
      <vt:lpstr>Segoe UI</vt:lpstr>
      <vt:lpstr>Symbol</vt:lpstr>
      <vt:lpstr>ClassicFrameVTI</vt:lpstr>
      <vt:lpstr>Office Theme</vt:lpstr>
      <vt:lpstr>Parcel</vt:lpstr>
      <vt:lpstr>PowerPoint-presentation</vt:lpstr>
      <vt:lpstr>PowerPoint-presentation</vt:lpstr>
      <vt:lpstr>Bilder att ta med på föräldramöte</vt:lpstr>
      <vt:lpstr>PowerPoint-presentation</vt:lpstr>
      <vt:lpstr>PowerPoint-presentation</vt:lpstr>
      <vt:lpstr>JIK: Intäkter vs kostnader24/25</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Barn och ungdomsektionen i JIK: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Välkomna</dc:title>
  <dc:creator>Karin Viberg</dc:creator>
  <cp:lastModifiedBy>Elin Rickardsson</cp:lastModifiedBy>
  <cp:revision>27</cp:revision>
  <dcterms:created xsi:type="dcterms:W3CDTF">2020-08-23T12:18:37Z</dcterms:created>
  <dcterms:modified xsi:type="dcterms:W3CDTF">2025-08-26T18:55:43Z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0x010100D701BE3A18D2DA4D885197FC41B40108</vt:lpwstr>
  </property>
</Properties>
</file>