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77" r:id="rId3"/>
    <p:sldId id="282" r:id="rId4"/>
    <p:sldId id="258" r:id="rId5"/>
    <p:sldId id="284" r:id="rId6"/>
    <p:sldId id="271" r:id="rId7"/>
    <p:sldId id="260" r:id="rId8"/>
    <p:sldId id="283" r:id="rId9"/>
    <p:sldId id="285" r:id="rId10"/>
    <p:sldId id="28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85079" autoAdjust="0"/>
  </p:normalViewPr>
  <p:slideViewPr>
    <p:cSldViewPr snapToGrid="0">
      <p:cViewPr varScale="1">
        <p:scale>
          <a:sx n="58" d="100"/>
          <a:sy n="58" d="100"/>
        </p:scale>
        <p:origin x="99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F5B603-F894-4F3F-9C57-AE1F7EB358D1}" type="datetimeFigureOut">
              <a:rPr lang="sv-SE" smtClean="0"/>
              <a:t>2024-09-11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83D629-A777-4702-B1EB-E5A1A153F8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4678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3D629-A777-4702-B1EB-E5A1A153F8A8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6599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Kan bli ytterligare någon ledare som visat intresse samt ett par till</a:t>
            </a:r>
            <a:r>
              <a:rPr lang="sv-SE" baseline="0" dirty="0" smtClean="0"/>
              <a:t> som har äldre syskon i föreningen och kan hoppa in vid behov. </a:t>
            </a:r>
          </a:p>
          <a:p>
            <a:r>
              <a:rPr lang="sv-SE" baseline="0" dirty="0" smtClean="0"/>
              <a:t>Fler nyttiga dokument på </a:t>
            </a:r>
            <a:r>
              <a:rPr lang="sv-SE" baseline="0" dirty="0" err="1" smtClean="0"/>
              <a:t>JIK:s</a:t>
            </a:r>
            <a:r>
              <a:rPr lang="sv-SE" baseline="0" dirty="0" smtClean="0"/>
              <a:t> huvudsida kring värdegrund etc. </a:t>
            </a:r>
            <a:endParaRPr lang="sv-SE" dirty="0" smtClean="0"/>
          </a:p>
          <a:p>
            <a:r>
              <a:rPr lang="sv-SE" dirty="0" smtClean="0"/>
              <a:t>Några exempel Värdegrund</a:t>
            </a:r>
          </a:p>
          <a:p>
            <a:r>
              <a:rPr lang="sv-SE" dirty="0" smtClean="0"/>
              <a:t>	Barn och ungdomspolicy </a:t>
            </a:r>
          </a:p>
          <a:p>
            <a:r>
              <a:rPr lang="sv-SE" dirty="0" smtClean="0"/>
              <a:t>	Materialpolicy</a:t>
            </a:r>
          </a:p>
          <a:p>
            <a:r>
              <a:rPr lang="sv-SE" dirty="0" smtClean="0"/>
              <a:t>	Policy och rutin för registerutdrag ledare </a:t>
            </a:r>
          </a:p>
          <a:p>
            <a:r>
              <a:rPr lang="sv-SE" dirty="0" smtClean="0"/>
              <a:t>	Viktiga datum Smålands IBF  </a:t>
            </a:r>
          </a:p>
          <a:p>
            <a:r>
              <a:rPr lang="sv-SE" dirty="0" smtClean="0"/>
              <a:t>	Ansökan Club Intersport       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3D629-A777-4702-B1EB-E5A1A153F8A8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49316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3D629-A777-4702-B1EB-E5A1A153F8A8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73711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3D629-A777-4702-B1EB-E5A1A153F8A8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12389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3D629-A777-4702-B1EB-E5A1A153F8A8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070629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aseline="0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3D629-A777-4702-B1EB-E5A1A153F8A8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40303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Kommer</a:t>
            </a:r>
            <a:r>
              <a:rPr lang="sv-SE" baseline="0" dirty="0" smtClean="0"/>
              <a:t> spela mest med laget i sin ålder men vi kan fylla på med spelare mellan årgångarna för att testa på men också fylla så vi får ihop lag till alla matcher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3D629-A777-4702-B1EB-E5A1A153F8A8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45610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3D629-A777-4702-B1EB-E5A1A153F8A8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5051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14A6E-CE08-42FD-95C4-39EC388CEB1B}" type="datetimeFigureOut">
              <a:rPr lang="sv-SE" smtClean="0"/>
              <a:t>2024-09-11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3E08-C17A-4AE3-89F9-8B6C0BF68D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3286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14A6E-CE08-42FD-95C4-39EC388CEB1B}" type="datetimeFigureOut">
              <a:rPr lang="sv-SE" smtClean="0"/>
              <a:t>2024-09-11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3E08-C17A-4AE3-89F9-8B6C0BF68D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7890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14A6E-CE08-42FD-95C4-39EC388CEB1B}" type="datetimeFigureOut">
              <a:rPr lang="sv-SE" smtClean="0"/>
              <a:t>2024-09-11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3E08-C17A-4AE3-89F9-8B6C0BF68D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5635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14A6E-CE08-42FD-95C4-39EC388CEB1B}" type="datetimeFigureOut">
              <a:rPr lang="sv-SE" smtClean="0"/>
              <a:t>2024-09-11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3E08-C17A-4AE3-89F9-8B6C0BF68D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8795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14A6E-CE08-42FD-95C4-39EC388CEB1B}" type="datetimeFigureOut">
              <a:rPr lang="sv-SE" smtClean="0"/>
              <a:t>2024-09-11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3E08-C17A-4AE3-89F9-8B6C0BF68D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6526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14A6E-CE08-42FD-95C4-39EC388CEB1B}" type="datetimeFigureOut">
              <a:rPr lang="sv-SE" smtClean="0"/>
              <a:t>2024-09-11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3E08-C17A-4AE3-89F9-8B6C0BF68D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9989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14A6E-CE08-42FD-95C4-39EC388CEB1B}" type="datetimeFigureOut">
              <a:rPr lang="sv-SE" smtClean="0"/>
              <a:t>2024-09-11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3E08-C17A-4AE3-89F9-8B6C0BF68D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8859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14A6E-CE08-42FD-95C4-39EC388CEB1B}" type="datetimeFigureOut">
              <a:rPr lang="sv-SE" smtClean="0"/>
              <a:t>2024-09-11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3E08-C17A-4AE3-89F9-8B6C0BF68D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1391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14A6E-CE08-42FD-95C4-39EC388CEB1B}" type="datetimeFigureOut">
              <a:rPr lang="sv-SE" smtClean="0"/>
              <a:t>2024-09-11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3E08-C17A-4AE3-89F9-8B6C0BF68D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5294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14A6E-CE08-42FD-95C4-39EC388CEB1B}" type="datetimeFigureOut">
              <a:rPr lang="sv-SE" smtClean="0"/>
              <a:t>2024-09-11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3E08-C17A-4AE3-89F9-8B6C0BF68D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92102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14A6E-CE08-42FD-95C4-39EC388CEB1B}" type="datetimeFigureOut">
              <a:rPr lang="sv-SE" smtClean="0"/>
              <a:t>2024-09-11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33E08-C17A-4AE3-89F9-8B6C0BF68D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1233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14A6E-CE08-42FD-95C4-39EC388CEB1B}" type="datetimeFigureOut">
              <a:rPr lang="sv-SE" smtClean="0"/>
              <a:t>2024-09-11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33E08-C17A-4AE3-89F9-8B6C0BF68D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68742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983783" cy="1115878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41929" y="1936377"/>
            <a:ext cx="9144000" cy="2635622"/>
          </a:xfrm>
        </p:spPr>
        <p:txBody>
          <a:bodyPr>
            <a:normAutofit/>
          </a:bodyPr>
          <a:lstStyle/>
          <a:p>
            <a:r>
              <a:rPr lang="sv-SE" b="1" dirty="0" smtClean="0"/>
              <a:t>FÖRÄLDRAMÖTE </a:t>
            </a:r>
            <a:br>
              <a:rPr lang="sv-SE" b="1" dirty="0" smtClean="0"/>
            </a:br>
            <a:r>
              <a:rPr lang="sv-SE" b="1" dirty="0" smtClean="0"/>
              <a:t>2024-09-11</a:t>
            </a:r>
            <a:br>
              <a:rPr lang="sv-SE" b="1" dirty="0" smtClean="0"/>
            </a:br>
            <a:r>
              <a:rPr lang="sv-SE" b="1" dirty="0" smtClean="0"/>
              <a:t>JIK F-13/14</a:t>
            </a: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319319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dirty="0"/>
              <a:t>Fair Play </a:t>
            </a:r>
            <a:r>
              <a:rPr lang="sv-SE" dirty="0" smtClean="0"/>
              <a:t>Cup 2025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>
                <a:latin typeface="Century Gothic" panose="020B0502020202020204" pitchFamily="34" charset="0"/>
              </a:rPr>
              <a:t>Jönköping </a:t>
            </a:r>
            <a:r>
              <a:rPr lang="sv-SE" dirty="0">
                <a:latin typeface="Century Gothic" panose="020B0502020202020204" pitchFamily="34" charset="0"/>
              </a:rPr>
              <a:t>IK har som krav att varje familj ska ställa upp jobba ca 10 timmar för att vi ska klara av att arrangera cupen. </a:t>
            </a:r>
            <a:endParaRPr lang="sv-SE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sv-SE" b="1" dirty="0" smtClean="0">
                <a:latin typeface="Century Gothic" panose="020B0502020202020204" pitchFamily="34" charset="0"/>
              </a:rPr>
              <a:t>Cupen </a:t>
            </a:r>
            <a:r>
              <a:rPr lang="sv-SE" b="1" dirty="0">
                <a:latin typeface="Century Gothic" panose="020B0502020202020204" pitchFamily="34" charset="0"/>
              </a:rPr>
              <a:t>spelas </a:t>
            </a:r>
            <a:r>
              <a:rPr lang="sv-SE" b="1" dirty="0" smtClean="0">
                <a:latin typeface="Century Gothic" panose="020B0502020202020204" pitchFamily="34" charset="0"/>
              </a:rPr>
              <a:t>28-30/3 </a:t>
            </a:r>
            <a:r>
              <a:rPr lang="sv-SE" b="1" dirty="0">
                <a:latin typeface="Century Gothic" panose="020B0502020202020204" pitchFamily="34" charset="0"/>
              </a:rPr>
              <a:t>och </a:t>
            </a:r>
            <a:r>
              <a:rPr lang="sv-SE" b="1" dirty="0" smtClean="0">
                <a:latin typeface="Century Gothic" panose="020B0502020202020204" pitchFamily="34" charset="0"/>
              </a:rPr>
              <a:t>11-13/4 2025</a:t>
            </a:r>
            <a:endParaRPr lang="sv-SE" dirty="0">
              <a:latin typeface="Century Gothic" panose="020B0502020202020204" pitchFamily="34" charset="0"/>
            </a:endParaRPr>
          </a:p>
          <a:p>
            <a:r>
              <a:rPr lang="sv-SE" sz="2600" dirty="0">
                <a:latin typeface="Century Gothic" panose="020B0502020202020204" pitchFamily="34" charset="0"/>
              </a:rPr>
              <a:t>Klasser helg 1: </a:t>
            </a:r>
            <a:r>
              <a:rPr lang="sv-SE" sz="2600" dirty="0" smtClean="0">
                <a:latin typeface="Century Gothic" panose="020B0502020202020204" pitchFamily="34" charset="0"/>
              </a:rPr>
              <a:t>Pojkar födda -09 &amp; -11, Flickor -10, -12 &amp; </a:t>
            </a:r>
            <a:r>
              <a:rPr lang="sv-SE" sz="2600" b="1" dirty="0" smtClean="0">
                <a:latin typeface="Century Gothic" panose="020B0502020202020204" pitchFamily="34" charset="0"/>
              </a:rPr>
              <a:t>-13</a:t>
            </a:r>
            <a:r>
              <a:rPr lang="sv-SE" sz="2600" dirty="0" smtClean="0">
                <a:latin typeface="Century Gothic" panose="020B0502020202020204" pitchFamily="34" charset="0"/>
              </a:rPr>
              <a:t> (kämpande klass)</a:t>
            </a:r>
          </a:p>
          <a:p>
            <a:r>
              <a:rPr lang="sv-SE" sz="2600" dirty="0" smtClean="0">
                <a:latin typeface="Century Gothic" panose="020B0502020202020204" pitchFamily="34" charset="0"/>
              </a:rPr>
              <a:t>Klasser helg 2: P08, -10, -12. F09/08, -11 Pojk -13 (kämpande klass) </a:t>
            </a:r>
            <a:endParaRPr lang="sv-SE" sz="2600" dirty="0">
              <a:latin typeface="Century Gothic" panose="020B0502020202020204" pitchFamily="34" charset="0"/>
            </a:endParaRPr>
          </a:p>
          <a:p>
            <a:r>
              <a:rPr lang="sv-SE" sz="2600" dirty="0">
                <a:latin typeface="Century Gothic" panose="020B0502020202020204" pitchFamily="34" charset="0"/>
              </a:rPr>
              <a:t>I Varje klass har JIK möjlighet att anmäla ett gratis lag (anmälningsavgift</a:t>
            </a:r>
            <a:r>
              <a:rPr lang="sv-SE" sz="2600" dirty="0" smtClean="0">
                <a:latin typeface="Century Gothic" panose="020B0502020202020204" pitchFamily="34" charset="0"/>
              </a:rPr>
              <a:t>).</a:t>
            </a:r>
            <a:endParaRPr lang="sv-SE" sz="2600" dirty="0">
              <a:latin typeface="Century Gothic" panose="020B0502020202020204" pitchFamily="34" charset="0"/>
            </a:endParaRP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983783" cy="1115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08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983782" y="365125"/>
            <a:ext cx="7913253" cy="1325563"/>
          </a:xfrm>
        </p:spPr>
        <p:txBody>
          <a:bodyPr/>
          <a:lstStyle/>
          <a:p>
            <a:pPr algn="ctr"/>
            <a:r>
              <a:rPr lang="sv-SE" dirty="0" smtClean="0"/>
              <a:t>PRESENTATION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sv-SE" dirty="0" smtClean="0"/>
          </a:p>
          <a:p>
            <a:r>
              <a:rPr lang="sv-SE" dirty="0" smtClean="0"/>
              <a:t>Ledare: 	Maria Sahlin, Andreas Berglund F14</a:t>
            </a:r>
          </a:p>
          <a:p>
            <a:pPr marL="1828800" lvl="4" indent="0">
              <a:buNone/>
            </a:pPr>
            <a:r>
              <a:rPr lang="sv-SE" sz="2800" dirty="0"/>
              <a:t>Andreas </a:t>
            </a:r>
            <a:r>
              <a:rPr lang="sv-SE" sz="2800" dirty="0" err="1"/>
              <a:t>Frostemark</a:t>
            </a:r>
            <a:r>
              <a:rPr lang="sv-SE" sz="2800" dirty="0"/>
              <a:t>, Ola </a:t>
            </a:r>
            <a:r>
              <a:rPr lang="sv-SE" sz="2800" dirty="0" smtClean="0"/>
              <a:t>Göransson, Emma Ryd F13</a:t>
            </a:r>
          </a:p>
          <a:p>
            <a:pPr marL="1828800" lvl="4" indent="0">
              <a:buNone/>
            </a:pPr>
            <a:endParaRPr lang="sv-SE" sz="2800" dirty="0"/>
          </a:p>
          <a:p>
            <a:r>
              <a:rPr lang="sv-SE" dirty="0" smtClean="0"/>
              <a:t>Föräldragrupp: Emma </a:t>
            </a:r>
            <a:r>
              <a:rPr lang="sv-SE" dirty="0" err="1" smtClean="0"/>
              <a:t>Mejving</a:t>
            </a:r>
            <a:r>
              <a:rPr lang="sv-SE" dirty="0" smtClean="0"/>
              <a:t> och Ola Holmgren</a:t>
            </a:r>
          </a:p>
          <a:p>
            <a:pPr marL="0" indent="0">
              <a:buNone/>
            </a:pPr>
            <a:r>
              <a:rPr lang="sv-SE" dirty="0" smtClean="0"/>
              <a:t> </a:t>
            </a:r>
          </a:p>
          <a:p>
            <a:r>
              <a:rPr lang="sv-SE" dirty="0" smtClean="0"/>
              <a:t>Presentationsrunda – extra välkomna till vår nya spelare/föräldrar</a:t>
            </a:r>
          </a:p>
          <a:p>
            <a:pPr marL="0" indent="0">
              <a:buNone/>
            </a:pPr>
            <a:endParaRPr lang="sv-SE" dirty="0" smtClean="0"/>
          </a:p>
          <a:p>
            <a:r>
              <a:rPr lang="sv-SE" dirty="0" smtClean="0"/>
              <a:t>Kommunikation: 	Laget.se – följ </a:t>
            </a:r>
            <a:r>
              <a:rPr lang="sv-SE" dirty="0" err="1" smtClean="0"/>
              <a:t>JIK:s</a:t>
            </a:r>
            <a:r>
              <a:rPr lang="sv-SE" dirty="0" smtClean="0"/>
              <a:t> huvudsida + F13-14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30188"/>
            <a:ext cx="1983783" cy="1115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97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910118" y="2590799"/>
            <a:ext cx="10515600" cy="3285765"/>
          </a:xfrm>
        </p:spPr>
        <p:txBody>
          <a:bodyPr/>
          <a:lstStyle/>
          <a:p>
            <a:r>
              <a:rPr lang="sv-SE" dirty="0" smtClean="0"/>
              <a:t>KLUBBKLÄDER – erbjudande gäller till torsdag 12/9!</a:t>
            </a:r>
          </a:p>
          <a:p>
            <a:pPr marL="0" indent="0">
              <a:buNone/>
            </a:pPr>
            <a:r>
              <a:rPr lang="sv-SE" dirty="0" smtClean="0"/>
              <a:t>Rabatterade priser på </a:t>
            </a:r>
            <a:r>
              <a:rPr lang="sv-SE" dirty="0" smtClean="0"/>
              <a:t>klubbkläder – kod ”JIK40SEP”</a:t>
            </a: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Ett erbjudande skickas ut inom kort (gäller födda -14 till -17) om ett paket med klubba, glasögon och vattenflaska till förmånligt pris.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 smtClean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30188"/>
            <a:ext cx="1983783" cy="1115878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3304" y="1492456"/>
            <a:ext cx="4169229" cy="608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89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37360" y="365125"/>
            <a:ext cx="8451669" cy="1325563"/>
          </a:xfrm>
        </p:spPr>
        <p:txBody>
          <a:bodyPr>
            <a:normAutofit/>
          </a:bodyPr>
          <a:lstStyle/>
          <a:p>
            <a:pPr algn="ctr"/>
            <a:r>
              <a:rPr lang="sv-SE" sz="6000" dirty="0" smtClean="0">
                <a:latin typeface="Century Gothic" panose="020B0502020202020204" pitchFamily="34" charset="0"/>
              </a:rPr>
              <a:t>TRÄNINGAR.</a:t>
            </a:r>
            <a:endParaRPr lang="sv-SE" sz="6000" dirty="0">
              <a:latin typeface="Century Gothic" panose="020B0502020202020204" pitchFamily="34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2055813"/>
            <a:ext cx="10515600" cy="4121150"/>
          </a:xfrm>
        </p:spPr>
        <p:txBody>
          <a:bodyPr>
            <a:normAutofit/>
          </a:bodyPr>
          <a:lstStyle/>
          <a:p>
            <a:r>
              <a:rPr lang="sv-SE" b="1" dirty="0" smtClean="0">
                <a:latin typeface="Century Gothic" panose="020B0502020202020204" pitchFamily="34" charset="0"/>
              </a:rPr>
              <a:t>TORSDAG</a:t>
            </a:r>
            <a:r>
              <a:rPr lang="sv-SE" dirty="0" smtClean="0">
                <a:latin typeface="Century Gothic" panose="020B0502020202020204" pitchFamily="34" charset="0"/>
              </a:rPr>
              <a:t>	A-hall 		16:00-17:00 		</a:t>
            </a:r>
          </a:p>
          <a:p>
            <a:pPr marL="0" indent="0">
              <a:buNone/>
            </a:pPr>
            <a:r>
              <a:rPr lang="sv-SE" sz="2000" dirty="0">
                <a:latin typeface="Century Gothic" panose="020B0502020202020204" pitchFamily="34" charset="0"/>
              </a:rPr>
              <a:t>	</a:t>
            </a:r>
            <a:r>
              <a:rPr lang="sv-SE" sz="2000" dirty="0" smtClean="0">
                <a:latin typeface="Century Gothic" panose="020B0502020202020204" pitchFamily="34" charset="0"/>
              </a:rPr>
              <a:t>Hjälp med sargbygge!  Start torsdag 19/9</a:t>
            </a:r>
          </a:p>
          <a:p>
            <a:pPr marL="0" indent="0">
              <a:buNone/>
            </a:pPr>
            <a:endParaRPr lang="sv-SE" sz="2000" dirty="0">
              <a:latin typeface="Century Gothic" panose="020B0502020202020204" pitchFamily="34" charset="0"/>
            </a:endParaRPr>
          </a:p>
          <a:p>
            <a:r>
              <a:rPr lang="sv-SE" b="1" dirty="0" smtClean="0">
                <a:latin typeface="Century Gothic" panose="020B0502020202020204" pitchFamily="34" charset="0"/>
              </a:rPr>
              <a:t>LÖRDAG</a:t>
            </a:r>
            <a:r>
              <a:rPr lang="sv-SE" dirty="0" smtClean="0">
                <a:latin typeface="Century Gothic" panose="020B0502020202020204" pitchFamily="34" charset="0"/>
              </a:rPr>
              <a:t>		B-hall	 	10:30-11:45 </a:t>
            </a:r>
            <a:endParaRPr lang="sv-SE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sv-SE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sv-SE" sz="2000" dirty="0" smtClean="0">
                <a:latin typeface="Century Gothic" panose="020B0502020202020204" pitchFamily="34" charset="0"/>
              </a:rPr>
              <a:t>- Kallelser skickas till </a:t>
            </a:r>
            <a:r>
              <a:rPr lang="sv-SE" sz="2000" dirty="0" smtClean="0">
                <a:latin typeface="Century Gothic" panose="020B0502020202020204" pitchFamily="34" charset="0"/>
              </a:rPr>
              <a:t>träning, svara gärna i god tid </a:t>
            </a:r>
            <a:r>
              <a:rPr lang="sv-SE" sz="2000" dirty="0" smtClean="0">
                <a:latin typeface="Century Gothic" panose="020B0502020202020204" pitchFamily="34" charset="0"/>
              </a:rPr>
              <a:t>för att kunna planera bra </a:t>
            </a:r>
            <a:r>
              <a:rPr lang="sv-SE" sz="2000" dirty="0" smtClean="0">
                <a:latin typeface="Century Gothic" panose="020B0502020202020204" pitchFamily="34" charset="0"/>
              </a:rPr>
              <a:t>upplägg</a:t>
            </a:r>
            <a:endParaRPr lang="sv-SE" sz="2000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sv-SE" sz="2000" dirty="0" smtClean="0">
                <a:latin typeface="Century Gothic" panose="020B0502020202020204" pitchFamily="34" charset="0"/>
              </a:rPr>
              <a:t>- Upplägg utifrån grundutbildning som ledare </a:t>
            </a:r>
            <a:r>
              <a:rPr lang="sv-SE" sz="2000" dirty="0" smtClean="0">
                <a:latin typeface="Century Gothic" panose="020B0502020202020204" pitchFamily="34" charset="0"/>
              </a:rPr>
              <a:t>gått</a:t>
            </a:r>
            <a:r>
              <a:rPr lang="sv-SE" sz="2000" dirty="0">
                <a:latin typeface="Century Gothic" panose="020B0502020202020204" pitchFamily="34" charset="0"/>
              </a:rPr>
              <a:t> </a:t>
            </a:r>
            <a:endParaRPr lang="sv-SE" dirty="0">
              <a:latin typeface="Century Gothic" panose="020B0502020202020204" pitchFamily="34" charset="0"/>
            </a:endParaRPr>
          </a:p>
          <a:p>
            <a:endParaRPr lang="sv-SE" dirty="0" smtClean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983783" cy="1115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07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LAGFOTO</a:t>
            </a:r>
            <a:endParaRPr lang="sv-SE" dirty="0"/>
          </a:p>
        </p:txBody>
      </p:sp>
      <p:pic>
        <p:nvPicPr>
          <p:cNvPr id="5" name="Platshållare för innehåll 4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1087340" y="1825625"/>
            <a:ext cx="4683320" cy="4351338"/>
          </a:xfrm>
          <a:prstGeom prst="rect">
            <a:avLst/>
          </a:prstGeom>
        </p:spPr>
      </p:pic>
      <p:sp>
        <p:nvSpPr>
          <p:cNvPr id="6" name="Platshållare för innehåll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sv-SE" dirty="0" smtClean="0"/>
          </a:p>
          <a:p>
            <a:r>
              <a:rPr lang="sv-SE" dirty="0" smtClean="0"/>
              <a:t>Torsdag 19/9 kl. 17:20 efter första träningen</a:t>
            </a:r>
          </a:p>
          <a:p>
            <a:pPr marL="0" indent="0">
              <a:buNone/>
            </a:pPr>
            <a:endParaRPr lang="sv-SE" dirty="0" smtClean="0"/>
          </a:p>
          <a:p>
            <a:r>
              <a:rPr lang="sv-SE" dirty="0" smtClean="0"/>
              <a:t>Dela ut blanketter som måste fyllas i och tas med till fotograferingen</a:t>
            </a:r>
          </a:p>
          <a:p>
            <a:pPr marL="0" indent="0">
              <a:buNone/>
            </a:pPr>
            <a:endParaRPr lang="sv-SE" dirty="0" smtClean="0"/>
          </a:p>
          <a:p>
            <a:r>
              <a:rPr lang="sv-SE" dirty="0" smtClean="0"/>
              <a:t>Svarta strumpor + klubba 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30188"/>
            <a:ext cx="1983783" cy="1115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53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275478"/>
            <a:ext cx="10515600" cy="1325563"/>
          </a:xfrm>
        </p:spPr>
        <p:txBody>
          <a:bodyPr/>
          <a:lstStyle/>
          <a:p>
            <a:pPr algn="ctr"/>
            <a:r>
              <a:rPr lang="sv-SE" sz="6000" dirty="0" smtClean="0">
                <a:latin typeface="Century Gothic" panose="020B0502020202020204" pitchFamily="34" charset="0"/>
              </a:rPr>
              <a:t>TRUPPEN</a:t>
            </a:r>
            <a:endParaRPr lang="sv-SE" dirty="0">
              <a:latin typeface="Century Gothic" panose="020B0502020202020204" pitchFamily="34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667434" y="1825625"/>
            <a:ext cx="5737413" cy="4351338"/>
          </a:xfrm>
        </p:spPr>
        <p:txBody>
          <a:bodyPr/>
          <a:lstStyle/>
          <a:p>
            <a:r>
              <a:rPr lang="sv-SE" dirty="0" smtClean="0"/>
              <a:t>27 spelare </a:t>
            </a:r>
          </a:p>
          <a:p>
            <a:pPr lvl="1"/>
            <a:r>
              <a:rPr lang="sv-SE" dirty="0" smtClean="0"/>
              <a:t>13 st. födda -13</a:t>
            </a:r>
          </a:p>
          <a:p>
            <a:pPr lvl="1"/>
            <a:r>
              <a:rPr lang="sv-SE" dirty="0" smtClean="0"/>
              <a:t>14 st. födda -14 </a:t>
            </a:r>
          </a:p>
          <a:p>
            <a:pPr marL="0" indent="0">
              <a:buNone/>
            </a:pPr>
            <a:endParaRPr lang="sv-SE" dirty="0" smtClean="0"/>
          </a:p>
          <a:p>
            <a:r>
              <a:rPr lang="sv-SE" dirty="0" smtClean="0"/>
              <a:t>Ingen står i nuläget på kö. </a:t>
            </a:r>
          </a:p>
          <a:p>
            <a:endParaRPr lang="sv-SE" dirty="0" smtClean="0"/>
          </a:p>
          <a:p>
            <a:r>
              <a:rPr lang="sv-SE" dirty="0" smtClean="0"/>
              <a:t>Valt att hålla ihop F13/14 än så länge… 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929"/>
            <a:ext cx="1983783" cy="1115878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04847" y="1364091"/>
            <a:ext cx="3101788" cy="5274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34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47712" y="453096"/>
            <a:ext cx="8451669" cy="1325563"/>
          </a:xfrm>
        </p:spPr>
        <p:txBody>
          <a:bodyPr>
            <a:normAutofit/>
          </a:bodyPr>
          <a:lstStyle/>
          <a:p>
            <a:pPr algn="ctr"/>
            <a:r>
              <a:rPr lang="sv-SE" sz="6000" dirty="0" smtClean="0">
                <a:latin typeface="Century Gothic" panose="020B0502020202020204" pitchFamily="34" charset="0"/>
              </a:rPr>
              <a:t>MATCHER</a:t>
            </a:r>
            <a:endParaRPr lang="sv-SE" sz="6000" dirty="0">
              <a:latin typeface="Century Gothic" panose="020B0502020202020204" pitchFamily="34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20271" y="1778659"/>
            <a:ext cx="10515600" cy="4351338"/>
          </a:xfrm>
        </p:spPr>
        <p:txBody>
          <a:bodyPr>
            <a:normAutofit/>
          </a:bodyPr>
          <a:lstStyle/>
          <a:p>
            <a:r>
              <a:rPr lang="sv-SE" dirty="0">
                <a:latin typeface="Century Gothic" panose="020B0502020202020204" pitchFamily="34" charset="0"/>
              </a:rPr>
              <a:t>2</a:t>
            </a:r>
            <a:r>
              <a:rPr lang="sv-SE" dirty="0" smtClean="0">
                <a:latin typeface="Century Gothic" panose="020B0502020202020204" pitchFamily="34" charset="0"/>
              </a:rPr>
              <a:t> LAG I SERIESPEL</a:t>
            </a:r>
          </a:p>
          <a:p>
            <a:r>
              <a:rPr lang="pt-BR" sz="2000" dirty="0">
                <a:latin typeface="Century Gothic" panose="020B0502020202020204" pitchFamily="34" charset="0"/>
              </a:rPr>
              <a:t>Pantamera F Blå N -13</a:t>
            </a:r>
            <a:r>
              <a:rPr lang="sv-SE" sz="2000" dirty="0" smtClean="0">
                <a:latin typeface="Century Gothic" panose="020B0502020202020204" pitchFamily="34" charset="0"/>
              </a:rPr>
              <a:t>	4 mot 4		F13 (”Rak serie” 1 match per tillfälle)</a:t>
            </a:r>
            <a:endParaRPr lang="sv-SE" sz="2000" dirty="0">
              <a:latin typeface="Century Gothic" panose="020B0502020202020204" pitchFamily="34" charset="0"/>
            </a:endParaRPr>
          </a:p>
          <a:p>
            <a:r>
              <a:rPr lang="sv-SE" sz="2000" dirty="0" err="1" smtClean="0">
                <a:latin typeface="Century Gothic" panose="020B0502020202020204" pitchFamily="34" charset="0"/>
              </a:rPr>
              <a:t>Pantamera</a:t>
            </a:r>
            <a:r>
              <a:rPr lang="sv-SE" sz="2000" dirty="0" smtClean="0">
                <a:latin typeface="Century Gothic" panose="020B0502020202020204" pitchFamily="34" charset="0"/>
              </a:rPr>
              <a:t> F Blå N -14	4 mot 4   	F14 (Sammandrag 2 matcher/tillfälle)</a:t>
            </a:r>
          </a:p>
          <a:p>
            <a:endParaRPr lang="sv-SE" sz="2000" dirty="0">
              <a:latin typeface="Century Gothic" panose="020B0502020202020204" pitchFamily="34" charset="0"/>
            </a:endParaRPr>
          </a:p>
          <a:p>
            <a:r>
              <a:rPr lang="sv-SE" sz="2000" dirty="0" smtClean="0">
                <a:latin typeface="Century Gothic" panose="020B0502020202020204" pitchFamily="34" charset="0"/>
              </a:rPr>
              <a:t>Vid hemmamatcher behövs hjälp i sekretariat och ex. med sargbygge innan/efter match</a:t>
            </a:r>
            <a:endParaRPr lang="sv-SE" sz="2000" dirty="0">
              <a:latin typeface="Century Gothic" panose="020B0502020202020204" pitchFamily="34" charset="0"/>
            </a:endParaRPr>
          </a:p>
          <a:p>
            <a:r>
              <a:rPr lang="sv-SE" sz="2000" dirty="0" err="1">
                <a:latin typeface="Century Gothic" panose="020B0502020202020204" pitchFamily="34" charset="0"/>
              </a:rPr>
              <a:t>Tvättschema</a:t>
            </a:r>
            <a:r>
              <a:rPr lang="sv-SE" sz="2000" dirty="0">
                <a:latin typeface="Century Gothic" panose="020B0502020202020204" pitchFamily="34" charset="0"/>
              </a:rPr>
              <a:t> och samåkningsschema upprättas likt förra </a:t>
            </a:r>
            <a:r>
              <a:rPr lang="sv-SE" sz="2000" dirty="0" smtClean="0">
                <a:latin typeface="Century Gothic" panose="020B0502020202020204" pitchFamily="34" charset="0"/>
              </a:rPr>
              <a:t>säsongen</a:t>
            </a:r>
          </a:p>
          <a:p>
            <a:endParaRPr lang="sv-SE" sz="2000" dirty="0" smtClean="0">
              <a:latin typeface="Century Gothic" panose="020B0502020202020204" pitchFamily="34" charset="0"/>
            </a:endParaRPr>
          </a:p>
          <a:p>
            <a:r>
              <a:rPr lang="sv-SE" sz="2000" dirty="0">
                <a:latin typeface="Century Gothic" panose="020B0502020202020204" pitchFamily="34" charset="0"/>
              </a:rPr>
              <a:t>Följ lagen i </a:t>
            </a:r>
            <a:r>
              <a:rPr lang="sv-SE" sz="2000" dirty="0" err="1">
                <a:latin typeface="Century Gothic" panose="020B0502020202020204" pitchFamily="34" charset="0"/>
              </a:rPr>
              <a:t>appen</a:t>
            </a:r>
            <a:r>
              <a:rPr lang="sv-SE" sz="2000" dirty="0">
                <a:latin typeface="Century Gothic" panose="020B0502020202020204" pitchFamily="34" charset="0"/>
              </a:rPr>
              <a:t>: INNEBANDY</a:t>
            </a:r>
          </a:p>
          <a:p>
            <a:pPr marL="0" indent="0">
              <a:buNone/>
            </a:pPr>
            <a:endParaRPr lang="sv-SE" dirty="0" smtClean="0">
              <a:latin typeface="Century Gothic" panose="020B0502020202020204" pitchFamily="34" charset="0"/>
            </a:endParaRP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983783" cy="1115878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25354" y="5001657"/>
            <a:ext cx="3881214" cy="1128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02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813302" y="365125"/>
            <a:ext cx="8307091" cy="1325563"/>
          </a:xfrm>
        </p:spPr>
        <p:txBody>
          <a:bodyPr/>
          <a:lstStyle/>
          <a:p>
            <a:pPr algn="ctr"/>
            <a:r>
              <a:rPr lang="sv-SE" dirty="0" smtClean="0"/>
              <a:t>JIK-INFO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481003"/>
            <a:ext cx="10802420" cy="495061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sv-SE" b="1" dirty="0" smtClean="0">
                <a:latin typeface="Century Gothic" panose="020B0502020202020204" pitchFamily="34" charset="0"/>
              </a:rPr>
              <a:t>Medlems </a:t>
            </a:r>
            <a:r>
              <a:rPr lang="sv-SE" b="1" dirty="0">
                <a:latin typeface="Century Gothic" panose="020B0502020202020204" pitchFamily="34" charset="0"/>
              </a:rPr>
              <a:t>och träningsavgift</a:t>
            </a:r>
            <a:r>
              <a:rPr lang="sv-SE" dirty="0">
                <a:latin typeface="Century Gothic" panose="020B0502020202020204" pitchFamily="34" charset="0"/>
              </a:rPr>
              <a:t> ska betalas av samtliga spelare och ledare i verksamheten. </a:t>
            </a:r>
            <a:r>
              <a:rPr lang="sv-SE" dirty="0" smtClean="0">
                <a:latin typeface="Century Gothic" panose="020B0502020202020204" pitchFamily="34" charset="0"/>
              </a:rPr>
              <a:t>Respektera </a:t>
            </a:r>
            <a:r>
              <a:rPr lang="sv-SE" dirty="0">
                <a:latin typeface="Century Gothic" panose="020B0502020202020204" pitchFamily="34" charset="0"/>
              </a:rPr>
              <a:t>förfallodag </a:t>
            </a:r>
            <a:r>
              <a:rPr lang="sv-SE" dirty="0" smtClean="0">
                <a:latin typeface="Century Gothic" panose="020B0502020202020204" pitchFamily="34" charset="0"/>
              </a:rPr>
              <a:t>på</a:t>
            </a:r>
            <a:r>
              <a:rPr lang="sv-SE" dirty="0" smtClean="0"/>
              <a:t> </a:t>
            </a:r>
            <a:r>
              <a:rPr lang="sv-SE" dirty="0" smtClean="0">
                <a:latin typeface="Century Gothic" panose="020B0502020202020204" pitchFamily="34" charset="0"/>
              </a:rPr>
              <a:t>faktura för </a:t>
            </a:r>
            <a:r>
              <a:rPr lang="sv-SE" dirty="0">
                <a:latin typeface="Century Gothic" panose="020B0502020202020204" pitchFamily="34" charset="0"/>
              </a:rPr>
              <a:t>att undvika extra avgifter</a:t>
            </a:r>
            <a:r>
              <a:rPr lang="sv-SE" dirty="0" smtClean="0">
                <a:latin typeface="Century Gothic" panose="020B0502020202020204" pitchFamily="34" charset="0"/>
              </a:rPr>
              <a:t>.</a:t>
            </a:r>
          </a:p>
          <a:p>
            <a:r>
              <a:rPr lang="sv-SE" dirty="0">
                <a:latin typeface="Century Gothic" panose="020B0502020202020204" pitchFamily="34" charset="0"/>
              </a:rPr>
              <a:t>Medlemsavgift 400kr / 800kr per familj</a:t>
            </a:r>
          </a:p>
          <a:p>
            <a:r>
              <a:rPr lang="sv-SE" dirty="0" smtClean="0">
                <a:latin typeface="Century Gothic" panose="020B0502020202020204" pitchFamily="34" charset="0"/>
              </a:rPr>
              <a:t>Träningsavgift </a:t>
            </a:r>
            <a:r>
              <a:rPr lang="sv-SE" dirty="0">
                <a:latin typeface="Century Gothic" panose="020B0502020202020204" pitchFamily="34" charset="0"/>
              </a:rPr>
              <a:t>ökar med 15% under 3 år (den har inte höjts sen 2019 och nya avgiften beror på ålder, hallar </a:t>
            </a:r>
            <a:r>
              <a:rPr lang="sv-SE" dirty="0" smtClean="0">
                <a:latin typeface="Century Gothic" panose="020B0502020202020204" pitchFamily="34" charset="0"/>
              </a:rPr>
              <a:t>etc.)</a:t>
            </a:r>
            <a:endParaRPr lang="sv-SE" dirty="0">
              <a:latin typeface="Century Gothic" panose="020B0502020202020204" pitchFamily="34" charset="0"/>
            </a:endParaRPr>
          </a:p>
          <a:p>
            <a:r>
              <a:rPr lang="sv-SE" dirty="0" smtClean="0">
                <a:latin typeface="Century Gothic" panose="020B0502020202020204" pitchFamily="34" charset="0"/>
              </a:rPr>
              <a:t>Gratis </a:t>
            </a:r>
            <a:r>
              <a:rPr lang="sv-SE" dirty="0">
                <a:latin typeface="Century Gothic" panose="020B0502020202020204" pitchFamily="34" charset="0"/>
              </a:rPr>
              <a:t>mensskydd (kommunen sponsrar med 70% av kostnaden)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b="1" dirty="0">
                <a:latin typeface="Century Gothic" panose="020B0502020202020204" pitchFamily="34" charset="0"/>
              </a:rPr>
              <a:t>Försäljning &amp; arbetsinsatser</a:t>
            </a:r>
            <a:endParaRPr lang="sv-SE" dirty="0">
              <a:latin typeface="Century Gothic" panose="020B0502020202020204" pitchFamily="34" charset="0"/>
            </a:endParaRPr>
          </a:p>
          <a:p>
            <a:r>
              <a:rPr lang="sv-SE" dirty="0" smtClean="0">
                <a:latin typeface="Century Gothic" panose="020B0502020202020204" pitchFamily="34" charset="0"/>
              </a:rPr>
              <a:t>oktober-december Bingolotter uppesittarkväll + ev. VM-lott (beslutas senare) </a:t>
            </a:r>
            <a:endParaRPr lang="sv-SE" dirty="0">
              <a:latin typeface="Century Gothic" panose="020B0502020202020204" pitchFamily="34" charset="0"/>
            </a:endParaRPr>
          </a:p>
          <a:p>
            <a:r>
              <a:rPr lang="sv-SE" dirty="0">
                <a:latin typeface="Century Gothic" panose="020B0502020202020204" pitchFamily="34" charset="0"/>
              </a:rPr>
              <a:t>februari </a:t>
            </a:r>
            <a:r>
              <a:rPr lang="sv-SE" dirty="0" smtClean="0">
                <a:latin typeface="Century Gothic" panose="020B0502020202020204" pitchFamily="34" charset="0"/>
              </a:rPr>
              <a:t>- Ravelli</a:t>
            </a:r>
            <a:endParaRPr lang="sv-SE" dirty="0">
              <a:latin typeface="Century Gothic" panose="020B0502020202020204" pitchFamily="34" charset="0"/>
            </a:endParaRPr>
          </a:p>
          <a:p>
            <a:r>
              <a:rPr lang="sv-SE" dirty="0" smtClean="0">
                <a:latin typeface="Century Gothic" panose="020B0502020202020204" pitchFamily="34" charset="0"/>
              </a:rPr>
              <a:t>Sponsring </a:t>
            </a:r>
            <a:r>
              <a:rPr lang="sv-SE" dirty="0">
                <a:latin typeface="Century Gothic" panose="020B0502020202020204" pitchFamily="34" charset="0"/>
              </a:rPr>
              <a:t>frivilligt</a:t>
            </a:r>
          </a:p>
          <a:p>
            <a:pPr lvl="1"/>
            <a:r>
              <a:rPr lang="sv-SE" dirty="0" smtClean="0">
                <a:latin typeface="Century Gothic" panose="020B0502020202020204" pitchFamily="34" charset="0"/>
              </a:rPr>
              <a:t>Ett </a:t>
            </a:r>
            <a:r>
              <a:rPr lang="sv-SE" dirty="0">
                <a:latin typeface="Century Gothic" panose="020B0502020202020204" pitchFamily="34" charset="0"/>
              </a:rPr>
              <a:t>erbjudande om sponsringspaket av sargreklam under 3 år där hälften av intäkten går till </a:t>
            </a:r>
            <a:r>
              <a:rPr lang="sv-SE" dirty="0" smtClean="0">
                <a:latin typeface="Century Gothic" panose="020B0502020202020204" pitchFamily="34" charset="0"/>
              </a:rPr>
              <a:t>laget!</a:t>
            </a:r>
          </a:p>
          <a:p>
            <a:r>
              <a:rPr lang="sv-SE" dirty="0" smtClean="0">
                <a:latin typeface="Century Gothic" panose="020B0502020202020204" pitchFamily="34" charset="0"/>
              </a:rPr>
              <a:t>Lagansvar dam/herrmatch: 29/9 kl. 16.00 (samling 14.45) dammatch. 15/3 2025 kl. 16.00 herrmatch</a:t>
            </a:r>
            <a:endParaRPr lang="sv-SE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sv-SE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sv-SE" dirty="0">
                <a:latin typeface="Century Gothic" panose="020B0502020202020204" pitchFamily="34" charset="0"/>
              </a:rPr>
              <a:t>Utöver dessa uppdrag kan respektive </a:t>
            </a:r>
            <a:r>
              <a:rPr lang="sv-SE" dirty="0" smtClean="0">
                <a:latin typeface="Century Gothic" panose="020B0502020202020204" pitchFamily="34" charset="0"/>
              </a:rPr>
              <a:t>lag </a:t>
            </a:r>
            <a:r>
              <a:rPr lang="sv-SE" dirty="0">
                <a:latin typeface="Century Gothic" panose="020B0502020202020204" pitchFamily="34" charset="0"/>
              </a:rPr>
              <a:t>lägga till ytterligare försäljning eller arbetsinsatser dessa ska meddelas ungdomsansvarig för att undvika missförstånd och dubbelbokningar</a:t>
            </a:r>
            <a:r>
              <a:rPr lang="sv-SE" dirty="0" smtClean="0">
                <a:latin typeface="Century Gothic" panose="020B0502020202020204" pitchFamily="34" charset="0"/>
              </a:rPr>
              <a:t>.</a:t>
            </a:r>
            <a:endParaRPr lang="sv-SE" dirty="0">
              <a:latin typeface="Century Gothic" panose="020B0502020202020204" pitchFamily="34" charset="0"/>
            </a:endParaRP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983783" cy="1115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69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JIK-INFO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>
                <a:latin typeface="Century Gothic" panose="020B0502020202020204" pitchFamily="34" charset="0"/>
              </a:rPr>
              <a:t>Julavslutning </a:t>
            </a:r>
            <a:r>
              <a:rPr lang="sv-SE" dirty="0">
                <a:latin typeface="Century Gothic" panose="020B0502020202020204" pitchFamily="34" charset="0"/>
              </a:rPr>
              <a:t>för hela föreningen </a:t>
            </a:r>
            <a:r>
              <a:rPr lang="sv-SE" dirty="0" smtClean="0">
                <a:latin typeface="Century Gothic" panose="020B0502020202020204" pitchFamily="34" charset="0"/>
              </a:rPr>
              <a:t>21/12</a:t>
            </a:r>
          </a:p>
          <a:p>
            <a:pPr marL="0" indent="0">
              <a:buNone/>
            </a:pPr>
            <a:endParaRPr lang="sv-SE" dirty="0">
              <a:latin typeface="Century Gothic" panose="020B0502020202020204" pitchFamily="34" charset="0"/>
            </a:endParaRPr>
          </a:p>
          <a:p>
            <a:r>
              <a:rPr lang="sv-SE" dirty="0" smtClean="0">
                <a:latin typeface="Century Gothic" panose="020B0502020202020204" pitchFamily="34" charset="0"/>
              </a:rPr>
              <a:t>Jubileumsfest </a:t>
            </a:r>
            <a:r>
              <a:rPr lang="sv-SE" dirty="0">
                <a:latin typeface="Century Gothic" panose="020B0502020202020204" pitchFamily="34" charset="0"/>
              </a:rPr>
              <a:t>JIK 40 år för hela föreningen </a:t>
            </a:r>
            <a:r>
              <a:rPr lang="sv-SE" dirty="0" smtClean="0">
                <a:latin typeface="Century Gothic" panose="020B0502020202020204" pitchFamily="34" charset="0"/>
              </a:rPr>
              <a:t>9/3</a:t>
            </a:r>
          </a:p>
          <a:p>
            <a:endParaRPr lang="sv-SE" dirty="0" smtClean="0">
              <a:latin typeface="Century Gothic" panose="020B0502020202020204" pitchFamily="34" charset="0"/>
            </a:endParaRPr>
          </a:p>
          <a:p>
            <a:r>
              <a:rPr lang="sv-SE" dirty="0" smtClean="0">
                <a:latin typeface="Century Gothic" panose="020B0502020202020204" pitchFamily="34" charset="0"/>
              </a:rPr>
              <a:t>Måste </a:t>
            </a:r>
            <a:r>
              <a:rPr lang="sv-SE" dirty="0">
                <a:latin typeface="Century Gothic" panose="020B0502020202020204" pitchFamily="34" charset="0"/>
              </a:rPr>
              <a:t>finnas en representant från varje lag i BoU kommittén. Möten 3 ggr/termin. Länk mellan laget och styrelsen</a:t>
            </a:r>
          </a:p>
          <a:p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983783" cy="1115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04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10196</TotalTime>
  <Words>647</Words>
  <Application>Microsoft Office PowerPoint</Application>
  <PresentationFormat>Bredbild</PresentationFormat>
  <Paragraphs>92</Paragraphs>
  <Slides>10</Slides>
  <Notes>8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Office Theme</vt:lpstr>
      <vt:lpstr>FÖRÄLDRAMÖTE  2024-09-11 JIK F-13/14</vt:lpstr>
      <vt:lpstr>PRESENTATION</vt:lpstr>
      <vt:lpstr>PowerPoint-presentation</vt:lpstr>
      <vt:lpstr>TRÄNINGAR.</vt:lpstr>
      <vt:lpstr>LAGFOTO</vt:lpstr>
      <vt:lpstr>TRUPPEN</vt:lpstr>
      <vt:lpstr>MATCHER</vt:lpstr>
      <vt:lpstr>JIK-INFO</vt:lpstr>
      <vt:lpstr>JIK-INFO</vt:lpstr>
      <vt:lpstr>Fair Play Cup 2025</vt:lpstr>
    </vt:vector>
  </TitlesOfParts>
  <Company>Jönköping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 2020-09-19</dc:title>
  <dc:creator>Andreas Berglund</dc:creator>
  <cp:lastModifiedBy>Andreas Berglund</cp:lastModifiedBy>
  <cp:revision>80</cp:revision>
  <dcterms:created xsi:type="dcterms:W3CDTF">2020-09-17T19:34:32Z</dcterms:created>
  <dcterms:modified xsi:type="dcterms:W3CDTF">2024-09-11T17:47:21Z</dcterms:modified>
</cp:coreProperties>
</file>