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7" r:id="rId4"/>
    <p:sldId id="262" r:id="rId5"/>
    <p:sldId id="259" r:id="rId6"/>
    <p:sldId id="263" r:id="rId7"/>
    <p:sldId id="260" r:id="rId8"/>
    <p:sldId id="258" r:id="rId9"/>
    <p:sldId id="266" r:id="rId10"/>
    <p:sldId id="267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77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36" y="420"/>
      </p:cViewPr>
      <p:guideLst>
        <p:guide orient="horz" pos="2160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F680852-C53B-42EB-9BE9-227C78683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E66E42A-203F-49DB-9BA1-AF0E0B4331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9D76F43-027F-4016-B5B7-C048487C0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B9465D-E9F8-4538-8ED3-6CC89A7245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84F4C9B-8150-48E2-8334-C5A90F3BE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26821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C9F4A7C-471F-440B-BE15-5C6EF21F8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389E5DC-3B15-45E4-B545-F258F3B78F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21A69B4-2284-4729-AD06-81E88AEE0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DD03683-B00C-487C-BC1D-6016DB2DC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B419143-55AD-4EF0-A070-DD289F716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29672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97B8C128-1D34-48E4-AE2F-6787C5CA72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4DADBC7F-31D4-4A16-A012-8F21A95D8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8ABF41C-8786-4752-89B6-7995C0DCB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900098B-9F1A-4947-8916-46E863A07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1098130-1D29-47BB-9853-37CA70CF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1350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C34FCCC-AA8B-4E14-AA4E-4D4F786DB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2762213-C2DD-467B-8451-E043F1AC7B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F1B8207-6049-40BD-A0C2-D9658130F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36BC8DC-7FA1-4D40-BB1B-A0E0DDE40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4B6E41A-8AC8-473D-AC42-27CB2882B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2380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17B811-F121-4015-B7B8-9B24329D5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14908CB-00F2-4810-83AC-1CD08CFB60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A2A2303-AC67-4B3C-9AA5-3BCA11FB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D9CB838-904D-4205-9A07-D6C26B4FB9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5902CCB-FF26-44CF-A116-1B690054B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3237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FCCB4DB-EE28-40AE-9799-E54AC9562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9619433-5ED3-4AFD-953D-AB9382016D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B413862E-2D8F-4654-A68C-BC4B1119E5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D3558DE-D82F-4CF3-BC00-9094DB66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0D58461C-9739-459A-AC3E-E537317660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18E259A-8176-4F90-BC29-64CE75F52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8213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0B69E7-1F38-482F-9F03-FD5700788D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60A44F-5C39-478D-887A-0B300F79CA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8598A60-97A5-4493-94FE-9164B923F8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39F44AA-1D9E-4221-ACD4-91F382674E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A756856-B773-491F-B44C-0D713CD083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64CD9289-16E7-47FF-85F3-E655BF809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2394C26-17A0-4236-9CBE-255200BC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36648C0C-9086-4786-85FF-2DE92979A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25532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10572C3-BCC5-4ECA-AB09-BBA5210630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18B9D698-0E01-4641-BA6E-1C00B34DE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4BEB2749-5587-4DAC-BDA8-394198212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25C6DC12-61A4-4F3A-A3A5-BFB0BAEC4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1700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8D3CD6D-040E-4DCE-AD92-27010FD3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DCAEE746-700D-4A6F-952D-484C6E4E3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AAC500B-C1C0-4775-9290-50CB88F48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26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3D160E3-984D-4FFD-B651-F760AAD61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C2F09D9-5B52-4E37-B323-EF52870D7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3EED691-75C0-4B4F-8578-47C91AADAE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C7DADFC-3DC7-4B22-8A72-FB3B0248A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40F4481-AF5E-4BA4-BB76-AE16CAF2F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DFED0EA-5907-4B46-B4E2-239396549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7719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9611803-5003-463C-864B-D8BDF4B94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8115A1C-2DAE-4253-AB61-DBD22A8CA3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10B0BCB9-CEA1-414F-84C3-E279977E9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2B003B6F-BAC7-4938-A1F9-E80A5A22F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780A6E27-A9C6-448C-9D8C-1DD50D2F9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C546198-6121-418B-855F-50C95904B7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78780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6C7E5A3-2885-4E89-B646-8653486BFE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7C650E9-AB8A-40BE-A26A-7B949B24C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6486A8B9-3711-4438-A24D-45671D9CA9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08C0A5-A13C-469A-8A14-7C1BBD361E48}" type="datetimeFigureOut">
              <a:rPr lang="sv-SE" smtClean="0"/>
              <a:t>2018-11-12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865FFFE-A16B-4E0E-8CFC-892D46B3B1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1F19D69-B7B5-42C1-940C-870DAB2B1C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3D80E-4A1B-4380-914B-131B6D5EC4A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070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NZ8u5S9Kl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CBE1851-2230-47A9-B000-CE9046EA61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442922EA-304C-4D35-87FE-74CB874FF7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4276" y="803705"/>
            <a:ext cx="4208656" cy="3034857"/>
          </a:xfrm>
        </p:spPr>
        <p:txBody>
          <a:bodyPr anchor="b">
            <a:normAutofit/>
          </a:bodyPr>
          <a:lstStyle/>
          <a:p>
            <a:pPr algn="r"/>
            <a:r>
              <a:rPr lang="sv-SE" sz="5400">
                <a:solidFill>
                  <a:srgbClr val="FFFFFF"/>
                </a:solidFill>
              </a:rPr>
              <a:t>Välkommen!</a:t>
            </a:r>
            <a:br>
              <a:rPr lang="sv-SE" sz="5400">
                <a:solidFill>
                  <a:srgbClr val="FFFFFF"/>
                </a:solidFill>
              </a:rPr>
            </a:br>
            <a:r>
              <a:rPr lang="sv-SE" sz="5400">
                <a:solidFill>
                  <a:srgbClr val="FFFFFF"/>
                </a:solidFill>
              </a:rPr>
              <a:t>Föräldramöte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E8708543-7A0E-4A3F-B063-AD8942E65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921" y="4013165"/>
            <a:ext cx="4204012" cy="2205732"/>
          </a:xfrm>
        </p:spPr>
        <p:txBody>
          <a:bodyPr anchor="t">
            <a:normAutofit/>
          </a:bodyPr>
          <a:lstStyle/>
          <a:p>
            <a:pPr algn="r"/>
            <a:r>
              <a:rPr lang="sv-SE" sz="1800">
                <a:solidFill>
                  <a:srgbClr val="FFFFFF"/>
                </a:solidFill>
              </a:rPr>
              <a:t>Järpens IF U9</a:t>
            </a:r>
          </a:p>
          <a:p>
            <a:pPr algn="r"/>
            <a:r>
              <a:rPr lang="sv-SE" sz="1800">
                <a:solidFill>
                  <a:srgbClr val="FFFFFF"/>
                </a:solidFill>
              </a:rPr>
              <a:t>2018-11-13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3B93832-6514-44F4-849B-5EE2C8A233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86679" y="3928939"/>
            <a:ext cx="393192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Bildobjekt 3">
            <a:extLst>
              <a:ext uri="{FF2B5EF4-FFF2-40B4-BE49-F238E27FC236}">
                <a16:creationId xmlns:a16="http://schemas.microsoft.com/office/drawing/2014/main" id="{7D8831D2-7978-428F-AF9D-0BB8F83A1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7171" y="640080"/>
            <a:ext cx="4537128" cy="5578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1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FA67CD3-AB4E-4A7A-BEB8-53C445D8C4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726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7CF545F-9C2E-4446-97CD-AD92990C2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BD1110F4-1B8D-4BD9-8DCC-622D5C341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sv-SE" dirty="0">
                <a:solidFill>
                  <a:srgbClr val="000000"/>
                </a:solidFill>
              </a:rPr>
              <a:t>Kontaktuppgifter</a:t>
            </a:r>
          </a:p>
        </p:txBody>
      </p:sp>
      <p:sp>
        <p:nvSpPr>
          <p:cNvPr id="13" name="Freeform 62">
            <a:extLst>
              <a:ext uri="{FF2B5EF4-FFF2-40B4-BE49-F238E27FC236}">
                <a16:creationId xmlns:a16="http://schemas.microsoft.com/office/drawing/2014/main" id="{339C8D78-A644-462F-B674-F440635E53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5000"/>
                  </a:schemeClr>
                </a:gs>
                <a:gs pos="100000">
                  <a:schemeClr val="bg2">
                    <a:lumMod val="8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DA62A2B-099D-4458-8265-BA45BBB211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223" y="1629089"/>
            <a:ext cx="2944083" cy="3620021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E8F1972-C05E-479A-8541-D9190C9447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endParaRPr lang="sv-S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sv-SE" sz="2000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sv-SE" sz="2000" dirty="0">
                <a:solidFill>
                  <a:srgbClr val="000000"/>
                </a:solidFill>
              </a:rPr>
              <a:t>johan.hyllienmark@gmail.com, 070-5422390</a:t>
            </a:r>
          </a:p>
        </p:txBody>
      </p:sp>
    </p:spTree>
    <p:extLst>
      <p:ext uri="{BB962C8B-B14F-4D97-AF65-F5344CB8AC3E}">
        <p14:creationId xmlns:p14="http://schemas.microsoft.com/office/powerpoint/2010/main" val="1604854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6E5974B-45C9-4560-9DA8-DBE3256CB5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9229" y="2506773"/>
            <a:ext cx="6467867" cy="3450613"/>
          </a:xfrm>
        </p:spPr>
        <p:txBody>
          <a:bodyPr vert="horz" lIns="91440" tIns="45720" rIns="91440" bIns="45720" rtlCol="0" anchor="ctr">
            <a:noAutofit/>
          </a:bodyPr>
          <a:lstStyle/>
          <a:p>
            <a:endParaRPr lang="en-US" sz="1800" dirty="0"/>
          </a:p>
          <a:p>
            <a:endParaRPr lang="en-US" sz="8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82E7D4-94E1-4402-A923-B21B5D4698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0698" y="2857501"/>
            <a:ext cx="929575" cy="1142998"/>
          </a:xfrm>
          <a:prstGeom prst="rect">
            <a:avLst/>
          </a:prstGeom>
        </p:spPr>
      </p:pic>
      <p:sp>
        <p:nvSpPr>
          <p:cNvPr id="9" name="Platshållare för innehåll 3">
            <a:extLst>
              <a:ext uri="{FF2B5EF4-FFF2-40B4-BE49-F238E27FC236}">
                <a16:creationId xmlns:a16="http://schemas.microsoft.com/office/drawing/2014/main" id="{C654D38C-82E1-41C3-B96D-499D1FFA59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163" y="2194329"/>
            <a:ext cx="4844098" cy="3684588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/>
              <a:t>Välkommen</a:t>
            </a:r>
            <a:r>
              <a:rPr lang="en-US" dirty="0"/>
              <a:t>!</a:t>
            </a:r>
          </a:p>
          <a:p>
            <a:r>
              <a:rPr lang="en-US" dirty="0"/>
              <a:t>Presentation av </a:t>
            </a:r>
            <a:r>
              <a:rPr lang="en-US" dirty="0" err="1"/>
              <a:t>deltagare</a:t>
            </a:r>
            <a:endParaRPr lang="en-US" dirty="0"/>
          </a:p>
          <a:p>
            <a:r>
              <a:rPr lang="en-US" dirty="0" err="1"/>
              <a:t>Målsättningar</a:t>
            </a:r>
            <a:endParaRPr lang="en-US" dirty="0"/>
          </a:p>
          <a:p>
            <a:r>
              <a:rPr lang="en-US" dirty="0" err="1"/>
              <a:t>Gemensamma</a:t>
            </a:r>
            <a:r>
              <a:rPr lang="en-US" dirty="0"/>
              <a:t> </a:t>
            </a:r>
            <a:r>
              <a:rPr lang="en-US" dirty="0" err="1"/>
              <a:t>spelregler</a:t>
            </a:r>
            <a:endParaRPr lang="en-US" dirty="0"/>
          </a:p>
          <a:p>
            <a:r>
              <a:rPr lang="en-US" dirty="0"/>
              <a:t>Laget.se</a:t>
            </a:r>
          </a:p>
          <a:p>
            <a:r>
              <a:rPr lang="en-US" dirty="0"/>
              <a:t>JIF-</a:t>
            </a:r>
            <a:r>
              <a:rPr lang="en-US" dirty="0" err="1"/>
              <a:t>Kläder</a:t>
            </a:r>
            <a:r>
              <a:rPr lang="en-US" dirty="0"/>
              <a:t> </a:t>
            </a:r>
          </a:p>
          <a:p>
            <a:r>
              <a:rPr lang="en-US" dirty="0" err="1"/>
              <a:t>Utrustning</a:t>
            </a:r>
            <a:r>
              <a:rPr lang="en-US" dirty="0"/>
              <a:t>/</a:t>
            </a:r>
            <a:r>
              <a:rPr lang="en-US" dirty="0" err="1"/>
              <a:t>Förrådet</a:t>
            </a:r>
            <a:endParaRPr lang="en-US" dirty="0"/>
          </a:p>
          <a:p>
            <a:r>
              <a:rPr lang="en-US" dirty="0" err="1"/>
              <a:t>Medlemskap</a:t>
            </a:r>
            <a:r>
              <a:rPr lang="en-US" dirty="0"/>
              <a:t> &amp; </a:t>
            </a:r>
            <a:r>
              <a:rPr lang="en-US" dirty="0" err="1"/>
              <a:t>verksamhetsavgift</a:t>
            </a:r>
            <a:endParaRPr lang="sv-SE" dirty="0"/>
          </a:p>
        </p:txBody>
      </p:sp>
      <p:sp>
        <p:nvSpPr>
          <p:cNvPr id="11" name="Platshållare för innehåll 5">
            <a:extLst>
              <a:ext uri="{FF2B5EF4-FFF2-40B4-BE49-F238E27FC236}">
                <a16:creationId xmlns:a16="http://schemas.microsoft.com/office/drawing/2014/main" id="{4E9CF6DE-0A5B-4658-982A-CD5C82F92E62}"/>
              </a:ext>
            </a:extLst>
          </p:cNvPr>
          <p:cNvSpPr txBox="1">
            <a:spLocks/>
          </p:cNvSpPr>
          <p:nvPr/>
        </p:nvSpPr>
        <p:spPr>
          <a:xfrm>
            <a:off x="5061864" y="2158205"/>
            <a:ext cx="4248149" cy="368458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Planering</a:t>
            </a:r>
            <a:r>
              <a:rPr lang="en-US" dirty="0"/>
              <a:t> </a:t>
            </a:r>
          </a:p>
          <a:p>
            <a:r>
              <a:rPr lang="en-US" dirty="0" err="1"/>
              <a:t>Ledarnas</a:t>
            </a:r>
            <a:r>
              <a:rPr lang="en-US" dirty="0"/>
              <a:t> </a:t>
            </a:r>
            <a:r>
              <a:rPr lang="en-US" dirty="0" err="1"/>
              <a:t>förväntningar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föräldragruppen</a:t>
            </a:r>
            <a:endParaRPr lang="en-US" dirty="0"/>
          </a:p>
          <a:p>
            <a:r>
              <a:rPr lang="en-US" dirty="0" err="1"/>
              <a:t>Föräldrarollen</a:t>
            </a:r>
            <a:endParaRPr lang="en-US" dirty="0"/>
          </a:p>
          <a:p>
            <a:r>
              <a:rPr lang="en-US" dirty="0" err="1"/>
              <a:t>Övriga</a:t>
            </a:r>
            <a:r>
              <a:rPr lang="en-US" dirty="0"/>
              <a:t> </a:t>
            </a:r>
            <a:r>
              <a:rPr lang="en-US" dirty="0" err="1"/>
              <a:t>synpunkter</a:t>
            </a:r>
            <a:endParaRPr lang="en-US" dirty="0"/>
          </a:p>
          <a:p>
            <a:r>
              <a:rPr lang="en-US" dirty="0" err="1"/>
              <a:t>Micke</a:t>
            </a:r>
            <a:r>
              <a:rPr lang="en-US" dirty="0"/>
              <a:t> &amp; </a:t>
            </a:r>
            <a:r>
              <a:rPr lang="en-US" dirty="0" err="1"/>
              <a:t>Tobbe</a:t>
            </a:r>
            <a:r>
              <a:rPr lang="en-US" dirty="0"/>
              <a:t> om </a:t>
            </a:r>
            <a:r>
              <a:rPr lang="en-US" dirty="0" err="1"/>
              <a:t>isträningen</a:t>
            </a:r>
            <a:r>
              <a:rPr lang="en-US" dirty="0"/>
              <a:t> och </a:t>
            </a:r>
            <a:r>
              <a:rPr lang="en-US" dirty="0" err="1"/>
              <a:t>träningsfilosofin</a:t>
            </a:r>
            <a:r>
              <a:rPr lang="en-US" dirty="0"/>
              <a:t> kl. 19:05</a:t>
            </a:r>
          </a:p>
          <a:p>
            <a:r>
              <a:rPr lang="en-US" dirty="0" err="1"/>
              <a:t>Avslutning</a:t>
            </a:r>
            <a:endParaRPr lang="en-US" dirty="0"/>
          </a:p>
          <a:p>
            <a:endParaRPr lang="sv-SE" dirty="0"/>
          </a:p>
        </p:txBody>
      </p:sp>
      <p:sp>
        <p:nvSpPr>
          <p:cNvPr id="13" name="Rubrik 1">
            <a:extLst>
              <a:ext uri="{FF2B5EF4-FFF2-40B4-BE49-F238E27FC236}">
                <a16:creationId xmlns:a16="http://schemas.microsoft.com/office/drawing/2014/main" id="{D428EC35-B5CB-44B5-99B4-F07777CF7211}"/>
              </a:ext>
            </a:extLst>
          </p:cNvPr>
          <p:cNvSpPr txBox="1">
            <a:spLocks/>
          </p:cNvSpPr>
          <p:nvPr/>
        </p:nvSpPr>
        <p:spPr>
          <a:xfrm>
            <a:off x="603030" y="520198"/>
            <a:ext cx="89176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Information &amp; </a:t>
            </a:r>
            <a:r>
              <a:rPr lang="en-US" dirty="0" err="1"/>
              <a:t>diskussionspunkter</a:t>
            </a:r>
            <a:r>
              <a:rPr lang="en-US" dirty="0"/>
              <a:t>……</a:t>
            </a:r>
          </a:p>
        </p:txBody>
      </p:sp>
    </p:spTree>
    <p:extLst>
      <p:ext uri="{BB962C8B-B14F-4D97-AF65-F5344CB8AC3E}">
        <p14:creationId xmlns:p14="http://schemas.microsoft.com/office/powerpoint/2010/main" val="3614106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6B319F-86FE-4754-878E-06F0804D8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32385" cy="6858000"/>
          </a:xfrm>
          <a:prstGeom prst="rect">
            <a:avLst/>
          </a:prstGeom>
          <a:solidFill>
            <a:schemeClr val="accent5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2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CF7D1B5-3477-499F-ACC5-2C8B07F4E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2385" y="0"/>
            <a:ext cx="3218914" cy="6858000"/>
          </a:xfrm>
          <a:prstGeom prst="rect">
            <a:avLst/>
          </a:prstGeom>
          <a:solidFill>
            <a:schemeClr val="accent5">
              <a:lumMod val="75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67A19D2D-7FA3-4AA8-83A7-1571215948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06" y="1608667"/>
            <a:ext cx="2823275" cy="4501127"/>
          </a:xfrm>
        </p:spPr>
        <p:txBody>
          <a:bodyPr anchor="t">
            <a:normAutofit/>
          </a:bodyPr>
          <a:lstStyle/>
          <a:p>
            <a:pPr algn="r"/>
            <a:r>
              <a:rPr lang="sv-SE" sz="3200" dirty="0">
                <a:solidFill>
                  <a:srgbClr val="FFFFFF"/>
                </a:solidFill>
              </a:rPr>
              <a:t>Målsättningar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3D8625F-3F76-488F-8314-BFCE599ABF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47698" y="1608667"/>
            <a:ext cx="3421958" cy="4501127"/>
          </a:xfrm>
        </p:spPr>
        <p:txBody>
          <a:bodyPr>
            <a:normAutofit/>
          </a:bodyPr>
          <a:lstStyle/>
          <a:p>
            <a:r>
              <a:rPr lang="sv-SE" dirty="0"/>
              <a:t>Alla får vara med!</a:t>
            </a:r>
          </a:p>
          <a:p>
            <a:pPr marL="0" indent="0">
              <a:buNone/>
            </a:pPr>
            <a:r>
              <a:rPr lang="sv-SE" dirty="0"/>
              <a:t>Så många som möjligt så länge som möjligt!</a:t>
            </a:r>
          </a:p>
          <a:p>
            <a:endParaRPr lang="sv-SE" sz="2000" dirty="0"/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AB976D6-BC52-4118-BF3E-CD72D1B118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89696" y="1608667"/>
            <a:ext cx="3421957" cy="4501127"/>
          </a:xfrm>
        </p:spPr>
        <p:txBody>
          <a:bodyPr>
            <a:normAutofit/>
          </a:bodyPr>
          <a:lstStyle/>
          <a:p>
            <a:r>
              <a:rPr lang="sv-SE" dirty="0"/>
              <a:t>Skapa trygga och inspirerande miljöer att utmanas och lyckas i för alla</a:t>
            </a:r>
            <a:r>
              <a:rPr lang="sv-SE" sz="2000" dirty="0"/>
              <a:t>!</a:t>
            </a:r>
          </a:p>
          <a:p>
            <a:endParaRPr lang="sv-SE" sz="2000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7E32203-54B5-4A58-924E-A9F00AFFD2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05777" y="5257800"/>
            <a:ext cx="1091150" cy="1340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2375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166C6D1-23AC-49C4-BA07-238E4E9F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5218B448-9F46-4321-B828-A7B6DB4FE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4700" y="762000"/>
            <a:ext cx="3759200" cy="3340100"/>
          </a:xfrm>
        </p:spPr>
        <p:txBody>
          <a:bodyPr>
            <a:normAutofit/>
          </a:bodyPr>
          <a:lstStyle/>
          <a:p>
            <a:r>
              <a:rPr lang="sv-SE" sz="3700" b="1">
                <a:solidFill>
                  <a:srgbClr val="FFFFFF"/>
                </a:solidFill>
              </a:rPr>
              <a:t>Våra spelregler ISHOCKEY U9</a:t>
            </a:r>
            <a:br>
              <a:rPr lang="sv-SE" sz="3700">
                <a:solidFill>
                  <a:srgbClr val="FFFFFF"/>
                </a:solidFill>
              </a:rPr>
            </a:br>
            <a:r>
              <a:rPr lang="sv-SE" sz="3700" b="1">
                <a:solidFill>
                  <a:srgbClr val="FFFFFF"/>
                </a:solidFill>
              </a:rPr>
              <a:t>SPELARE, LEDARE &amp; FÖRÄLDRAR </a:t>
            </a:r>
            <a:br>
              <a:rPr lang="sv-SE" sz="3700">
                <a:solidFill>
                  <a:srgbClr val="FFFFFF"/>
                </a:solidFill>
              </a:rPr>
            </a:br>
            <a:endParaRPr lang="sv-SE" sz="3700">
              <a:solidFill>
                <a:srgbClr val="FFFFFF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186B68C-84BC-4A6E-99D1-EE87483C13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8949" y="450221"/>
            <a:ext cx="2115455" cy="1898903"/>
          </a:xfrm>
          <a:prstGeom prst="rect">
            <a:avLst/>
          </a:prstGeom>
          <a:solidFill>
            <a:srgbClr val="A5A5A5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71305328-C87C-48EB-9049-EABCB7A40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2338" y="2576514"/>
            <a:ext cx="1387328" cy="170584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B775CD93-9DF2-48CB-9F57-1BCA9A46C7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921" y="4521269"/>
            <a:ext cx="6697525" cy="1877811"/>
          </a:xfrm>
          <a:prstGeom prst="rect">
            <a:avLst/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C091803-41C2-48E0-9228-5148460C74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chemeClr val="tx1">
              <a:lumMod val="50000"/>
              <a:lumOff val="50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C9DD66C-1461-4D27-AE01-07BE05FC8C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8103" y="795548"/>
            <a:ext cx="3759198" cy="527560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sv-SE" sz="2000" b="1"/>
              <a:t>VI…. </a:t>
            </a:r>
            <a:endParaRPr lang="sv-SE" sz="2000"/>
          </a:p>
          <a:p>
            <a:pPr lvl="0"/>
            <a:r>
              <a:rPr lang="sv-SE" sz="2000" b="1"/>
              <a:t>är snälla och hjälpsamma</a:t>
            </a:r>
            <a:endParaRPr lang="sv-SE" sz="2000"/>
          </a:p>
          <a:p>
            <a:pPr lvl="0"/>
            <a:r>
              <a:rPr lang="sv-SE" sz="2000" b="1"/>
              <a:t>lyssnar på varandra</a:t>
            </a:r>
            <a:endParaRPr lang="sv-SE" sz="2000"/>
          </a:p>
          <a:p>
            <a:pPr lvl="0"/>
            <a:r>
              <a:rPr lang="sv-SE" sz="2000" b="1"/>
              <a:t>kämpar och gör alltid vårt bästa</a:t>
            </a:r>
            <a:endParaRPr lang="sv-SE" sz="2000"/>
          </a:p>
          <a:p>
            <a:pPr lvl="0"/>
            <a:r>
              <a:rPr lang="sv-SE" sz="2000" b="1"/>
              <a:t>ger varandra beröm och peppar</a:t>
            </a:r>
            <a:endParaRPr lang="sv-SE" sz="2000"/>
          </a:p>
          <a:p>
            <a:pPr lvl="0"/>
            <a:r>
              <a:rPr lang="sv-SE" sz="2000" b="1"/>
              <a:t>respekterar varandra och motståndarna</a:t>
            </a:r>
            <a:endParaRPr lang="sv-SE" sz="2000"/>
          </a:p>
          <a:p>
            <a:pPr lvl="0"/>
            <a:r>
              <a:rPr lang="sv-SE" sz="2000" b="1"/>
              <a:t>är schysta med varandra och gör ingen illa med ord eller kropp.</a:t>
            </a:r>
            <a:endParaRPr lang="sv-SE" sz="2000"/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73284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tshållare för bild 5" descr="En bild som visar kläder, man&#10;&#10;Automatiskt genererad beskrivning">
            <a:extLst>
              <a:ext uri="{FF2B5EF4-FFF2-40B4-BE49-F238E27FC236}">
                <a16:creationId xmlns:a16="http://schemas.microsoft.com/office/drawing/2014/main" id="{AB89E655-9D1C-4D30-BBB3-9C77DD11E5C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5" b="2187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0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  <a:ex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CDE6A2A4-CAFB-4F3B-B230-94D91B2CD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021" y="3231931"/>
            <a:ext cx="3852041" cy="183405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000" dirty="0" err="1"/>
              <a:t>Kläder</a:t>
            </a:r>
            <a:r>
              <a:rPr lang="en-US" sz="4000" dirty="0"/>
              <a:t> &amp; </a:t>
            </a:r>
            <a:r>
              <a:rPr lang="en-US" sz="4000" dirty="0" err="1"/>
              <a:t>Utrustning</a:t>
            </a:r>
            <a:endParaRPr lang="en-US" sz="4000" dirty="0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52439BA-D210-45E8-9A7D-FEFE65F1B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782910" y="5242675"/>
            <a:ext cx="4330262" cy="683284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algn="ctr"/>
            <a:r>
              <a:rPr lang="en-US" sz="2000" dirty="0" err="1"/>
              <a:t>Tröja</a:t>
            </a:r>
            <a:r>
              <a:rPr lang="en-US" sz="2000" dirty="0"/>
              <a:t>, </a:t>
            </a:r>
            <a:r>
              <a:rPr lang="en-US" sz="2000" dirty="0" err="1"/>
              <a:t>Byxa</a:t>
            </a:r>
            <a:r>
              <a:rPr lang="en-US" sz="2000" dirty="0"/>
              <a:t> + </a:t>
            </a:r>
            <a:r>
              <a:rPr lang="en-US" sz="2000" dirty="0" err="1"/>
              <a:t>mössa</a:t>
            </a:r>
            <a:r>
              <a:rPr lang="en-US" sz="2000" dirty="0"/>
              <a:t> </a:t>
            </a:r>
          </a:p>
          <a:p>
            <a:pPr algn="ctr"/>
            <a:r>
              <a:rPr lang="en-US" sz="2000" dirty="0" err="1"/>
              <a:t>Ishockeyprylar</a:t>
            </a:r>
            <a:endParaRPr lang="en-US" sz="2000" dirty="0"/>
          </a:p>
        </p:txBody>
      </p:sp>
      <p:cxnSp>
        <p:nvCxnSpPr>
          <p:cNvPr id="21" name="Straight Connector 17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742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7FC0633-A139-4E9C-9A01-A07CB7B88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4" name="Platshållare för innehåll 3">
            <a:extLst>
              <a:ext uri="{FF2B5EF4-FFF2-40B4-BE49-F238E27FC236}">
                <a16:creationId xmlns:a16="http://schemas.microsoft.com/office/drawing/2014/main" id="{0D2E33DF-1449-49A8-82A5-A4C8A68611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724" y="-328603"/>
            <a:ext cx="12178275" cy="6846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171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B17C07-7D82-43B1-A43E-AB4AA582D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4981734" cy="1212315"/>
          </a:xfrm>
        </p:spPr>
        <p:txBody>
          <a:bodyPr anchor="b">
            <a:normAutofit/>
          </a:bodyPr>
          <a:lstStyle/>
          <a:p>
            <a:r>
              <a:rPr lang="sv-SE" sz="2800"/>
              <a:t>Föräldrarollen/Föräldragruppen</a:t>
            </a:r>
          </a:p>
        </p:txBody>
      </p:sp>
      <p:cxnSp>
        <p:nvCxnSpPr>
          <p:cNvPr id="31" name="Straight Connector 21">
            <a:extLst>
              <a:ext uri="{FF2B5EF4-FFF2-40B4-BE49-F238E27FC236}">
                <a16:creationId xmlns:a16="http://schemas.microsoft.com/office/drawing/2014/main" id="{B2D13A27-BA7B-4AC1-BAF1-72B1496204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08782" y="1701532"/>
            <a:ext cx="457200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42569E0-92E9-4C7D-B08E-CCE654967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63969"/>
            <a:ext cx="4981734" cy="4312994"/>
          </a:xfrm>
        </p:spPr>
        <p:txBody>
          <a:bodyPr>
            <a:normAutofit/>
          </a:bodyPr>
          <a:lstStyle/>
          <a:p>
            <a:r>
              <a:rPr lang="sv-SE" sz="2000" dirty="0"/>
              <a:t>Föräldrarollen</a:t>
            </a:r>
          </a:p>
          <a:p>
            <a:r>
              <a:rPr lang="sv-SE" sz="2000" dirty="0"/>
              <a:t>Utrustning/Förrådet</a:t>
            </a:r>
          </a:p>
          <a:p>
            <a:r>
              <a:rPr lang="sv-SE" sz="2000" dirty="0"/>
              <a:t>Kommer inte på träningen/match</a:t>
            </a:r>
          </a:p>
          <a:p>
            <a:r>
              <a:rPr lang="sv-SE" sz="2000" dirty="0"/>
              <a:t>5 min innan/5 min efter, Skridskoknytning </a:t>
            </a:r>
          </a:p>
          <a:p>
            <a:pPr marL="457200" lvl="1" indent="171450">
              <a:buNone/>
            </a:pPr>
            <a:r>
              <a:rPr lang="sv-SE" sz="2000" dirty="0"/>
              <a:t>(låt spelarna klä på sig själva)</a:t>
            </a:r>
          </a:p>
          <a:p>
            <a:pPr lvl="1"/>
            <a:r>
              <a:rPr lang="sv-SE" sz="2000" dirty="0"/>
              <a:t>Stötta från läktaren </a:t>
            </a:r>
          </a:p>
          <a:p>
            <a:r>
              <a:rPr lang="sv-SE" sz="2000" dirty="0"/>
              <a:t>Medlemskap &amp; verksamhetsavgift (SISU)</a:t>
            </a:r>
          </a:p>
          <a:p>
            <a:r>
              <a:rPr lang="sv-SE" sz="2000" dirty="0"/>
              <a:t>Planering </a:t>
            </a:r>
          </a:p>
          <a:p>
            <a:pPr lvl="1"/>
            <a:r>
              <a:rPr lang="sv-SE" sz="2000" dirty="0"/>
              <a:t>17 nov. </a:t>
            </a:r>
            <a:r>
              <a:rPr lang="sv-SE" sz="2000" dirty="0" err="1"/>
              <a:t>Nälden</a:t>
            </a:r>
            <a:endParaRPr lang="sv-SE" sz="2000" dirty="0"/>
          </a:p>
          <a:p>
            <a:pPr lvl="1"/>
            <a:r>
              <a:rPr lang="sv-SE" sz="2000" dirty="0"/>
              <a:t>23 nov Pizzafrossa och A-lagsmatch Järpen—Brunflo (19:30) (kafeteria försäljning A-laget)</a:t>
            </a:r>
          </a:p>
          <a:p>
            <a:endParaRPr lang="sv-SE" sz="2000" dirty="0"/>
          </a:p>
        </p:txBody>
      </p:sp>
      <p:sp>
        <p:nvSpPr>
          <p:cNvPr id="33" name="Rectangle 23">
            <a:extLst>
              <a:ext uri="{FF2B5EF4-FFF2-40B4-BE49-F238E27FC236}">
                <a16:creationId xmlns:a16="http://schemas.microsoft.com/office/drawing/2014/main" id="{11313EAB-AFBD-44FC-B96C-9C9A7416E5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25">
            <a:extLst>
              <a:ext uri="{FF2B5EF4-FFF2-40B4-BE49-F238E27FC236}">
                <a16:creationId xmlns:a16="http://schemas.microsoft.com/office/drawing/2014/main" id="{EA279C60-B3AB-4994-BBA4-00CB99B2F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60677" y="485775"/>
            <a:ext cx="2203222" cy="286279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Bild 6" descr="Användare">
            <a:extLst>
              <a:ext uri="{FF2B5EF4-FFF2-40B4-BE49-F238E27FC236}">
                <a16:creationId xmlns:a16="http://schemas.microsoft.com/office/drawing/2014/main" id="{2304B08F-BBDE-4BBB-A661-66708E67A3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715643" y="973083"/>
            <a:ext cx="1883664" cy="1883664"/>
          </a:xfrm>
          <a:prstGeom prst="rect">
            <a:avLst/>
          </a:prstGeom>
        </p:spPr>
      </p:pic>
      <p:sp>
        <p:nvSpPr>
          <p:cNvPr id="35" name="Rectangle 27">
            <a:extLst>
              <a:ext uri="{FF2B5EF4-FFF2-40B4-BE49-F238E27FC236}">
                <a16:creationId xmlns:a16="http://schemas.microsoft.com/office/drawing/2014/main" id="{480C5C28-3276-4497-8BC1-366BAD074B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946169" y="481265"/>
            <a:ext cx="2212848" cy="1880508"/>
          </a:xfrm>
          <a:prstGeom prst="rect">
            <a:avLst/>
          </a:prstGeom>
          <a:solidFill>
            <a:srgbClr val="FFFFFF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256CDE3-F9C5-4283-AD5F-6148D5AD83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51051" y="3509435"/>
            <a:ext cx="2212848" cy="2857076"/>
          </a:xfrm>
          <a:prstGeom prst="rect">
            <a:avLst/>
          </a:prstGeom>
          <a:solidFill>
            <a:srgbClr val="000000">
              <a:alpha val="2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79976EB-B5B0-40FD-ABF3-AD6041BA59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43561" y="2514599"/>
            <a:ext cx="2783884" cy="3851911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4CF3B3F9-AFE9-4248-A2F4-60EAC6FC2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05635" y="2917611"/>
            <a:ext cx="2459736" cy="3024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6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6F6DED1-FFCE-49FB-B343-8509282087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301625"/>
            <a:ext cx="10515600" cy="1325563"/>
          </a:xfrm>
        </p:spPr>
        <p:txBody>
          <a:bodyPr/>
          <a:lstStyle/>
          <a:p>
            <a:pPr algn="ctr"/>
            <a:r>
              <a:rPr lang="sv-SE" dirty="0"/>
              <a:t>Idrottsföräldrar</a:t>
            </a:r>
          </a:p>
        </p:txBody>
      </p:sp>
      <p:pic>
        <p:nvPicPr>
          <p:cNvPr id="4" name="Onlinemedia 3" title="Stockholmsidrotten - Barnens Idrott">
            <a:hlinkClick r:id="" action="ppaction://media"/>
            <a:extLst>
              <a:ext uri="{FF2B5EF4-FFF2-40B4-BE49-F238E27FC236}">
                <a16:creationId xmlns:a16="http://schemas.microsoft.com/office/drawing/2014/main" id="{85D6A5C7-E4E1-4B2D-82A2-79797093653B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57197" y="-161925"/>
            <a:ext cx="10034603" cy="718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1087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A94B059-332D-452F-9620-62DAA282F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REFLEKTIONER……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A926F09F-C979-41D7-9CCB-4364E23AF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v-SE" dirty="0"/>
          </a:p>
          <a:p>
            <a:r>
              <a:rPr lang="sv-SE" dirty="0"/>
              <a:t>VAD TAR NI MED ER EFTER MÖTET?</a:t>
            </a:r>
          </a:p>
          <a:p>
            <a:endParaRPr lang="sv-SE" dirty="0"/>
          </a:p>
          <a:p>
            <a:endParaRPr lang="sv-SE" dirty="0"/>
          </a:p>
        </p:txBody>
      </p:sp>
      <p:pic>
        <p:nvPicPr>
          <p:cNvPr id="5" name="Platshållare för innehåll 4" descr="En bild som visar skärmbild&#10;&#10;Automatiskt genererad beskrivning">
            <a:extLst>
              <a:ext uri="{FF2B5EF4-FFF2-40B4-BE49-F238E27FC236}">
                <a16:creationId xmlns:a16="http://schemas.microsoft.com/office/drawing/2014/main" id="{4449A972-B83A-47AB-B014-3C8C85702A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-827535"/>
            <a:ext cx="5448300" cy="7747894"/>
          </a:xfrm>
        </p:spPr>
      </p:pic>
    </p:spTree>
    <p:extLst>
      <p:ext uri="{BB962C8B-B14F-4D97-AF65-F5344CB8AC3E}">
        <p14:creationId xmlns:p14="http://schemas.microsoft.com/office/powerpoint/2010/main" val="4896871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206</Words>
  <Application>Microsoft Office PowerPoint</Application>
  <PresentationFormat>Bredbild</PresentationFormat>
  <Paragraphs>54</Paragraphs>
  <Slides>10</Slides>
  <Notes>0</Notes>
  <HiddenSlides>0</HiddenSlides>
  <MMClips>1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Office-tema</vt:lpstr>
      <vt:lpstr>Välkommen! Föräldramöte</vt:lpstr>
      <vt:lpstr>PowerPoint-presentation</vt:lpstr>
      <vt:lpstr>Målsättningar</vt:lpstr>
      <vt:lpstr>Våra spelregler ISHOCKEY U9 SPELARE, LEDARE &amp; FÖRÄLDRAR  </vt:lpstr>
      <vt:lpstr>Kläder &amp; Utrustning</vt:lpstr>
      <vt:lpstr>PowerPoint-presentation</vt:lpstr>
      <vt:lpstr>Föräldrarollen/Föräldragruppen</vt:lpstr>
      <vt:lpstr>Idrottsföräldrar</vt:lpstr>
      <vt:lpstr>REFLEKTIONER……</vt:lpstr>
      <vt:lpstr>Kontaktuppgifter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Välkommen! Föräldramöte</dc:title>
  <dc:creator>Johan Bürger Hyllienmark</dc:creator>
  <cp:lastModifiedBy>Johan Bürger Hyllienmark</cp:lastModifiedBy>
  <cp:revision>2</cp:revision>
  <dcterms:created xsi:type="dcterms:W3CDTF">2018-11-12T12:59:00Z</dcterms:created>
  <dcterms:modified xsi:type="dcterms:W3CDTF">2018-11-12T13:07:14Z</dcterms:modified>
</cp:coreProperties>
</file>