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8" r:id="rId3"/>
    <p:sldId id="260" r:id="rId4"/>
    <p:sldId id="267" r:id="rId5"/>
    <p:sldId id="268" r:id="rId6"/>
    <p:sldId id="269" r:id="rId7"/>
    <p:sldId id="274" r:id="rId8"/>
    <p:sldId id="275" r:id="rId9"/>
    <p:sldId id="276" r:id="rId10"/>
    <p:sldId id="279" r:id="rId11"/>
    <p:sldId id="280" r:id="rId12"/>
    <p:sldId id="258" r:id="rId13"/>
    <p:sldId id="277" r:id="rId14"/>
    <p:sldId id="281" r:id="rId15"/>
    <p:sldId id="261" r:id="rId16"/>
    <p:sldId id="282" r:id="rId17"/>
    <p:sldId id="283" r:id="rId18"/>
    <p:sldId id="264" r:id="rId19"/>
    <p:sldId id="284" r:id="rId20"/>
    <p:sldId id="285" r:id="rId21"/>
    <p:sldId id="266" r:id="rId22"/>
    <p:sldId id="259" r:id="rId2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just format 2 - Dekorfär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EC20E35-A176-4012-BC5E-935CFFF8708E}" styleName="Mellanmörkt format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3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3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4BAA95-0F73-4AFD-9B7C-4526730F7D67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C1CE970-163B-4096-8F6D-D67EFE48105D}">
      <dgm:prSet/>
      <dgm:spPr/>
      <dgm:t>
        <a:bodyPr/>
        <a:lstStyle/>
        <a:p>
          <a:r>
            <a:rPr lang="en-US" dirty="0" err="1"/>
            <a:t>Minst</a:t>
          </a:r>
          <a:r>
            <a:rPr lang="en-US" dirty="0"/>
            <a:t> </a:t>
          </a:r>
          <a:r>
            <a:rPr lang="en-US" dirty="0" err="1"/>
            <a:t>en</a:t>
          </a:r>
          <a:r>
            <a:rPr lang="en-US" dirty="0"/>
            <a:t> </a:t>
          </a:r>
          <a:r>
            <a:rPr lang="en-US" dirty="0" err="1"/>
            <a:t>tränare</a:t>
          </a:r>
          <a:r>
            <a:rPr lang="en-US" dirty="0"/>
            <a:t> för </a:t>
          </a:r>
          <a:r>
            <a:rPr lang="en-US" dirty="0" err="1"/>
            <a:t>varje</a:t>
          </a:r>
          <a:r>
            <a:rPr lang="en-US" dirty="0"/>
            <a:t> lag ska ha </a:t>
          </a:r>
          <a:r>
            <a:rPr lang="en-US" dirty="0" err="1"/>
            <a:t>genomgått</a:t>
          </a:r>
          <a:r>
            <a:rPr lang="en-US" dirty="0"/>
            <a:t> </a:t>
          </a:r>
          <a:r>
            <a:rPr lang="en-US" dirty="0" err="1"/>
            <a:t>tränarutbildning</a:t>
          </a:r>
          <a:r>
            <a:rPr lang="en-US" dirty="0"/>
            <a:t> </a:t>
          </a:r>
          <a:r>
            <a:rPr lang="en-US" dirty="0" err="1"/>
            <a:t>SvFF</a:t>
          </a:r>
          <a:r>
            <a:rPr lang="en-US" dirty="0"/>
            <a:t> D</a:t>
          </a:r>
        </a:p>
      </dgm:t>
    </dgm:pt>
    <dgm:pt modelId="{BF2D7D67-A57F-4563-840C-485EA44E459B}" type="parTrans" cxnId="{BA26DECE-D1FB-401D-A0AF-F26B4A9BDFC8}">
      <dgm:prSet/>
      <dgm:spPr/>
      <dgm:t>
        <a:bodyPr/>
        <a:lstStyle/>
        <a:p>
          <a:endParaRPr lang="en-US"/>
        </a:p>
      </dgm:t>
    </dgm:pt>
    <dgm:pt modelId="{A13B5774-88C9-4604-B994-BAA51A5D58E9}" type="sibTrans" cxnId="{BA26DECE-D1FB-401D-A0AF-F26B4A9BDFC8}">
      <dgm:prSet/>
      <dgm:spPr/>
      <dgm:t>
        <a:bodyPr/>
        <a:lstStyle/>
        <a:p>
          <a:endParaRPr lang="en-US"/>
        </a:p>
      </dgm:t>
    </dgm:pt>
    <dgm:pt modelId="{F24E3A95-74C2-4516-9E22-D4FD0E27D25D}">
      <dgm:prSet/>
      <dgm:spPr/>
      <dgm:t>
        <a:bodyPr/>
        <a:lstStyle/>
        <a:p>
          <a:r>
            <a:rPr lang="en-US"/>
            <a:t>Kolla upp utbildningstillfällen på Upplands Fotbollsförbund</a:t>
          </a:r>
        </a:p>
      </dgm:t>
    </dgm:pt>
    <dgm:pt modelId="{483C48D5-E00F-4386-89A9-B4CE60B2977C}" type="parTrans" cxnId="{0BE6C014-A864-4B47-80DA-7F8EE241295B}">
      <dgm:prSet/>
      <dgm:spPr/>
      <dgm:t>
        <a:bodyPr/>
        <a:lstStyle/>
        <a:p>
          <a:endParaRPr lang="en-US"/>
        </a:p>
      </dgm:t>
    </dgm:pt>
    <dgm:pt modelId="{DBA8C5D8-3821-4085-816D-5B8203F5A46D}" type="sibTrans" cxnId="{0BE6C014-A864-4B47-80DA-7F8EE241295B}">
      <dgm:prSet/>
      <dgm:spPr/>
      <dgm:t>
        <a:bodyPr/>
        <a:lstStyle/>
        <a:p>
          <a:endParaRPr lang="en-US"/>
        </a:p>
      </dgm:t>
    </dgm:pt>
    <dgm:pt modelId="{690F64E2-FE25-49D5-AF06-CBDD766EA42E}">
      <dgm:prSet/>
      <dgm:spPr/>
      <dgm:t>
        <a:bodyPr/>
        <a:lstStyle/>
        <a:p>
          <a:r>
            <a:rPr lang="en-US"/>
            <a:t>1+1 dag</a:t>
          </a:r>
        </a:p>
      </dgm:t>
    </dgm:pt>
    <dgm:pt modelId="{69F96F93-C3F5-4ADE-A16A-1E37786804E0}" type="parTrans" cxnId="{9D981910-ED1E-4114-A9DE-E7B8535DB5A4}">
      <dgm:prSet/>
      <dgm:spPr/>
      <dgm:t>
        <a:bodyPr/>
        <a:lstStyle/>
        <a:p>
          <a:endParaRPr lang="en-US"/>
        </a:p>
      </dgm:t>
    </dgm:pt>
    <dgm:pt modelId="{BB309FA1-E0C2-4247-82F3-4BEAE1DF7CB5}" type="sibTrans" cxnId="{9D981910-ED1E-4114-A9DE-E7B8535DB5A4}">
      <dgm:prSet/>
      <dgm:spPr/>
      <dgm:t>
        <a:bodyPr/>
        <a:lstStyle/>
        <a:p>
          <a:endParaRPr lang="en-US"/>
        </a:p>
      </dgm:t>
    </dgm:pt>
    <dgm:pt modelId="{06C3B9F6-B3F1-45E5-91B0-FB1AE1AC96E7}" type="pres">
      <dgm:prSet presAssocID="{DB4BAA95-0F73-4AFD-9B7C-4526730F7D6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86FB6B8-22F7-4BE9-90BD-6233F9A645DC}" type="pres">
      <dgm:prSet presAssocID="{2C1CE970-163B-4096-8F6D-D67EFE48105D}" presName="root" presStyleCnt="0"/>
      <dgm:spPr/>
    </dgm:pt>
    <dgm:pt modelId="{032F118E-C971-46FF-9B15-0308787AE960}" type="pres">
      <dgm:prSet presAssocID="{2C1CE970-163B-4096-8F6D-D67EFE48105D}" presName="rootComposite" presStyleCnt="0"/>
      <dgm:spPr/>
    </dgm:pt>
    <dgm:pt modelId="{8DB18CB2-B2E0-4868-8FC1-905ED6C9028D}" type="pres">
      <dgm:prSet presAssocID="{2C1CE970-163B-4096-8F6D-D67EFE48105D}" presName="rootText" presStyleLbl="node1" presStyleIdx="0" presStyleCnt="3" custScaleX="81417" custScaleY="99950"/>
      <dgm:spPr/>
    </dgm:pt>
    <dgm:pt modelId="{5F88F586-B965-4220-B94D-7B5F11C7FD6C}" type="pres">
      <dgm:prSet presAssocID="{2C1CE970-163B-4096-8F6D-D67EFE48105D}" presName="rootConnector" presStyleLbl="node1" presStyleIdx="0" presStyleCnt="3"/>
      <dgm:spPr/>
    </dgm:pt>
    <dgm:pt modelId="{130CE5AF-938D-4320-93D4-633F1D491437}" type="pres">
      <dgm:prSet presAssocID="{2C1CE970-163B-4096-8F6D-D67EFE48105D}" presName="childShape" presStyleCnt="0"/>
      <dgm:spPr/>
    </dgm:pt>
    <dgm:pt modelId="{D6C0B1E6-8E76-4B54-B36F-BD8656C87DDB}" type="pres">
      <dgm:prSet presAssocID="{F24E3A95-74C2-4516-9E22-D4FD0E27D25D}" presName="root" presStyleCnt="0"/>
      <dgm:spPr/>
    </dgm:pt>
    <dgm:pt modelId="{E01ED7AF-2B55-4088-974E-45CCA04595FA}" type="pres">
      <dgm:prSet presAssocID="{F24E3A95-74C2-4516-9E22-D4FD0E27D25D}" presName="rootComposite" presStyleCnt="0"/>
      <dgm:spPr/>
    </dgm:pt>
    <dgm:pt modelId="{EED3668E-9D4D-4363-8B44-0224C096D274}" type="pres">
      <dgm:prSet presAssocID="{F24E3A95-74C2-4516-9E22-D4FD0E27D25D}" presName="rootText" presStyleLbl="node1" presStyleIdx="1" presStyleCnt="3"/>
      <dgm:spPr/>
    </dgm:pt>
    <dgm:pt modelId="{A3ED717A-9175-4591-BFD1-D2390F7A2E1E}" type="pres">
      <dgm:prSet presAssocID="{F24E3A95-74C2-4516-9E22-D4FD0E27D25D}" presName="rootConnector" presStyleLbl="node1" presStyleIdx="1" presStyleCnt="3"/>
      <dgm:spPr/>
    </dgm:pt>
    <dgm:pt modelId="{75006B20-F11C-43FC-9778-5948EB84CF9A}" type="pres">
      <dgm:prSet presAssocID="{F24E3A95-74C2-4516-9E22-D4FD0E27D25D}" presName="childShape" presStyleCnt="0"/>
      <dgm:spPr/>
    </dgm:pt>
    <dgm:pt modelId="{EA78A1A7-5EE0-423E-9EE3-BB5E0EE79C3F}" type="pres">
      <dgm:prSet presAssocID="{690F64E2-FE25-49D5-AF06-CBDD766EA42E}" presName="root" presStyleCnt="0"/>
      <dgm:spPr/>
    </dgm:pt>
    <dgm:pt modelId="{25DFBA6D-BD6B-4362-BEA8-6580DC79167E}" type="pres">
      <dgm:prSet presAssocID="{690F64E2-FE25-49D5-AF06-CBDD766EA42E}" presName="rootComposite" presStyleCnt="0"/>
      <dgm:spPr/>
    </dgm:pt>
    <dgm:pt modelId="{48C51664-1F8C-4A75-A93B-B3AA0C35A977}" type="pres">
      <dgm:prSet presAssocID="{690F64E2-FE25-49D5-AF06-CBDD766EA42E}" presName="rootText" presStyleLbl="node1" presStyleIdx="2" presStyleCnt="3"/>
      <dgm:spPr/>
    </dgm:pt>
    <dgm:pt modelId="{AF085F63-B876-4B39-9155-F6F9F1719F32}" type="pres">
      <dgm:prSet presAssocID="{690F64E2-FE25-49D5-AF06-CBDD766EA42E}" presName="rootConnector" presStyleLbl="node1" presStyleIdx="2" presStyleCnt="3"/>
      <dgm:spPr/>
    </dgm:pt>
    <dgm:pt modelId="{3BE83590-3C9C-4E69-9229-04B6A23D47B1}" type="pres">
      <dgm:prSet presAssocID="{690F64E2-FE25-49D5-AF06-CBDD766EA42E}" presName="childShape" presStyleCnt="0"/>
      <dgm:spPr/>
    </dgm:pt>
  </dgm:ptLst>
  <dgm:cxnLst>
    <dgm:cxn modelId="{9D981910-ED1E-4114-A9DE-E7B8535DB5A4}" srcId="{DB4BAA95-0F73-4AFD-9B7C-4526730F7D67}" destId="{690F64E2-FE25-49D5-AF06-CBDD766EA42E}" srcOrd="2" destOrd="0" parTransId="{69F96F93-C3F5-4ADE-A16A-1E37786804E0}" sibTransId="{BB309FA1-E0C2-4247-82F3-4BEAE1DF7CB5}"/>
    <dgm:cxn modelId="{0BE6C014-A864-4B47-80DA-7F8EE241295B}" srcId="{DB4BAA95-0F73-4AFD-9B7C-4526730F7D67}" destId="{F24E3A95-74C2-4516-9E22-D4FD0E27D25D}" srcOrd="1" destOrd="0" parTransId="{483C48D5-E00F-4386-89A9-B4CE60B2977C}" sibTransId="{DBA8C5D8-3821-4085-816D-5B8203F5A46D}"/>
    <dgm:cxn modelId="{580C3633-F91A-4086-9F67-0E800799253F}" type="presOf" srcId="{2C1CE970-163B-4096-8F6D-D67EFE48105D}" destId="{8DB18CB2-B2E0-4868-8FC1-905ED6C9028D}" srcOrd="0" destOrd="0" presId="urn:microsoft.com/office/officeart/2005/8/layout/hierarchy3"/>
    <dgm:cxn modelId="{DC042E40-0584-4C8A-BD5A-8F013E5C7134}" type="presOf" srcId="{DB4BAA95-0F73-4AFD-9B7C-4526730F7D67}" destId="{06C3B9F6-B3F1-45E5-91B0-FB1AE1AC96E7}" srcOrd="0" destOrd="0" presId="urn:microsoft.com/office/officeart/2005/8/layout/hierarchy3"/>
    <dgm:cxn modelId="{D0CA0E75-B900-41A9-BBC4-A692910F7898}" type="presOf" srcId="{2C1CE970-163B-4096-8F6D-D67EFE48105D}" destId="{5F88F586-B965-4220-B94D-7B5F11C7FD6C}" srcOrd="1" destOrd="0" presId="urn:microsoft.com/office/officeart/2005/8/layout/hierarchy3"/>
    <dgm:cxn modelId="{55059885-397A-48F1-A3E5-97A311EC3513}" type="presOf" srcId="{690F64E2-FE25-49D5-AF06-CBDD766EA42E}" destId="{48C51664-1F8C-4A75-A93B-B3AA0C35A977}" srcOrd="0" destOrd="0" presId="urn:microsoft.com/office/officeart/2005/8/layout/hierarchy3"/>
    <dgm:cxn modelId="{A823AC96-E44B-4321-87F1-803671A54FDD}" type="presOf" srcId="{F24E3A95-74C2-4516-9E22-D4FD0E27D25D}" destId="{A3ED717A-9175-4591-BFD1-D2390F7A2E1E}" srcOrd="1" destOrd="0" presId="urn:microsoft.com/office/officeart/2005/8/layout/hierarchy3"/>
    <dgm:cxn modelId="{BA26DECE-D1FB-401D-A0AF-F26B4A9BDFC8}" srcId="{DB4BAA95-0F73-4AFD-9B7C-4526730F7D67}" destId="{2C1CE970-163B-4096-8F6D-D67EFE48105D}" srcOrd="0" destOrd="0" parTransId="{BF2D7D67-A57F-4563-840C-485EA44E459B}" sibTransId="{A13B5774-88C9-4604-B994-BAA51A5D58E9}"/>
    <dgm:cxn modelId="{8258ABEA-4B2A-4B5D-9F23-CF7D2CAD460C}" type="presOf" srcId="{690F64E2-FE25-49D5-AF06-CBDD766EA42E}" destId="{AF085F63-B876-4B39-9155-F6F9F1719F32}" srcOrd="1" destOrd="0" presId="urn:microsoft.com/office/officeart/2005/8/layout/hierarchy3"/>
    <dgm:cxn modelId="{94B80FF5-FAA3-493D-8D9B-52959DCE00E1}" type="presOf" srcId="{F24E3A95-74C2-4516-9E22-D4FD0E27D25D}" destId="{EED3668E-9D4D-4363-8B44-0224C096D274}" srcOrd="0" destOrd="0" presId="urn:microsoft.com/office/officeart/2005/8/layout/hierarchy3"/>
    <dgm:cxn modelId="{510DE57A-A187-4C0E-B00C-0B01164C4979}" type="presParOf" srcId="{06C3B9F6-B3F1-45E5-91B0-FB1AE1AC96E7}" destId="{786FB6B8-22F7-4BE9-90BD-6233F9A645DC}" srcOrd="0" destOrd="0" presId="urn:microsoft.com/office/officeart/2005/8/layout/hierarchy3"/>
    <dgm:cxn modelId="{C6E7A9D4-FE3B-4BE1-A2EE-5BD41A723448}" type="presParOf" srcId="{786FB6B8-22F7-4BE9-90BD-6233F9A645DC}" destId="{032F118E-C971-46FF-9B15-0308787AE960}" srcOrd="0" destOrd="0" presId="urn:microsoft.com/office/officeart/2005/8/layout/hierarchy3"/>
    <dgm:cxn modelId="{80EAD511-9AEA-4075-8BD3-9872AF8DF0B7}" type="presParOf" srcId="{032F118E-C971-46FF-9B15-0308787AE960}" destId="{8DB18CB2-B2E0-4868-8FC1-905ED6C9028D}" srcOrd="0" destOrd="0" presId="urn:microsoft.com/office/officeart/2005/8/layout/hierarchy3"/>
    <dgm:cxn modelId="{CB66370D-0633-4103-9DE7-3854D593FE2C}" type="presParOf" srcId="{032F118E-C971-46FF-9B15-0308787AE960}" destId="{5F88F586-B965-4220-B94D-7B5F11C7FD6C}" srcOrd="1" destOrd="0" presId="urn:microsoft.com/office/officeart/2005/8/layout/hierarchy3"/>
    <dgm:cxn modelId="{F8390BB9-C6E2-4DE0-AC03-D8B05008AFB0}" type="presParOf" srcId="{786FB6B8-22F7-4BE9-90BD-6233F9A645DC}" destId="{130CE5AF-938D-4320-93D4-633F1D491437}" srcOrd="1" destOrd="0" presId="urn:microsoft.com/office/officeart/2005/8/layout/hierarchy3"/>
    <dgm:cxn modelId="{08614702-A01F-4D3E-A536-6EC46D35BE8E}" type="presParOf" srcId="{06C3B9F6-B3F1-45E5-91B0-FB1AE1AC96E7}" destId="{D6C0B1E6-8E76-4B54-B36F-BD8656C87DDB}" srcOrd="1" destOrd="0" presId="urn:microsoft.com/office/officeart/2005/8/layout/hierarchy3"/>
    <dgm:cxn modelId="{BBE66075-7EFE-4799-99D8-A9BD4975ADA0}" type="presParOf" srcId="{D6C0B1E6-8E76-4B54-B36F-BD8656C87DDB}" destId="{E01ED7AF-2B55-4088-974E-45CCA04595FA}" srcOrd="0" destOrd="0" presId="urn:microsoft.com/office/officeart/2005/8/layout/hierarchy3"/>
    <dgm:cxn modelId="{2137504C-BE81-499B-B241-58B9E3824A53}" type="presParOf" srcId="{E01ED7AF-2B55-4088-974E-45CCA04595FA}" destId="{EED3668E-9D4D-4363-8B44-0224C096D274}" srcOrd="0" destOrd="0" presId="urn:microsoft.com/office/officeart/2005/8/layout/hierarchy3"/>
    <dgm:cxn modelId="{863DD65D-DB45-49C7-806C-7346C0D2F9CD}" type="presParOf" srcId="{E01ED7AF-2B55-4088-974E-45CCA04595FA}" destId="{A3ED717A-9175-4591-BFD1-D2390F7A2E1E}" srcOrd="1" destOrd="0" presId="urn:microsoft.com/office/officeart/2005/8/layout/hierarchy3"/>
    <dgm:cxn modelId="{C3A21F55-1E75-4443-A3CF-B3AA745EDB56}" type="presParOf" srcId="{D6C0B1E6-8E76-4B54-B36F-BD8656C87DDB}" destId="{75006B20-F11C-43FC-9778-5948EB84CF9A}" srcOrd="1" destOrd="0" presId="urn:microsoft.com/office/officeart/2005/8/layout/hierarchy3"/>
    <dgm:cxn modelId="{94BACE64-7EAD-4E3C-8137-B1A6F8F1A96F}" type="presParOf" srcId="{06C3B9F6-B3F1-45E5-91B0-FB1AE1AC96E7}" destId="{EA78A1A7-5EE0-423E-9EE3-BB5E0EE79C3F}" srcOrd="2" destOrd="0" presId="urn:microsoft.com/office/officeart/2005/8/layout/hierarchy3"/>
    <dgm:cxn modelId="{5450706A-7B69-4870-9007-5E38EF3AB4BA}" type="presParOf" srcId="{EA78A1A7-5EE0-423E-9EE3-BB5E0EE79C3F}" destId="{25DFBA6D-BD6B-4362-BEA8-6580DC79167E}" srcOrd="0" destOrd="0" presId="urn:microsoft.com/office/officeart/2005/8/layout/hierarchy3"/>
    <dgm:cxn modelId="{4AA2C3A3-1672-40E3-8EAF-51CEBA855B11}" type="presParOf" srcId="{25DFBA6D-BD6B-4362-BEA8-6580DC79167E}" destId="{48C51664-1F8C-4A75-A93B-B3AA0C35A977}" srcOrd="0" destOrd="0" presId="urn:microsoft.com/office/officeart/2005/8/layout/hierarchy3"/>
    <dgm:cxn modelId="{ABFA4209-B856-4E1B-8D01-867AF2A487D3}" type="presParOf" srcId="{25DFBA6D-BD6B-4362-BEA8-6580DC79167E}" destId="{AF085F63-B876-4B39-9155-F6F9F1719F32}" srcOrd="1" destOrd="0" presId="urn:microsoft.com/office/officeart/2005/8/layout/hierarchy3"/>
    <dgm:cxn modelId="{14FBF737-7557-4621-867F-BFE6845DF499}" type="presParOf" srcId="{EA78A1A7-5EE0-423E-9EE3-BB5E0EE79C3F}" destId="{3BE83590-3C9C-4E69-9229-04B6A23D47B1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417C066-EBBD-408F-A719-8B7089FA408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2B185F8-1175-49E2-A023-201B6C6A3A8B}">
      <dgm:prSet/>
      <dgm:spPr/>
      <dgm:t>
        <a:bodyPr/>
        <a:lstStyle/>
        <a:p>
          <a:r>
            <a:rPr lang="en-US" dirty="0" err="1"/>
            <a:t>Järvallen</a:t>
          </a:r>
          <a:r>
            <a:rPr lang="en-US" dirty="0"/>
            <a:t> </a:t>
          </a:r>
          <a:r>
            <a:rPr lang="en-US" dirty="0" err="1"/>
            <a:t>plandrift</a:t>
          </a:r>
          <a:endParaRPr lang="en-US" dirty="0"/>
        </a:p>
      </dgm:t>
    </dgm:pt>
    <dgm:pt modelId="{074E3224-AF36-4BEA-82C5-1C533649AC11}" type="parTrans" cxnId="{1E4D4D9C-5CA3-49B1-A59B-E28A9AA6FA40}">
      <dgm:prSet/>
      <dgm:spPr/>
      <dgm:t>
        <a:bodyPr/>
        <a:lstStyle/>
        <a:p>
          <a:endParaRPr lang="en-US"/>
        </a:p>
      </dgm:t>
    </dgm:pt>
    <dgm:pt modelId="{BA300689-8D99-49E2-B0CA-23B01090792A}" type="sibTrans" cxnId="{1E4D4D9C-5CA3-49B1-A59B-E28A9AA6FA40}">
      <dgm:prSet/>
      <dgm:spPr/>
      <dgm:t>
        <a:bodyPr/>
        <a:lstStyle/>
        <a:p>
          <a:endParaRPr lang="en-US"/>
        </a:p>
      </dgm:t>
    </dgm:pt>
    <dgm:pt modelId="{947D05D7-277A-427F-AF0E-76A22CEF6289}">
      <dgm:prSet/>
      <dgm:spPr/>
      <dgm:t>
        <a:bodyPr/>
        <a:lstStyle/>
        <a:p>
          <a:r>
            <a:rPr lang="en-US"/>
            <a:t>Material</a:t>
          </a:r>
        </a:p>
      </dgm:t>
    </dgm:pt>
    <dgm:pt modelId="{7B1DB74D-CBB8-4279-B03B-8ED49819F6CB}" type="parTrans" cxnId="{2C0572FD-B227-4F28-AB9C-E4C6867216AD}">
      <dgm:prSet/>
      <dgm:spPr/>
      <dgm:t>
        <a:bodyPr/>
        <a:lstStyle/>
        <a:p>
          <a:endParaRPr lang="en-US"/>
        </a:p>
      </dgm:t>
    </dgm:pt>
    <dgm:pt modelId="{0D49F18A-D1DB-464B-B07A-4FEAC47D818E}" type="sibTrans" cxnId="{2C0572FD-B227-4F28-AB9C-E4C6867216AD}">
      <dgm:prSet/>
      <dgm:spPr/>
      <dgm:t>
        <a:bodyPr/>
        <a:lstStyle/>
        <a:p>
          <a:endParaRPr lang="en-US"/>
        </a:p>
      </dgm:t>
    </dgm:pt>
    <dgm:pt modelId="{11AD908B-213D-45E0-8BB7-A7C9ADD82820}">
      <dgm:prSet/>
      <dgm:spPr/>
      <dgm:t>
        <a:bodyPr/>
        <a:lstStyle/>
        <a:p>
          <a:r>
            <a:rPr lang="en-US"/>
            <a:t>Kiosk, omklädningsrum och förråd</a:t>
          </a:r>
        </a:p>
      </dgm:t>
    </dgm:pt>
    <dgm:pt modelId="{48AC004A-3B2A-46CB-991F-E4ED2FB017DA}" type="parTrans" cxnId="{FD83052A-19E1-4776-9729-EC7DAA7AC0B7}">
      <dgm:prSet/>
      <dgm:spPr/>
      <dgm:t>
        <a:bodyPr/>
        <a:lstStyle/>
        <a:p>
          <a:endParaRPr lang="en-US"/>
        </a:p>
      </dgm:t>
    </dgm:pt>
    <dgm:pt modelId="{12C076D5-0303-4A78-B3C2-E4F6B31450F2}" type="sibTrans" cxnId="{FD83052A-19E1-4776-9729-EC7DAA7AC0B7}">
      <dgm:prSet/>
      <dgm:spPr/>
      <dgm:t>
        <a:bodyPr/>
        <a:lstStyle/>
        <a:p>
          <a:endParaRPr lang="en-US"/>
        </a:p>
      </dgm:t>
    </dgm:pt>
    <dgm:pt modelId="{A57E88E7-F099-4079-8320-E476A898B798}">
      <dgm:prSet/>
      <dgm:spPr/>
      <dgm:t>
        <a:bodyPr/>
        <a:lstStyle/>
        <a:p>
          <a:r>
            <a:rPr lang="en-US"/>
            <a:t>Belysning Järvallen</a:t>
          </a:r>
        </a:p>
      </dgm:t>
    </dgm:pt>
    <dgm:pt modelId="{DD6B367E-D1BE-4CCC-BEB1-93D34234232A}" type="parTrans" cxnId="{CA407DC9-211C-4BC7-99AA-9F65757AC507}">
      <dgm:prSet/>
      <dgm:spPr/>
      <dgm:t>
        <a:bodyPr/>
        <a:lstStyle/>
        <a:p>
          <a:endParaRPr lang="en-US"/>
        </a:p>
      </dgm:t>
    </dgm:pt>
    <dgm:pt modelId="{22CDA55F-E1A2-45B9-81EE-0E0F279911DC}" type="sibTrans" cxnId="{CA407DC9-211C-4BC7-99AA-9F65757AC507}">
      <dgm:prSet/>
      <dgm:spPr/>
      <dgm:t>
        <a:bodyPr/>
        <a:lstStyle/>
        <a:p>
          <a:endParaRPr lang="en-US"/>
        </a:p>
      </dgm:t>
    </dgm:pt>
    <dgm:pt modelId="{0CC3B582-C977-476D-81C4-4E46FA86ED53}">
      <dgm:prSet/>
      <dgm:spPr/>
      <dgm:t>
        <a:bodyPr/>
        <a:lstStyle/>
        <a:p>
          <a:r>
            <a:rPr lang="en-US"/>
            <a:t>Sponsring</a:t>
          </a:r>
        </a:p>
      </dgm:t>
    </dgm:pt>
    <dgm:pt modelId="{2F55F180-8EA4-4B90-83EB-75BB829BC0CE}" type="parTrans" cxnId="{A8493F43-6E12-44A9-96C9-A676E7AD683F}">
      <dgm:prSet/>
      <dgm:spPr/>
      <dgm:t>
        <a:bodyPr/>
        <a:lstStyle/>
        <a:p>
          <a:endParaRPr lang="en-US"/>
        </a:p>
      </dgm:t>
    </dgm:pt>
    <dgm:pt modelId="{8B5CD80B-2E82-4C6A-BBD9-511B2DC35204}" type="sibTrans" cxnId="{A8493F43-6E12-44A9-96C9-A676E7AD683F}">
      <dgm:prSet/>
      <dgm:spPr/>
      <dgm:t>
        <a:bodyPr/>
        <a:lstStyle/>
        <a:p>
          <a:endParaRPr lang="en-US"/>
        </a:p>
      </dgm:t>
    </dgm:pt>
    <dgm:pt modelId="{0AC04FFF-2E36-4FBE-A3AD-71995A941ACB}">
      <dgm:prSet/>
      <dgm:spPr/>
      <dgm:t>
        <a:bodyPr/>
        <a:lstStyle/>
        <a:p>
          <a:r>
            <a:rPr lang="en-US" dirty="0" err="1"/>
            <a:t>Fotbollens</a:t>
          </a:r>
          <a:r>
            <a:rPr lang="en-US" dirty="0"/>
            <a:t> </a:t>
          </a:r>
          <a:r>
            <a:rPr lang="en-US" dirty="0" err="1"/>
            <a:t>dag</a:t>
          </a:r>
          <a:r>
            <a:rPr lang="en-US" dirty="0"/>
            <a:t>(</a:t>
          </a:r>
          <a:r>
            <a:rPr lang="en-US" dirty="0" err="1"/>
            <a:t>ar</a:t>
          </a:r>
          <a:r>
            <a:rPr lang="en-US" dirty="0"/>
            <a:t>)</a:t>
          </a:r>
        </a:p>
      </dgm:t>
    </dgm:pt>
    <dgm:pt modelId="{2EFC4A81-6D87-4B3B-9077-3B68B705E59D}" type="parTrans" cxnId="{56BB952C-D8FE-4289-B198-36E5AC44EA22}">
      <dgm:prSet/>
      <dgm:spPr/>
      <dgm:t>
        <a:bodyPr/>
        <a:lstStyle/>
        <a:p>
          <a:endParaRPr lang="en-US"/>
        </a:p>
      </dgm:t>
    </dgm:pt>
    <dgm:pt modelId="{749B4C67-D650-44D2-B99D-3045F267A5A3}" type="sibTrans" cxnId="{56BB952C-D8FE-4289-B198-36E5AC44EA22}">
      <dgm:prSet/>
      <dgm:spPr/>
      <dgm:t>
        <a:bodyPr/>
        <a:lstStyle/>
        <a:p>
          <a:endParaRPr lang="en-US"/>
        </a:p>
      </dgm:t>
    </dgm:pt>
    <dgm:pt modelId="{4A07C7A1-F800-4116-A56F-C3F17F22205D}">
      <dgm:prSet/>
      <dgm:spPr/>
      <dgm:t>
        <a:bodyPr/>
        <a:lstStyle/>
        <a:p>
          <a:r>
            <a:rPr lang="en-US" dirty="0" err="1"/>
            <a:t>Intäktsaktiviteter</a:t>
          </a:r>
          <a:r>
            <a:rPr lang="en-US" dirty="0"/>
            <a:t> </a:t>
          </a:r>
          <a:r>
            <a:rPr lang="en-US" dirty="0" err="1"/>
            <a:t>inkl</a:t>
          </a:r>
          <a:r>
            <a:rPr lang="en-US" dirty="0"/>
            <a:t> </a:t>
          </a:r>
          <a:r>
            <a:rPr lang="en-US" dirty="0" err="1"/>
            <a:t>midsommar</a:t>
          </a:r>
          <a:endParaRPr lang="en-US" dirty="0"/>
        </a:p>
      </dgm:t>
    </dgm:pt>
    <dgm:pt modelId="{A661D1C8-AC71-48B2-B58E-E42EC501037C}" type="parTrans" cxnId="{E572E05E-0393-4A0E-B352-1FF51B903AC7}">
      <dgm:prSet/>
      <dgm:spPr/>
      <dgm:t>
        <a:bodyPr/>
        <a:lstStyle/>
        <a:p>
          <a:endParaRPr lang="en-US"/>
        </a:p>
      </dgm:t>
    </dgm:pt>
    <dgm:pt modelId="{CDC2BFD6-C4EE-4F0F-8F0C-E217E0A08AF8}" type="sibTrans" cxnId="{E572E05E-0393-4A0E-B352-1FF51B903AC7}">
      <dgm:prSet/>
      <dgm:spPr/>
      <dgm:t>
        <a:bodyPr/>
        <a:lstStyle/>
        <a:p>
          <a:endParaRPr lang="en-US"/>
        </a:p>
      </dgm:t>
    </dgm:pt>
    <dgm:pt modelId="{059AF11F-5F2C-42F5-ACA3-86DF47356F95}">
      <dgm:prSet/>
      <dgm:spPr/>
      <dgm:t>
        <a:bodyPr/>
        <a:lstStyle/>
        <a:p>
          <a:r>
            <a:rPr lang="en-US" dirty="0" err="1"/>
            <a:t>Verksamhetsplan</a:t>
          </a:r>
          <a:endParaRPr lang="en-US" dirty="0"/>
        </a:p>
      </dgm:t>
    </dgm:pt>
    <dgm:pt modelId="{C98251D5-3D61-420E-A820-63222A02B95A}" type="parTrans" cxnId="{48C1C3B9-7E62-47C7-969A-31CAA25E7600}">
      <dgm:prSet/>
      <dgm:spPr/>
      <dgm:t>
        <a:bodyPr/>
        <a:lstStyle/>
        <a:p>
          <a:endParaRPr lang="sv-SE"/>
        </a:p>
      </dgm:t>
    </dgm:pt>
    <dgm:pt modelId="{237F114C-A2F8-44CD-8061-9402F57FD287}" type="sibTrans" cxnId="{48C1C3B9-7E62-47C7-969A-31CAA25E7600}">
      <dgm:prSet/>
      <dgm:spPr/>
      <dgm:t>
        <a:bodyPr/>
        <a:lstStyle/>
        <a:p>
          <a:endParaRPr lang="sv-SE"/>
        </a:p>
      </dgm:t>
    </dgm:pt>
    <dgm:pt modelId="{073E18D6-55FE-4079-86DE-179FEB65CEB0}" type="pres">
      <dgm:prSet presAssocID="{A417C066-EBBD-408F-A719-8B7089FA4080}" presName="diagram" presStyleCnt="0">
        <dgm:presLayoutVars>
          <dgm:dir/>
          <dgm:resizeHandles val="exact"/>
        </dgm:presLayoutVars>
      </dgm:prSet>
      <dgm:spPr/>
    </dgm:pt>
    <dgm:pt modelId="{E7F451F2-7B0D-4EB3-BEE9-3EA0AC964F2C}" type="pres">
      <dgm:prSet presAssocID="{72B185F8-1175-49E2-A023-201B6C6A3A8B}" presName="node" presStyleLbl="node1" presStyleIdx="0" presStyleCnt="8">
        <dgm:presLayoutVars>
          <dgm:bulletEnabled val="1"/>
        </dgm:presLayoutVars>
      </dgm:prSet>
      <dgm:spPr/>
    </dgm:pt>
    <dgm:pt modelId="{5BA67656-3D3F-4740-945B-FC2FFB85D661}" type="pres">
      <dgm:prSet presAssocID="{BA300689-8D99-49E2-B0CA-23B01090792A}" presName="sibTrans" presStyleCnt="0"/>
      <dgm:spPr/>
    </dgm:pt>
    <dgm:pt modelId="{169885E0-EB6D-4C76-9CAF-EB5AB0599B32}" type="pres">
      <dgm:prSet presAssocID="{947D05D7-277A-427F-AF0E-76A22CEF6289}" presName="node" presStyleLbl="node1" presStyleIdx="1" presStyleCnt="8">
        <dgm:presLayoutVars>
          <dgm:bulletEnabled val="1"/>
        </dgm:presLayoutVars>
      </dgm:prSet>
      <dgm:spPr/>
    </dgm:pt>
    <dgm:pt modelId="{B70EB4F4-4F62-4D6D-817D-9223FE616C1B}" type="pres">
      <dgm:prSet presAssocID="{0D49F18A-D1DB-464B-B07A-4FEAC47D818E}" presName="sibTrans" presStyleCnt="0"/>
      <dgm:spPr/>
    </dgm:pt>
    <dgm:pt modelId="{B92B3687-2AE5-418A-8D16-0DB1BA73F32A}" type="pres">
      <dgm:prSet presAssocID="{11AD908B-213D-45E0-8BB7-A7C9ADD82820}" presName="node" presStyleLbl="node1" presStyleIdx="2" presStyleCnt="8">
        <dgm:presLayoutVars>
          <dgm:bulletEnabled val="1"/>
        </dgm:presLayoutVars>
      </dgm:prSet>
      <dgm:spPr/>
    </dgm:pt>
    <dgm:pt modelId="{37CD4128-DF11-47E0-B4A3-2FC4CA62E88B}" type="pres">
      <dgm:prSet presAssocID="{12C076D5-0303-4A78-B3C2-E4F6B31450F2}" presName="sibTrans" presStyleCnt="0"/>
      <dgm:spPr/>
    </dgm:pt>
    <dgm:pt modelId="{0894D92D-B808-4CFF-B025-5D3F7656825D}" type="pres">
      <dgm:prSet presAssocID="{A57E88E7-F099-4079-8320-E476A898B798}" presName="node" presStyleLbl="node1" presStyleIdx="3" presStyleCnt="8">
        <dgm:presLayoutVars>
          <dgm:bulletEnabled val="1"/>
        </dgm:presLayoutVars>
      </dgm:prSet>
      <dgm:spPr/>
    </dgm:pt>
    <dgm:pt modelId="{7AE5A03C-F556-4E06-8EA3-3108E89F67A5}" type="pres">
      <dgm:prSet presAssocID="{22CDA55F-E1A2-45B9-81EE-0E0F279911DC}" presName="sibTrans" presStyleCnt="0"/>
      <dgm:spPr/>
    </dgm:pt>
    <dgm:pt modelId="{7D8C07BF-85B9-4B6D-A2C6-3BF7657605EE}" type="pres">
      <dgm:prSet presAssocID="{0CC3B582-C977-476D-81C4-4E46FA86ED53}" presName="node" presStyleLbl="node1" presStyleIdx="4" presStyleCnt="8">
        <dgm:presLayoutVars>
          <dgm:bulletEnabled val="1"/>
        </dgm:presLayoutVars>
      </dgm:prSet>
      <dgm:spPr/>
    </dgm:pt>
    <dgm:pt modelId="{7BF02B18-9D1A-4C14-B36F-E0B4FF56647F}" type="pres">
      <dgm:prSet presAssocID="{8B5CD80B-2E82-4C6A-BBD9-511B2DC35204}" presName="sibTrans" presStyleCnt="0"/>
      <dgm:spPr/>
    </dgm:pt>
    <dgm:pt modelId="{C9668D62-2E36-4F57-B252-E9D35435DE02}" type="pres">
      <dgm:prSet presAssocID="{0AC04FFF-2E36-4FBE-A3AD-71995A941ACB}" presName="node" presStyleLbl="node1" presStyleIdx="5" presStyleCnt="8">
        <dgm:presLayoutVars>
          <dgm:bulletEnabled val="1"/>
        </dgm:presLayoutVars>
      </dgm:prSet>
      <dgm:spPr/>
    </dgm:pt>
    <dgm:pt modelId="{9EF4C108-710E-4A3B-BB82-B803283FD00B}" type="pres">
      <dgm:prSet presAssocID="{749B4C67-D650-44D2-B99D-3045F267A5A3}" presName="sibTrans" presStyleCnt="0"/>
      <dgm:spPr/>
    </dgm:pt>
    <dgm:pt modelId="{5C3B3382-5F26-4B12-9B3A-23B57EE234D9}" type="pres">
      <dgm:prSet presAssocID="{4A07C7A1-F800-4116-A56F-C3F17F22205D}" presName="node" presStyleLbl="node1" presStyleIdx="6" presStyleCnt="8">
        <dgm:presLayoutVars>
          <dgm:bulletEnabled val="1"/>
        </dgm:presLayoutVars>
      </dgm:prSet>
      <dgm:spPr/>
    </dgm:pt>
    <dgm:pt modelId="{269F9EA3-54E5-45C4-8AF0-B50EB666F563}" type="pres">
      <dgm:prSet presAssocID="{CDC2BFD6-C4EE-4F0F-8F0C-E217E0A08AF8}" presName="sibTrans" presStyleCnt="0"/>
      <dgm:spPr/>
    </dgm:pt>
    <dgm:pt modelId="{D278A8E4-DB2E-46F0-81F9-9BF83D763D11}" type="pres">
      <dgm:prSet presAssocID="{059AF11F-5F2C-42F5-ACA3-86DF47356F95}" presName="node" presStyleLbl="node1" presStyleIdx="7" presStyleCnt="8">
        <dgm:presLayoutVars>
          <dgm:bulletEnabled val="1"/>
        </dgm:presLayoutVars>
      </dgm:prSet>
      <dgm:spPr/>
    </dgm:pt>
  </dgm:ptLst>
  <dgm:cxnLst>
    <dgm:cxn modelId="{CBAAE309-98EF-4B5F-84C9-18B2484F7605}" type="presOf" srcId="{11AD908B-213D-45E0-8BB7-A7C9ADD82820}" destId="{B92B3687-2AE5-418A-8D16-0DB1BA73F32A}" srcOrd="0" destOrd="0" presId="urn:microsoft.com/office/officeart/2005/8/layout/default"/>
    <dgm:cxn modelId="{1DBC851C-9221-42A6-BBC9-E86375981402}" type="presOf" srcId="{A417C066-EBBD-408F-A719-8B7089FA4080}" destId="{073E18D6-55FE-4079-86DE-179FEB65CEB0}" srcOrd="0" destOrd="0" presId="urn:microsoft.com/office/officeart/2005/8/layout/default"/>
    <dgm:cxn modelId="{D101A627-B2CD-4DAA-9997-3DEB2368B23E}" type="presOf" srcId="{0CC3B582-C977-476D-81C4-4E46FA86ED53}" destId="{7D8C07BF-85B9-4B6D-A2C6-3BF7657605EE}" srcOrd="0" destOrd="0" presId="urn:microsoft.com/office/officeart/2005/8/layout/default"/>
    <dgm:cxn modelId="{FD83052A-19E1-4776-9729-EC7DAA7AC0B7}" srcId="{A417C066-EBBD-408F-A719-8B7089FA4080}" destId="{11AD908B-213D-45E0-8BB7-A7C9ADD82820}" srcOrd="2" destOrd="0" parTransId="{48AC004A-3B2A-46CB-991F-E4ED2FB017DA}" sibTransId="{12C076D5-0303-4A78-B3C2-E4F6B31450F2}"/>
    <dgm:cxn modelId="{56BB952C-D8FE-4289-B198-36E5AC44EA22}" srcId="{A417C066-EBBD-408F-A719-8B7089FA4080}" destId="{0AC04FFF-2E36-4FBE-A3AD-71995A941ACB}" srcOrd="5" destOrd="0" parTransId="{2EFC4A81-6D87-4B3B-9077-3B68B705E59D}" sibTransId="{749B4C67-D650-44D2-B99D-3045F267A5A3}"/>
    <dgm:cxn modelId="{5A28B62F-EC7E-496E-A5C7-62FDC450CD7C}" type="presOf" srcId="{059AF11F-5F2C-42F5-ACA3-86DF47356F95}" destId="{D278A8E4-DB2E-46F0-81F9-9BF83D763D11}" srcOrd="0" destOrd="0" presId="urn:microsoft.com/office/officeart/2005/8/layout/default"/>
    <dgm:cxn modelId="{E572E05E-0393-4A0E-B352-1FF51B903AC7}" srcId="{A417C066-EBBD-408F-A719-8B7089FA4080}" destId="{4A07C7A1-F800-4116-A56F-C3F17F22205D}" srcOrd="6" destOrd="0" parTransId="{A661D1C8-AC71-48B2-B58E-E42EC501037C}" sibTransId="{CDC2BFD6-C4EE-4F0F-8F0C-E217E0A08AF8}"/>
    <dgm:cxn modelId="{A8493F43-6E12-44A9-96C9-A676E7AD683F}" srcId="{A417C066-EBBD-408F-A719-8B7089FA4080}" destId="{0CC3B582-C977-476D-81C4-4E46FA86ED53}" srcOrd="4" destOrd="0" parTransId="{2F55F180-8EA4-4B90-83EB-75BB829BC0CE}" sibTransId="{8B5CD80B-2E82-4C6A-BBD9-511B2DC35204}"/>
    <dgm:cxn modelId="{FAECE34A-8237-4F54-BED3-F9DE55654213}" type="presOf" srcId="{0AC04FFF-2E36-4FBE-A3AD-71995A941ACB}" destId="{C9668D62-2E36-4F57-B252-E9D35435DE02}" srcOrd="0" destOrd="0" presId="urn:microsoft.com/office/officeart/2005/8/layout/default"/>
    <dgm:cxn modelId="{E32C0E4D-5937-4456-85F7-3F6E82DFA388}" type="presOf" srcId="{A57E88E7-F099-4079-8320-E476A898B798}" destId="{0894D92D-B808-4CFF-B025-5D3F7656825D}" srcOrd="0" destOrd="0" presId="urn:microsoft.com/office/officeart/2005/8/layout/default"/>
    <dgm:cxn modelId="{1E4D4D9C-5CA3-49B1-A59B-E28A9AA6FA40}" srcId="{A417C066-EBBD-408F-A719-8B7089FA4080}" destId="{72B185F8-1175-49E2-A023-201B6C6A3A8B}" srcOrd="0" destOrd="0" parTransId="{074E3224-AF36-4BEA-82C5-1C533649AC11}" sibTransId="{BA300689-8D99-49E2-B0CA-23B01090792A}"/>
    <dgm:cxn modelId="{48C1C3B9-7E62-47C7-969A-31CAA25E7600}" srcId="{A417C066-EBBD-408F-A719-8B7089FA4080}" destId="{059AF11F-5F2C-42F5-ACA3-86DF47356F95}" srcOrd="7" destOrd="0" parTransId="{C98251D5-3D61-420E-A820-63222A02B95A}" sibTransId="{237F114C-A2F8-44CD-8061-9402F57FD287}"/>
    <dgm:cxn modelId="{629509BD-A623-4DB8-9CA4-31E01080473D}" type="presOf" srcId="{4A07C7A1-F800-4116-A56F-C3F17F22205D}" destId="{5C3B3382-5F26-4B12-9B3A-23B57EE234D9}" srcOrd="0" destOrd="0" presId="urn:microsoft.com/office/officeart/2005/8/layout/default"/>
    <dgm:cxn modelId="{CA407DC9-211C-4BC7-99AA-9F65757AC507}" srcId="{A417C066-EBBD-408F-A719-8B7089FA4080}" destId="{A57E88E7-F099-4079-8320-E476A898B798}" srcOrd="3" destOrd="0" parTransId="{DD6B367E-D1BE-4CCC-BEB1-93D34234232A}" sibTransId="{22CDA55F-E1A2-45B9-81EE-0E0F279911DC}"/>
    <dgm:cxn modelId="{2CBBDCD8-974D-4D76-9882-CA72A9D5A79D}" type="presOf" srcId="{72B185F8-1175-49E2-A023-201B6C6A3A8B}" destId="{E7F451F2-7B0D-4EB3-BEE9-3EA0AC964F2C}" srcOrd="0" destOrd="0" presId="urn:microsoft.com/office/officeart/2005/8/layout/default"/>
    <dgm:cxn modelId="{91408ADB-5379-4F72-BB2C-BDC816305F06}" type="presOf" srcId="{947D05D7-277A-427F-AF0E-76A22CEF6289}" destId="{169885E0-EB6D-4C76-9CAF-EB5AB0599B32}" srcOrd="0" destOrd="0" presId="urn:microsoft.com/office/officeart/2005/8/layout/default"/>
    <dgm:cxn modelId="{2C0572FD-B227-4F28-AB9C-E4C6867216AD}" srcId="{A417C066-EBBD-408F-A719-8B7089FA4080}" destId="{947D05D7-277A-427F-AF0E-76A22CEF6289}" srcOrd="1" destOrd="0" parTransId="{7B1DB74D-CBB8-4279-B03B-8ED49819F6CB}" sibTransId="{0D49F18A-D1DB-464B-B07A-4FEAC47D818E}"/>
    <dgm:cxn modelId="{D68A5D88-4CB9-46A2-92D3-E3248F33B8D9}" type="presParOf" srcId="{073E18D6-55FE-4079-86DE-179FEB65CEB0}" destId="{E7F451F2-7B0D-4EB3-BEE9-3EA0AC964F2C}" srcOrd="0" destOrd="0" presId="urn:microsoft.com/office/officeart/2005/8/layout/default"/>
    <dgm:cxn modelId="{9CE479E4-20D1-4BBA-ABC5-69C1D5442BB9}" type="presParOf" srcId="{073E18D6-55FE-4079-86DE-179FEB65CEB0}" destId="{5BA67656-3D3F-4740-945B-FC2FFB85D661}" srcOrd="1" destOrd="0" presId="urn:microsoft.com/office/officeart/2005/8/layout/default"/>
    <dgm:cxn modelId="{3F1345C1-3D93-47C2-8A98-03FF2BE6403E}" type="presParOf" srcId="{073E18D6-55FE-4079-86DE-179FEB65CEB0}" destId="{169885E0-EB6D-4C76-9CAF-EB5AB0599B32}" srcOrd="2" destOrd="0" presId="urn:microsoft.com/office/officeart/2005/8/layout/default"/>
    <dgm:cxn modelId="{D7798BA7-C3B3-40C4-8F52-5A3524567928}" type="presParOf" srcId="{073E18D6-55FE-4079-86DE-179FEB65CEB0}" destId="{B70EB4F4-4F62-4D6D-817D-9223FE616C1B}" srcOrd="3" destOrd="0" presId="urn:microsoft.com/office/officeart/2005/8/layout/default"/>
    <dgm:cxn modelId="{093B73B8-FA29-43D4-BE40-D3D9748BCD16}" type="presParOf" srcId="{073E18D6-55FE-4079-86DE-179FEB65CEB0}" destId="{B92B3687-2AE5-418A-8D16-0DB1BA73F32A}" srcOrd="4" destOrd="0" presId="urn:microsoft.com/office/officeart/2005/8/layout/default"/>
    <dgm:cxn modelId="{6B20A643-ADE1-462E-95F3-17F3668D7605}" type="presParOf" srcId="{073E18D6-55FE-4079-86DE-179FEB65CEB0}" destId="{37CD4128-DF11-47E0-B4A3-2FC4CA62E88B}" srcOrd="5" destOrd="0" presId="urn:microsoft.com/office/officeart/2005/8/layout/default"/>
    <dgm:cxn modelId="{F76FA29E-4906-411C-A36D-4BBE6C1FD8C0}" type="presParOf" srcId="{073E18D6-55FE-4079-86DE-179FEB65CEB0}" destId="{0894D92D-B808-4CFF-B025-5D3F7656825D}" srcOrd="6" destOrd="0" presId="urn:microsoft.com/office/officeart/2005/8/layout/default"/>
    <dgm:cxn modelId="{6CB82A75-2DD0-4889-9B77-D28EBD5C9663}" type="presParOf" srcId="{073E18D6-55FE-4079-86DE-179FEB65CEB0}" destId="{7AE5A03C-F556-4E06-8EA3-3108E89F67A5}" srcOrd="7" destOrd="0" presId="urn:microsoft.com/office/officeart/2005/8/layout/default"/>
    <dgm:cxn modelId="{EB958CB2-6C62-4B48-8045-107A51646004}" type="presParOf" srcId="{073E18D6-55FE-4079-86DE-179FEB65CEB0}" destId="{7D8C07BF-85B9-4B6D-A2C6-3BF7657605EE}" srcOrd="8" destOrd="0" presId="urn:microsoft.com/office/officeart/2005/8/layout/default"/>
    <dgm:cxn modelId="{5EA298E8-FA25-4426-B77E-B8BE8418C2F9}" type="presParOf" srcId="{073E18D6-55FE-4079-86DE-179FEB65CEB0}" destId="{7BF02B18-9D1A-4C14-B36F-E0B4FF56647F}" srcOrd="9" destOrd="0" presId="urn:microsoft.com/office/officeart/2005/8/layout/default"/>
    <dgm:cxn modelId="{7F4D7AF7-5870-4384-88D1-44D1898B33EA}" type="presParOf" srcId="{073E18D6-55FE-4079-86DE-179FEB65CEB0}" destId="{C9668D62-2E36-4F57-B252-E9D35435DE02}" srcOrd="10" destOrd="0" presId="urn:microsoft.com/office/officeart/2005/8/layout/default"/>
    <dgm:cxn modelId="{DF25B910-EEC4-4F64-AFDF-16E131BC4B20}" type="presParOf" srcId="{073E18D6-55FE-4079-86DE-179FEB65CEB0}" destId="{9EF4C108-710E-4A3B-BB82-B803283FD00B}" srcOrd="11" destOrd="0" presId="urn:microsoft.com/office/officeart/2005/8/layout/default"/>
    <dgm:cxn modelId="{3BCFA821-4B19-4E6D-800A-673472BC6AB1}" type="presParOf" srcId="{073E18D6-55FE-4079-86DE-179FEB65CEB0}" destId="{5C3B3382-5F26-4B12-9B3A-23B57EE234D9}" srcOrd="12" destOrd="0" presId="urn:microsoft.com/office/officeart/2005/8/layout/default"/>
    <dgm:cxn modelId="{23F10923-0537-4B2A-8E88-C219E08AA25F}" type="presParOf" srcId="{073E18D6-55FE-4079-86DE-179FEB65CEB0}" destId="{269F9EA3-54E5-45C4-8AF0-B50EB666F563}" srcOrd="13" destOrd="0" presId="urn:microsoft.com/office/officeart/2005/8/layout/default"/>
    <dgm:cxn modelId="{33547A8C-E5BD-4C4D-A445-03C2B277ADCA}" type="presParOf" srcId="{073E18D6-55FE-4079-86DE-179FEB65CEB0}" destId="{D278A8E4-DB2E-46F0-81F9-9BF83D763D11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B18CB2-B2E0-4868-8FC1-905ED6C9028D}">
      <dsp:nvSpPr>
        <dsp:cNvPr id="0" name=""/>
        <dsp:cNvSpPr/>
      </dsp:nvSpPr>
      <dsp:spPr>
        <a:xfrm>
          <a:off x="8422" y="1273347"/>
          <a:ext cx="2680428" cy="16452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 err="1"/>
            <a:t>Minst</a:t>
          </a:r>
          <a:r>
            <a:rPr lang="en-US" sz="2100" kern="1200" dirty="0"/>
            <a:t> </a:t>
          </a:r>
          <a:r>
            <a:rPr lang="en-US" sz="2100" kern="1200" dirty="0" err="1"/>
            <a:t>en</a:t>
          </a:r>
          <a:r>
            <a:rPr lang="en-US" sz="2100" kern="1200" dirty="0"/>
            <a:t> </a:t>
          </a:r>
          <a:r>
            <a:rPr lang="en-US" sz="2100" kern="1200" dirty="0" err="1"/>
            <a:t>tränare</a:t>
          </a:r>
          <a:r>
            <a:rPr lang="en-US" sz="2100" kern="1200" dirty="0"/>
            <a:t> för </a:t>
          </a:r>
          <a:r>
            <a:rPr lang="en-US" sz="2100" kern="1200" dirty="0" err="1"/>
            <a:t>varje</a:t>
          </a:r>
          <a:r>
            <a:rPr lang="en-US" sz="2100" kern="1200" dirty="0"/>
            <a:t> lag ska ha </a:t>
          </a:r>
          <a:r>
            <a:rPr lang="en-US" sz="2100" kern="1200" dirty="0" err="1"/>
            <a:t>genomgått</a:t>
          </a:r>
          <a:r>
            <a:rPr lang="en-US" sz="2100" kern="1200" dirty="0"/>
            <a:t> </a:t>
          </a:r>
          <a:r>
            <a:rPr lang="en-US" sz="2100" kern="1200" dirty="0" err="1"/>
            <a:t>tränarutbildning</a:t>
          </a:r>
          <a:r>
            <a:rPr lang="en-US" sz="2100" kern="1200" dirty="0"/>
            <a:t> </a:t>
          </a:r>
          <a:r>
            <a:rPr lang="en-US" sz="2100" kern="1200" dirty="0" err="1"/>
            <a:t>SvFF</a:t>
          </a:r>
          <a:r>
            <a:rPr lang="en-US" sz="2100" kern="1200" dirty="0"/>
            <a:t> D</a:t>
          </a:r>
        </a:p>
      </dsp:txBody>
      <dsp:txXfrm>
        <a:off x="56611" y="1321536"/>
        <a:ext cx="2584050" cy="1548909"/>
      </dsp:txXfrm>
    </dsp:sp>
    <dsp:sp modelId="{EED3668E-9D4D-4363-8B44-0224C096D274}">
      <dsp:nvSpPr>
        <dsp:cNvPr id="0" name=""/>
        <dsp:cNvSpPr/>
      </dsp:nvSpPr>
      <dsp:spPr>
        <a:xfrm>
          <a:off x="3511906" y="1273347"/>
          <a:ext cx="3292221" cy="16461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Kolla upp utbildningstillfällen på Upplands Fotbollsförbund</a:t>
          </a:r>
        </a:p>
      </dsp:txBody>
      <dsp:txXfrm>
        <a:off x="3560119" y="1321560"/>
        <a:ext cx="3195795" cy="1549684"/>
      </dsp:txXfrm>
    </dsp:sp>
    <dsp:sp modelId="{48C51664-1F8C-4A75-A93B-B3AA0C35A977}">
      <dsp:nvSpPr>
        <dsp:cNvPr id="0" name=""/>
        <dsp:cNvSpPr/>
      </dsp:nvSpPr>
      <dsp:spPr>
        <a:xfrm>
          <a:off x="7627184" y="1273347"/>
          <a:ext cx="3292221" cy="16461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1+1 dag</a:t>
          </a:r>
        </a:p>
      </dsp:txBody>
      <dsp:txXfrm>
        <a:off x="7675397" y="1321560"/>
        <a:ext cx="3195795" cy="15496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F451F2-7B0D-4EB3-BEE9-3EA0AC964F2C}">
      <dsp:nvSpPr>
        <dsp:cNvPr id="0" name=""/>
        <dsp:cNvSpPr/>
      </dsp:nvSpPr>
      <dsp:spPr>
        <a:xfrm>
          <a:off x="3201" y="445489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Järvallen</a:t>
          </a:r>
          <a:r>
            <a:rPr lang="en-US" sz="2600" kern="1200" dirty="0"/>
            <a:t> </a:t>
          </a:r>
          <a:r>
            <a:rPr lang="en-US" sz="2600" kern="1200" dirty="0" err="1"/>
            <a:t>plandrift</a:t>
          </a:r>
          <a:endParaRPr lang="en-US" sz="2600" kern="1200" dirty="0"/>
        </a:p>
      </dsp:txBody>
      <dsp:txXfrm>
        <a:off x="3201" y="445489"/>
        <a:ext cx="2539866" cy="1523919"/>
      </dsp:txXfrm>
    </dsp:sp>
    <dsp:sp modelId="{169885E0-EB6D-4C76-9CAF-EB5AB0599B32}">
      <dsp:nvSpPr>
        <dsp:cNvPr id="0" name=""/>
        <dsp:cNvSpPr/>
      </dsp:nvSpPr>
      <dsp:spPr>
        <a:xfrm>
          <a:off x="2797054" y="445489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Material</a:t>
          </a:r>
        </a:p>
      </dsp:txBody>
      <dsp:txXfrm>
        <a:off x="2797054" y="445489"/>
        <a:ext cx="2539866" cy="1523919"/>
      </dsp:txXfrm>
    </dsp:sp>
    <dsp:sp modelId="{B92B3687-2AE5-418A-8D16-0DB1BA73F32A}">
      <dsp:nvSpPr>
        <dsp:cNvPr id="0" name=""/>
        <dsp:cNvSpPr/>
      </dsp:nvSpPr>
      <dsp:spPr>
        <a:xfrm>
          <a:off x="5590907" y="445489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Kiosk, omklädningsrum och förråd</a:t>
          </a:r>
        </a:p>
      </dsp:txBody>
      <dsp:txXfrm>
        <a:off x="5590907" y="445489"/>
        <a:ext cx="2539866" cy="1523919"/>
      </dsp:txXfrm>
    </dsp:sp>
    <dsp:sp modelId="{0894D92D-B808-4CFF-B025-5D3F7656825D}">
      <dsp:nvSpPr>
        <dsp:cNvPr id="0" name=""/>
        <dsp:cNvSpPr/>
      </dsp:nvSpPr>
      <dsp:spPr>
        <a:xfrm>
          <a:off x="8384760" y="445489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Belysning Järvallen</a:t>
          </a:r>
        </a:p>
      </dsp:txBody>
      <dsp:txXfrm>
        <a:off x="8384760" y="445489"/>
        <a:ext cx="2539866" cy="1523919"/>
      </dsp:txXfrm>
    </dsp:sp>
    <dsp:sp modelId="{7D8C07BF-85B9-4B6D-A2C6-3BF7657605EE}">
      <dsp:nvSpPr>
        <dsp:cNvPr id="0" name=""/>
        <dsp:cNvSpPr/>
      </dsp:nvSpPr>
      <dsp:spPr>
        <a:xfrm>
          <a:off x="3201" y="2223395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Sponsring</a:t>
          </a:r>
        </a:p>
      </dsp:txBody>
      <dsp:txXfrm>
        <a:off x="3201" y="2223395"/>
        <a:ext cx="2539866" cy="1523919"/>
      </dsp:txXfrm>
    </dsp:sp>
    <dsp:sp modelId="{C9668D62-2E36-4F57-B252-E9D35435DE02}">
      <dsp:nvSpPr>
        <dsp:cNvPr id="0" name=""/>
        <dsp:cNvSpPr/>
      </dsp:nvSpPr>
      <dsp:spPr>
        <a:xfrm>
          <a:off x="2797054" y="2223395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Fotbollens</a:t>
          </a:r>
          <a:r>
            <a:rPr lang="en-US" sz="2600" kern="1200" dirty="0"/>
            <a:t> </a:t>
          </a:r>
          <a:r>
            <a:rPr lang="en-US" sz="2600" kern="1200" dirty="0" err="1"/>
            <a:t>dag</a:t>
          </a:r>
          <a:r>
            <a:rPr lang="en-US" sz="2600" kern="1200" dirty="0"/>
            <a:t>(</a:t>
          </a:r>
          <a:r>
            <a:rPr lang="en-US" sz="2600" kern="1200" dirty="0" err="1"/>
            <a:t>ar</a:t>
          </a:r>
          <a:r>
            <a:rPr lang="en-US" sz="2600" kern="1200" dirty="0"/>
            <a:t>)</a:t>
          </a:r>
        </a:p>
      </dsp:txBody>
      <dsp:txXfrm>
        <a:off x="2797054" y="2223395"/>
        <a:ext cx="2539866" cy="1523919"/>
      </dsp:txXfrm>
    </dsp:sp>
    <dsp:sp modelId="{5C3B3382-5F26-4B12-9B3A-23B57EE234D9}">
      <dsp:nvSpPr>
        <dsp:cNvPr id="0" name=""/>
        <dsp:cNvSpPr/>
      </dsp:nvSpPr>
      <dsp:spPr>
        <a:xfrm>
          <a:off x="5590907" y="2223395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Intäktsaktiviteter</a:t>
          </a:r>
          <a:r>
            <a:rPr lang="en-US" sz="2600" kern="1200" dirty="0"/>
            <a:t> </a:t>
          </a:r>
          <a:r>
            <a:rPr lang="en-US" sz="2600" kern="1200" dirty="0" err="1"/>
            <a:t>inkl</a:t>
          </a:r>
          <a:r>
            <a:rPr lang="en-US" sz="2600" kern="1200" dirty="0"/>
            <a:t> </a:t>
          </a:r>
          <a:r>
            <a:rPr lang="en-US" sz="2600" kern="1200" dirty="0" err="1"/>
            <a:t>midsommar</a:t>
          </a:r>
          <a:endParaRPr lang="en-US" sz="2600" kern="1200" dirty="0"/>
        </a:p>
      </dsp:txBody>
      <dsp:txXfrm>
        <a:off x="5590907" y="2223395"/>
        <a:ext cx="2539866" cy="1523919"/>
      </dsp:txXfrm>
    </dsp:sp>
    <dsp:sp modelId="{D278A8E4-DB2E-46F0-81F9-9BF83D763D11}">
      <dsp:nvSpPr>
        <dsp:cNvPr id="0" name=""/>
        <dsp:cNvSpPr/>
      </dsp:nvSpPr>
      <dsp:spPr>
        <a:xfrm>
          <a:off x="8384760" y="2223395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Verksamhetsplan</a:t>
          </a:r>
          <a:endParaRPr lang="en-US" sz="2600" kern="1200" dirty="0"/>
        </a:p>
      </dsp:txBody>
      <dsp:txXfrm>
        <a:off x="8384760" y="2223395"/>
        <a:ext cx="2539866" cy="15239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358AE7-336D-8381-35F8-3A4DBE35A9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6865201-D413-771E-2610-E09921C92B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9C211BB-FB7B-8B40-F6EC-F8C000185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2025-03-17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C9BD04C-42CC-DA15-A2A4-BF942135A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1902824-4B1D-1B9C-46E3-DB8D8FAF8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543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1B8600-09BE-56E7-C012-439D4EA7D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991EB56-E15A-8C4F-E8D2-BAB8EC0D8D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D3E7EF8-1381-89B6-74EB-BA2270E92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2025-03-17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F563C9A-246B-D36D-9EAA-6B7EAAB0D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25CBD68-F877-1F65-E371-558F18849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355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7F167ACD-70D2-A40C-0845-58D70B6079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F804E7F-D575-DCFF-12C3-95C1366384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6BB61EB-5753-CFE0-D121-6E26BC5EB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2025-03-17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BB2B97B-0D95-3C6A-73DE-3F77A2558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D33FF38-E3F9-4B8C-8536-9B578FA66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9948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42019C-F388-9EC9-2A90-9B50DE6AD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3F203CD-E078-7FD5-FB9D-77E4A5D207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9E8D55D-36C0-C33B-F968-41B5C5E7D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2025-03-17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B418A9F-561F-6A90-E198-77A7DEAD0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64D2DAF-E543-7995-7CA9-995D1FC1A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3537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A92874-F56C-3A75-0B6E-A60FF4111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1629290-A314-3968-EEBE-E2C874BB5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BE4A28F-63D6-7631-735B-28F8978EE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2025-03-17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0F4DF92-F11B-7910-73EA-EB1F4DDA2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E0C1B20-85D5-0929-7448-8BC3F4368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4622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7B4331-64BC-5FFE-4030-DEBA0B46A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23AD1B0-0ACC-D5F2-E9DE-34462DD0EF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E84BA7-6B30-6991-D0B7-9572B7B2A2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6E33D82-938F-AE11-78E3-076F3E610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2025-03-17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F53027D-E327-E200-E4CF-E5CA725B3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CB5CD13-45B3-6601-4703-38318034C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5081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EA530F-153B-7597-60A9-47D0A31D5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53CD556-E41D-5123-1571-5A4CDDF403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9082029-43B6-56F5-E275-2D15F098A0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9EAB81A-62CB-4D8D-4A6E-6D71415773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C9A195C-30B7-E93A-5E7E-5360E2936A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9EC4547-F181-B071-E621-917B734E9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2025-03-17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857473EB-1BDE-AFA2-CF1C-01BAD7948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44FDD971-B015-D7FC-1C34-FF96182E0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5047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19450D-5845-9F06-147B-FA9C0AAF2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0949BFF-8AC9-473A-9856-C6D5291DF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2025-03-17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1EFA354-53FF-229A-2655-FC0E0FEC8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957CFB4-B693-769A-A251-7C911D36D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8292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55BEDE-DFDA-124B-EAEE-38BABDE01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2025-03-17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84C2DFFD-C69F-D6B3-E5CE-782CE5733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09C2A17-630A-AB3D-3F41-4DF6C8C7B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5615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CB925C-C2C2-313D-7004-8914DC5B2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0B5AD74-69AD-73F9-042C-A842E425D8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6315B5F-D351-4FE3-4D44-35E8907C22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9D8BC8D-A83C-45D8-4F07-EBB56254E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2025-03-17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B8B74B7-BE5C-657F-5B25-F39415AA5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EAF94EA-1B1B-723F-1700-B22149124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9421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A379D6-F37D-7FB4-6129-267DFFE9F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9B610B2-3E47-81D6-A611-B792D1C7F2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A74B261-5CAF-2357-ADBA-D8A165337E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000817A-757D-AD7E-CF99-899189E0F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2025-03-17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41DF2B1-A0A0-590A-1825-8892407DE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122CE8A-5E9B-20E8-7D36-C5BC59F62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9845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3213DE10-F01E-4A9D-3AB5-16E5AA19F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209CB3E-62DF-4760-7BA9-451CDE520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860A444-836D-B294-E21A-D17D49829D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05631-76CC-4EFE-AB76-23687BD0EDA5}" type="datetimeFigureOut">
              <a:rPr lang="sv-SE" smtClean="0"/>
              <a:t>2025-03-17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0EFF3BB-5CC0-AFEC-04E3-5C96F301E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6AB1EB5-8E81-F85A-89BD-FEC0D5499B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3967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4" name="Rectangle 1030">
            <a:extLst>
              <a:ext uri="{FF2B5EF4-FFF2-40B4-BE49-F238E27FC236}">
                <a16:creationId xmlns:a16="http://schemas.microsoft.com/office/drawing/2014/main" id="{B7BD7FCF-A254-4A97-A15C-319B67622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Freeform: Shape 1032">
            <a:extLst>
              <a:ext uri="{FF2B5EF4-FFF2-40B4-BE49-F238E27FC236}">
                <a16:creationId xmlns:a16="http://schemas.microsoft.com/office/drawing/2014/main" id="{52FFAF72-6204-4676-9C6F-9A4CC4D91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339BCC7-F24D-4D32-30F6-382C73EA72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8" y="643468"/>
            <a:ext cx="4620584" cy="2398312"/>
          </a:xfrm>
        </p:spPr>
        <p:txBody>
          <a:bodyPr>
            <a:normAutofit/>
          </a:bodyPr>
          <a:lstStyle/>
          <a:p>
            <a:pPr algn="l"/>
            <a:r>
              <a:rPr lang="sv-SE" sz="4400" dirty="0">
                <a:solidFill>
                  <a:srgbClr val="0070C0"/>
                </a:solidFill>
              </a:rPr>
              <a:t>Ledarmöte</a:t>
            </a:r>
            <a:br>
              <a:rPr lang="sv-SE" sz="4400" dirty="0">
                <a:solidFill>
                  <a:srgbClr val="0070C0"/>
                </a:solidFill>
              </a:rPr>
            </a:br>
            <a:r>
              <a:rPr lang="sv-SE" sz="4400" dirty="0" err="1">
                <a:solidFill>
                  <a:srgbClr val="0070C0"/>
                </a:solidFill>
              </a:rPr>
              <a:t>Järlåsa</a:t>
            </a:r>
            <a:r>
              <a:rPr lang="sv-SE" sz="4400" dirty="0">
                <a:solidFill>
                  <a:srgbClr val="0070C0"/>
                </a:solidFill>
              </a:rPr>
              <a:t> IF Ungdomsfotboll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301C349-D7CF-259E-7832-E86D9E1D48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7" y="5277684"/>
            <a:ext cx="4620584" cy="775494"/>
          </a:xfrm>
        </p:spPr>
        <p:txBody>
          <a:bodyPr>
            <a:normAutofit/>
          </a:bodyPr>
          <a:lstStyle/>
          <a:p>
            <a:pPr algn="l"/>
            <a:r>
              <a:rPr lang="sv-SE" dirty="0"/>
              <a:t>2025-03-17</a:t>
            </a:r>
          </a:p>
        </p:txBody>
      </p:sp>
      <p:pic>
        <p:nvPicPr>
          <p:cNvPr id="1026" name="Picture 2" descr="Järlåsa IF – Aktiviteter för barn ...">
            <a:extLst>
              <a:ext uri="{FF2B5EF4-FFF2-40B4-BE49-F238E27FC236}">
                <a16:creationId xmlns:a16="http://schemas.microsoft.com/office/drawing/2014/main" id="{446877DF-C411-F27B-B99F-FCA8AAB4DD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06253" y="957860"/>
            <a:ext cx="4942280" cy="4942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3002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DE635B-D786-F219-FBC1-F26AAA67E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r>
              <a:rPr lang="sv-SE" sz="4000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9C346BE-BC5A-99F9-14D7-1F119BB2B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405894"/>
            <a:ext cx="5315189" cy="3535083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sv-SE" sz="1600" strike="sngStrike" dirty="0"/>
              <a:t>Läget i lagen</a:t>
            </a:r>
          </a:p>
          <a:p>
            <a:pPr marL="0" indent="0">
              <a:buNone/>
            </a:pPr>
            <a:r>
              <a:rPr lang="sv-SE" sz="1600" strike="sngStrike" dirty="0"/>
              <a:t>Anmälan seriespel</a:t>
            </a:r>
          </a:p>
          <a:p>
            <a:pPr marL="0" indent="0">
              <a:buNone/>
            </a:pPr>
            <a:r>
              <a:rPr lang="sv-SE" sz="1600" strike="sngStrike" dirty="0"/>
              <a:t>Träningstider</a:t>
            </a:r>
          </a:p>
          <a:p>
            <a:pPr marL="0" indent="0">
              <a:buNone/>
            </a:pPr>
            <a:r>
              <a:rPr lang="sv-SE" sz="3200" b="1" dirty="0"/>
              <a:t>Cuper 2025</a:t>
            </a:r>
          </a:p>
          <a:p>
            <a:pPr marL="0" indent="0">
              <a:buNone/>
            </a:pPr>
            <a:r>
              <a:rPr lang="sv-SE" sz="1600" dirty="0"/>
              <a:t>Fotbollens dag vår/höst</a:t>
            </a:r>
          </a:p>
          <a:p>
            <a:pPr marL="0" indent="0">
              <a:buNone/>
            </a:pPr>
            <a:r>
              <a:rPr lang="sv-SE" sz="1600" dirty="0"/>
              <a:t>Cuper 2025</a:t>
            </a:r>
          </a:p>
          <a:p>
            <a:pPr marL="0" indent="0">
              <a:buNone/>
            </a:pPr>
            <a:r>
              <a:rPr lang="sv-SE" sz="1600" dirty="0"/>
              <a:t>Ekonomi och spelaravgift</a:t>
            </a:r>
          </a:p>
          <a:p>
            <a:pPr marL="0" indent="0">
              <a:buNone/>
            </a:pPr>
            <a:r>
              <a:rPr lang="sv-SE" sz="1600" dirty="0"/>
              <a:t>Tränarutbildning</a:t>
            </a:r>
          </a:p>
          <a:p>
            <a:pPr marL="0" indent="0">
              <a:buNone/>
            </a:pPr>
            <a:r>
              <a:rPr lang="sv-SE" sz="1600" dirty="0"/>
              <a:t>Status ansvarsområden och projektgrupper</a:t>
            </a:r>
          </a:p>
          <a:p>
            <a:pPr marL="0" indent="0">
              <a:buNone/>
            </a:pPr>
            <a:r>
              <a:rPr lang="sv-SE" sz="1600" dirty="0"/>
              <a:t>Övriga frågor</a:t>
            </a:r>
          </a:p>
        </p:txBody>
      </p:sp>
      <p:pic>
        <p:nvPicPr>
          <p:cNvPr id="4" name="Picture 2" descr="Järlåsa IF – Aktiviteter för barn ...">
            <a:extLst>
              <a:ext uri="{FF2B5EF4-FFF2-40B4-BE49-F238E27FC236}">
                <a16:creationId xmlns:a16="http://schemas.microsoft.com/office/drawing/2014/main" id="{6801B424-E97A-7868-CADD-C9C039BF39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4" r="2112" b="2"/>
          <a:stretch/>
        </p:blipFill>
        <p:spPr bwMode="auto">
          <a:xfrm>
            <a:off x="7075967" y="1277445"/>
            <a:ext cx="4170530" cy="4335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6023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A589373-3D48-F48E-3EE1-B4B5A1328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sv-SE" sz="4000">
                <a:solidFill>
                  <a:srgbClr val="FFFFFF"/>
                </a:solidFill>
              </a:rPr>
              <a:t>Cuper 2025</a:t>
            </a: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65927FA6-B9A4-AF03-72E6-EB310041B7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8141871"/>
              </p:ext>
            </p:extLst>
          </p:nvPr>
        </p:nvGraphicFramePr>
        <p:xfrm>
          <a:off x="644056" y="2661903"/>
          <a:ext cx="10927832" cy="30941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9732">
                  <a:extLst>
                    <a:ext uri="{9D8B030D-6E8A-4147-A177-3AD203B41FA5}">
                      <a16:colId xmlns:a16="http://schemas.microsoft.com/office/drawing/2014/main" val="3253375967"/>
                    </a:ext>
                  </a:extLst>
                </a:gridCol>
                <a:gridCol w="1641160">
                  <a:extLst>
                    <a:ext uri="{9D8B030D-6E8A-4147-A177-3AD203B41FA5}">
                      <a16:colId xmlns:a16="http://schemas.microsoft.com/office/drawing/2014/main" val="996641350"/>
                    </a:ext>
                  </a:extLst>
                </a:gridCol>
                <a:gridCol w="873387">
                  <a:extLst>
                    <a:ext uri="{9D8B030D-6E8A-4147-A177-3AD203B41FA5}">
                      <a16:colId xmlns:a16="http://schemas.microsoft.com/office/drawing/2014/main" val="766356333"/>
                    </a:ext>
                  </a:extLst>
                </a:gridCol>
                <a:gridCol w="757287">
                  <a:extLst>
                    <a:ext uri="{9D8B030D-6E8A-4147-A177-3AD203B41FA5}">
                      <a16:colId xmlns:a16="http://schemas.microsoft.com/office/drawing/2014/main" val="972406313"/>
                    </a:ext>
                  </a:extLst>
                </a:gridCol>
                <a:gridCol w="820954">
                  <a:extLst>
                    <a:ext uri="{9D8B030D-6E8A-4147-A177-3AD203B41FA5}">
                      <a16:colId xmlns:a16="http://schemas.microsoft.com/office/drawing/2014/main" val="3151096888"/>
                    </a:ext>
                  </a:extLst>
                </a:gridCol>
                <a:gridCol w="723578">
                  <a:extLst>
                    <a:ext uri="{9D8B030D-6E8A-4147-A177-3AD203B41FA5}">
                      <a16:colId xmlns:a16="http://schemas.microsoft.com/office/drawing/2014/main" val="1433399862"/>
                    </a:ext>
                  </a:extLst>
                </a:gridCol>
                <a:gridCol w="1266637">
                  <a:extLst>
                    <a:ext uri="{9D8B030D-6E8A-4147-A177-3AD203B41FA5}">
                      <a16:colId xmlns:a16="http://schemas.microsoft.com/office/drawing/2014/main" val="2094241338"/>
                    </a:ext>
                  </a:extLst>
                </a:gridCol>
                <a:gridCol w="1731046">
                  <a:extLst>
                    <a:ext uri="{9D8B030D-6E8A-4147-A177-3AD203B41FA5}">
                      <a16:colId xmlns:a16="http://schemas.microsoft.com/office/drawing/2014/main" val="115698375"/>
                    </a:ext>
                  </a:extLst>
                </a:gridCol>
                <a:gridCol w="1334051">
                  <a:extLst>
                    <a:ext uri="{9D8B030D-6E8A-4147-A177-3AD203B41FA5}">
                      <a16:colId xmlns:a16="http://schemas.microsoft.com/office/drawing/2014/main" val="3176123997"/>
                    </a:ext>
                  </a:extLst>
                </a:gridCol>
              </a:tblGrid>
              <a:tr h="468304">
                <a:tc>
                  <a:txBody>
                    <a:bodyPr/>
                    <a:lstStyle/>
                    <a:p>
                      <a:pPr algn="l" fontAlgn="b"/>
                      <a:endParaRPr lang="sv-SE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u="none" strike="noStrike">
                          <a:effectLst/>
                        </a:rPr>
                        <a:t>Mars</a:t>
                      </a:r>
                      <a:endParaRPr lang="sv-SE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u="none" strike="noStrike">
                          <a:effectLst/>
                        </a:rPr>
                        <a:t>April</a:t>
                      </a:r>
                      <a:endParaRPr lang="sv-SE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u="none" strike="noStrike">
                          <a:effectLst/>
                        </a:rPr>
                        <a:t>Maj</a:t>
                      </a:r>
                      <a:endParaRPr lang="sv-SE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u="none" strike="noStrike">
                          <a:effectLst/>
                        </a:rPr>
                        <a:t>Juni</a:t>
                      </a:r>
                      <a:endParaRPr lang="sv-SE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u="none" strike="noStrike">
                          <a:effectLst/>
                        </a:rPr>
                        <a:t>Juli</a:t>
                      </a:r>
                      <a:endParaRPr lang="sv-SE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u="none" strike="noStrike">
                          <a:effectLst/>
                        </a:rPr>
                        <a:t>Augusti</a:t>
                      </a:r>
                      <a:endParaRPr lang="sv-SE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u="none" strike="noStrike">
                          <a:effectLst/>
                        </a:rPr>
                        <a:t>September</a:t>
                      </a:r>
                      <a:endParaRPr lang="sv-SE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u="none" strike="noStrike">
                          <a:effectLst/>
                        </a:rPr>
                        <a:t>Oktober</a:t>
                      </a:r>
                      <a:endParaRPr lang="sv-SE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extLst>
                  <a:ext uri="{0D108BD9-81ED-4DB2-BD59-A6C34878D82A}">
                    <a16:rowId xmlns:a16="http://schemas.microsoft.com/office/drawing/2014/main" val="2221083974"/>
                  </a:ext>
                </a:extLst>
              </a:tr>
              <a:tr h="827845"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u="none" strike="noStrike">
                          <a:effectLst/>
                        </a:rPr>
                        <a:t>Hebycupen</a:t>
                      </a:r>
                      <a:endParaRPr lang="sv-SE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u="none" strike="noStrike" dirty="0">
                          <a:effectLst/>
                        </a:rPr>
                        <a:t>P 2012/13</a:t>
                      </a:r>
                      <a:endParaRPr lang="sv-S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extLst>
                  <a:ext uri="{0D108BD9-81ED-4DB2-BD59-A6C34878D82A}">
                    <a16:rowId xmlns:a16="http://schemas.microsoft.com/office/drawing/2014/main" val="1332488940"/>
                  </a:ext>
                </a:extLst>
              </a:tr>
              <a:tr h="827845"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u="none" strike="noStrike">
                          <a:effectLst/>
                        </a:rPr>
                        <a:t>Indoor Cup</a:t>
                      </a:r>
                      <a:endParaRPr lang="sv-SE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u="none" strike="noStrike" dirty="0">
                          <a:effectLst/>
                        </a:rPr>
                        <a:t>P 2012/13</a:t>
                      </a:r>
                      <a:endParaRPr lang="sv-S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extLst>
                  <a:ext uri="{0D108BD9-81ED-4DB2-BD59-A6C34878D82A}">
                    <a16:rowId xmlns:a16="http://schemas.microsoft.com/office/drawing/2014/main" val="3391433387"/>
                  </a:ext>
                </a:extLst>
              </a:tr>
              <a:tr h="468304"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u="none" strike="noStrike">
                          <a:effectLst/>
                        </a:rPr>
                        <a:t>Indoor Cup</a:t>
                      </a:r>
                      <a:endParaRPr lang="sv-SE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u="none" strike="noStrike" dirty="0">
                          <a:effectLst/>
                        </a:rPr>
                        <a:t>2014 </a:t>
                      </a:r>
                      <a:endParaRPr lang="sv-S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extLst>
                  <a:ext uri="{0D108BD9-81ED-4DB2-BD59-A6C34878D82A}">
                    <a16:rowId xmlns:a16="http://schemas.microsoft.com/office/drawing/2014/main" val="1860658872"/>
                  </a:ext>
                </a:extLst>
              </a:tr>
              <a:tr h="501861"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Hebycupen</a:t>
                      </a: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2015/16</a:t>
                      </a: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2471" marR="22471" marT="22471" marB="0" anchor="b"/>
                </a:tc>
                <a:extLst>
                  <a:ext uri="{0D108BD9-81ED-4DB2-BD59-A6C34878D82A}">
                    <a16:rowId xmlns:a16="http://schemas.microsoft.com/office/drawing/2014/main" val="2160258906"/>
                  </a:ext>
                </a:extLst>
              </a:tr>
            </a:tbl>
          </a:graphicData>
        </a:graphic>
      </p:graphicFrame>
      <p:sp>
        <p:nvSpPr>
          <p:cNvPr id="5" name="Rektangel 4">
            <a:extLst>
              <a:ext uri="{FF2B5EF4-FFF2-40B4-BE49-F238E27FC236}">
                <a16:creationId xmlns:a16="http://schemas.microsoft.com/office/drawing/2014/main" id="{95DF96A3-1518-4C20-9580-77ADE6CA70CA}"/>
              </a:ext>
            </a:extLst>
          </p:cNvPr>
          <p:cNvSpPr/>
          <p:nvPr/>
        </p:nvSpPr>
        <p:spPr>
          <a:xfrm>
            <a:off x="6949440" y="5042263"/>
            <a:ext cx="5107577" cy="14668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Förslag på lokala cuper</a:t>
            </a:r>
          </a:p>
          <a:p>
            <a:pPr algn="ctr"/>
            <a:r>
              <a:rPr lang="sv-SE" dirty="0">
                <a:solidFill>
                  <a:schemeClr val="tx1"/>
                </a:solidFill>
              </a:rPr>
              <a:t>UNT-cupen (2011-2018)</a:t>
            </a:r>
          </a:p>
          <a:p>
            <a:pPr algn="ctr"/>
            <a:r>
              <a:rPr lang="sv-SE" dirty="0">
                <a:solidFill>
                  <a:schemeClr val="tx1"/>
                </a:solidFill>
              </a:rPr>
              <a:t>Ekebycupen</a:t>
            </a:r>
          </a:p>
          <a:p>
            <a:pPr algn="ctr"/>
            <a:r>
              <a:rPr lang="sv-SE" dirty="0">
                <a:solidFill>
                  <a:schemeClr val="tx1"/>
                </a:solidFill>
              </a:rPr>
              <a:t>Parkcupen</a:t>
            </a:r>
          </a:p>
          <a:p>
            <a:pPr algn="ctr"/>
            <a:endParaRPr lang="sv-S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2191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DDE635B-D786-F219-FBC1-F26AAA67E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r>
              <a:rPr lang="sv-SE" sz="4000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9C346BE-BC5A-99F9-14D7-1F119BB2B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405894"/>
            <a:ext cx="5315189" cy="3535083"/>
          </a:xfrm>
        </p:spPr>
        <p:txBody>
          <a:bodyPr anchor="t">
            <a:normAutofit fontScale="92500" lnSpcReduction="20000"/>
          </a:bodyPr>
          <a:lstStyle/>
          <a:p>
            <a:pPr marL="0" indent="0">
              <a:buNone/>
            </a:pPr>
            <a:r>
              <a:rPr lang="sv-SE" sz="1600" strike="sngStrike" dirty="0"/>
              <a:t>Läget i lagen</a:t>
            </a:r>
          </a:p>
          <a:p>
            <a:pPr marL="0" indent="0">
              <a:buNone/>
            </a:pPr>
            <a:r>
              <a:rPr lang="sv-SE" sz="1600" strike="sngStrike" dirty="0"/>
              <a:t>Anmälan seriespel</a:t>
            </a:r>
          </a:p>
          <a:p>
            <a:pPr marL="0" indent="0">
              <a:buNone/>
            </a:pPr>
            <a:r>
              <a:rPr lang="sv-SE" sz="1600" strike="sngStrike" dirty="0"/>
              <a:t>Träningstider</a:t>
            </a:r>
          </a:p>
          <a:p>
            <a:pPr marL="0" indent="0">
              <a:buNone/>
            </a:pPr>
            <a:r>
              <a:rPr lang="sv-SE" sz="1600" strike="sngStrike" dirty="0"/>
              <a:t>Cuper 2025</a:t>
            </a:r>
          </a:p>
          <a:p>
            <a:pPr marL="0" indent="0">
              <a:buNone/>
            </a:pPr>
            <a:r>
              <a:rPr lang="sv-SE" sz="3200" b="1" dirty="0"/>
              <a:t>Fotbollens dag vår</a:t>
            </a:r>
          </a:p>
          <a:p>
            <a:pPr marL="0" indent="0">
              <a:buNone/>
            </a:pPr>
            <a:r>
              <a:rPr lang="sv-SE" sz="1600" dirty="0"/>
              <a:t>Cuper 2025</a:t>
            </a:r>
          </a:p>
          <a:p>
            <a:pPr marL="0" indent="0">
              <a:buNone/>
            </a:pPr>
            <a:r>
              <a:rPr lang="sv-SE" sz="1600" dirty="0"/>
              <a:t>Ekonomi och spelaravgift</a:t>
            </a:r>
          </a:p>
          <a:p>
            <a:pPr marL="0" indent="0">
              <a:buNone/>
            </a:pPr>
            <a:r>
              <a:rPr lang="sv-SE" sz="1600" dirty="0"/>
              <a:t>Tränarutbildning</a:t>
            </a:r>
          </a:p>
          <a:p>
            <a:pPr marL="0" indent="0">
              <a:buNone/>
            </a:pPr>
            <a:r>
              <a:rPr lang="sv-SE" sz="1600" dirty="0"/>
              <a:t>Inventering matchkläder</a:t>
            </a:r>
          </a:p>
          <a:p>
            <a:pPr marL="0" indent="0">
              <a:buNone/>
            </a:pPr>
            <a:r>
              <a:rPr lang="sv-SE" sz="1600" dirty="0"/>
              <a:t>Status ansvarsområden och projektgrupper</a:t>
            </a:r>
          </a:p>
          <a:p>
            <a:pPr marL="0" indent="0">
              <a:buNone/>
            </a:pPr>
            <a:r>
              <a:rPr lang="sv-SE" sz="1600" dirty="0"/>
              <a:t>Övriga frågor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2" descr="Järlåsa IF – Aktiviteter för barn ...">
            <a:extLst>
              <a:ext uri="{FF2B5EF4-FFF2-40B4-BE49-F238E27FC236}">
                <a16:creationId xmlns:a16="http://schemas.microsoft.com/office/drawing/2014/main" id="{6801B424-E97A-7868-CADD-C9C039BF39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4" r="2112" b="2"/>
          <a:stretch/>
        </p:blipFill>
        <p:spPr bwMode="auto">
          <a:xfrm>
            <a:off x="7075967" y="1277445"/>
            <a:ext cx="4170530" cy="4335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23543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0CD3B6D-40C3-6170-AA0F-D75D458CD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sv-SE" sz="4000" dirty="0">
                <a:solidFill>
                  <a:srgbClr val="FFFFFF"/>
                </a:solidFill>
              </a:rPr>
              <a:t>Fotbollens dag vår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5726580-B68E-AB9F-972A-C9902CE61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v-SE" sz="2000" dirty="0"/>
              <a:t>24 maj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000" dirty="0" err="1"/>
              <a:t>Ev</a:t>
            </a:r>
            <a:r>
              <a:rPr lang="sv-SE" sz="2000" dirty="0"/>
              <a:t> kringaktiviteter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000" dirty="0"/>
              <a:t>En ansvarig från varje lag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1E95433C-0924-5427-833D-609160F6CD84}"/>
              </a:ext>
            </a:extLst>
          </p:cNvPr>
          <p:cNvSpPr/>
          <p:nvPr/>
        </p:nvSpPr>
        <p:spPr>
          <a:xfrm>
            <a:off x="8853056" y="284448"/>
            <a:ext cx="3200398" cy="2978297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v-SE" dirty="0"/>
              <a:t>10.00 JIF F13- UIF</a:t>
            </a:r>
          </a:p>
          <a:p>
            <a:r>
              <a:rPr lang="sv-SE" dirty="0"/>
              <a:t>11.30 JIF Blå P13 - Örsundsbro</a:t>
            </a:r>
          </a:p>
          <a:p>
            <a:r>
              <a:rPr lang="sv-SE" dirty="0"/>
              <a:t>13.00 JIF Vit P13 - </a:t>
            </a:r>
            <a:r>
              <a:rPr lang="sv-SE" dirty="0" err="1"/>
              <a:t>Fyris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562357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DDE635B-D786-F219-FBC1-F26AAA67E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r>
              <a:rPr lang="sv-SE" sz="4000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9C346BE-BC5A-99F9-14D7-1F119BB2B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405894"/>
            <a:ext cx="5315189" cy="3535083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sv-SE" sz="1400" strike="sngStrike" dirty="0"/>
              <a:t>Läget i lagen</a:t>
            </a:r>
          </a:p>
          <a:p>
            <a:pPr marL="0" indent="0">
              <a:buNone/>
            </a:pPr>
            <a:r>
              <a:rPr lang="sv-SE" sz="1400" strike="sngStrike" dirty="0"/>
              <a:t>Anmälan seriespel</a:t>
            </a:r>
          </a:p>
          <a:p>
            <a:pPr marL="0" indent="0">
              <a:buNone/>
            </a:pPr>
            <a:r>
              <a:rPr lang="sv-SE" sz="1400" strike="sngStrike" dirty="0"/>
              <a:t>Träningstider</a:t>
            </a:r>
          </a:p>
          <a:p>
            <a:pPr marL="0" indent="0">
              <a:buNone/>
            </a:pPr>
            <a:r>
              <a:rPr lang="sv-SE" sz="1400" strike="sngStrike" dirty="0"/>
              <a:t>Cuper 2025</a:t>
            </a:r>
          </a:p>
          <a:p>
            <a:pPr marL="0" indent="0">
              <a:buNone/>
            </a:pPr>
            <a:r>
              <a:rPr lang="sv-SE" sz="1400" strike="sngStrike" dirty="0"/>
              <a:t>Fotbollens dag vår/höst</a:t>
            </a:r>
          </a:p>
          <a:p>
            <a:pPr marL="0" indent="0">
              <a:buNone/>
            </a:pPr>
            <a:r>
              <a:rPr lang="sv-SE" sz="3200" b="1" dirty="0"/>
              <a:t>Spelaravgift</a:t>
            </a:r>
          </a:p>
          <a:p>
            <a:pPr marL="0" indent="0">
              <a:buNone/>
            </a:pPr>
            <a:r>
              <a:rPr lang="sv-SE" sz="1400" dirty="0"/>
              <a:t>Tränarutbildning</a:t>
            </a:r>
          </a:p>
          <a:p>
            <a:pPr marL="0" indent="0">
              <a:buNone/>
            </a:pPr>
            <a:r>
              <a:rPr lang="sv-SE" sz="1400" dirty="0"/>
              <a:t>Inventering matchkläder</a:t>
            </a:r>
          </a:p>
          <a:p>
            <a:pPr marL="0" indent="0">
              <a:buNone/>
            </a:pPr>
            <a:r>
              <a:rPr lang="sv-SE" sz="1400" dirty="0"/>
              <a:t>Status ansvarsområden och projektgrupper</a:t>
            </a:r>
          </a:p>
          <a:p>
            <a:pPr marL="0" indent="0">
              <a:buNone/>
            </a:pPr>
            <a:r>
              <a:rPr lang="sv-SE" sz="1400" dirty="0"/>
              <a:t>Övriga frågor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2" descr="Järlåsa IF – Aktiviteter för barn ...">
            <a:extLst>
              <a:ext uri="{FF2B5EF4-FFF2-40B4-BE49-F238E27FC236}">
                <a16:creationId xmlns:a16="http://schemas.microsoft.com/office/drawing/2014/main" id="{6801B424-E97A-7868-CADD-C9C039BF39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4" r="2112" b="2"/>
          <a:stretch/>
        </p:blipFill>
        <p:spPr bwMode="auto">
          <a:xfrm>
            <a:off x="7075967" y="1277445"/>
            <a:ext cx="4170530" cy="4335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73038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5841961-91F5-DB4B-2587-54A15944C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sv-SE" sz="4000" dirty="0">
                <a:solidFill>
                  <a:srgbClr val="FFFFFF"/>
                </a:solidFill>
              </a:rPr>
              <a:t>Spelaravgift 2025</a:t>
            </a:r>
          </a:p>
        </p:txBody>
      </p:sp>
      <p:pic>
        <p:nvPicPr>
          <p:cNvPr id="7" name="Graphic 6" descr="Pengar">
            <a:extLst>
              <a:ext uri="{FF2B5EF4-FFF2-40B4-BE49-F238E27FC236}">
                <a16:creationId xmlns:a16="http://schemas.microsoft.com/office/drawing/2014/main" id="{B38E738D-6380-6A75-A774-46D17AF69A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09502" y="1627051"/>
            <a:ext cx="3615776" cy="3615776"/>
          </a:xfrm>
          <a:prstGeom prst="rect">
            <a:avLst/>
          </a:prstGeom>
        </p:spPr>
      </p:pic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F27F179-37D2-3785-E5F8-962D2715E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5054" y="1444335"/>
            <a:ext cx="3112262" cy="4162671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Faktureras 1/4 via laget.se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Innan 31 mars behöver laget.se vara uppdaterat med spelare + förälder (mejl)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500 kr per spelare som under året spelar serie/poolspel</a:t>
            </a:r>
          </a:p>
        </p:txBody>
      </p:sp>
    </p:spTree>
    <p:extLst>
      <p:ext uri="{BB962C8B-B14F-4D97-AF65-F5344CB8AC3E}">
        <p14:creationId xmlns:p14="http://schemas.microsoft.com/office/powerpoint/2010/main" val="17120935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DE635B-D786-F219-FBC1-F26AAA67E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r>
              <a:rPr lang="sv-SE" sz="4000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9C346BE-BC5A-99F9-14D7-1F119BB2B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405894"/>
            <a:ext cx="5315189" cy="3535083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sv-SE" sz="1600" strike="sngStrike" dirty="0"/>
              <a:t>Läget i lagen</a:t>
            </a:r>
          </a:p>
          <a:p>
            <a:pPr marL="0" indent="0">
              <a:buNone/>
            </a:pPr>
            <a:r>
              <a:rPr lang="sv-SE" sz="1600" strike="sngStrike" dirty="0"/>
              <a:t>Anmälan seriespel</a:t>
            </a:r>
          </a:p>
          <a:p>
            <a:pPr marL="0" indent="0">
              <a:buNone/>
            </a:pPr>
            <a:r>
              <a:rPr lang="sv-SE" sz="1600" strike="sngStrike" dirty="0"/>
              <a:t>Träningstider</a:t>
            </a:r>
          </a:p>
          <a:p>
            <a:pPr marL="0" indent="0">
              <a:buNone/>
            </a:pPr>
            <a:r>
              <a:rPr lang="sv-SE" sz="1600" strike="sngStrike" dirty="0"/>
              <a:t>Cuper 2025</a:t>
            </a:r>
          </a:p>
          <a:p>
            <a:pPr marL="0" indent="0">
              <a:buNone/>
            </a:pPr>
            <a:r>
              <a:rPr lang="sv-SE" sz="1600" strike="sngStrike" dirty="0"/>
              <a:t>Fotbollens dag vår/höst</a:t>
            </a:r>
          </a:p>
          <a:p>
            <a:pPr marL="0" indent="0">
              <a:buNone/>
            </a:pPr>
            <a:r>
              <a:rPr lang="sv-SE" sz="1600" strike="sngStrike" dirty="0"/>
              <a:t>Ekonomi och spelaravgift</a:t>
            </a:r>
          </a:p>
          <a:p>
            <a:pPr marL="0" indent="0">
              <a:buNone/>
            </a:pPr>
            <a:r>
              <a:rPr lang="sv-SE" sz="3200" b="1" dirty="0"/>
              <a:t>Tränarutbildning</a:t>
            </a:r>
          </a:p>
          <a:p>
            <a:pPr marL="0" indent="0">
              <a:buNone/>
            </a:pPr>
            <a:r>
              <a:rPr lang="sv-SE" sz="1600" dirty="0"/>
              <a:t>Status ansvarsområden och projektgrupper</a:t>
            </a:r>
          </a:p>
          <a:p>
            <a:pPr marL="0" indent="0">
              <a:buNone/>
            </a:pPr>
            <a:r>
              <a:rPr lang="sv-SE" sz="1600" dirty="0"/>
              <a:t>Övriga frågor</a:t>
            </a:r>
          </a:p>
        </p:txBody>
      </p:sp>
      <p:pic>
        <p:nvPicPr>
          <p:cNvPr id="4" name="Picture 2" descr="Järlåsa IF – Aktiviteter för barn ...">
            <a:extLst>
              <a:ext uri="{FF2B5EF4-FFF2-40B4-BE49-F238E27FC236}">
                <a16:creationId xmlns:a16="http://schemas.microsoft.com/office/drawing/2014/main" id="{6801B424-E97A-7868-CADD-C9C039BF39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4" r="2112" b="2"/>
          <a:stretch/>
        </p:blipFill>
        <p:spPr bwMode="auto">
          <a:xfrm>
            <a:off x="7075967" y="1277445"/>
            <a:ext cx="4170530" cy="4335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81122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latshållare för innehåll 4" descr="En bild som visar text, Människoansikte, person, pojke&#10;&#10;Automatiskt genererad beskrivning">
            <a:extLst>
              <a:ext uri="{FF2B5EF4-FFF2-40B4-BE49-F238E27FC236}">
                <a16:creationId xmlns:a16="http://schemas.microsoft.com/office/drawing/2014/main" id="{6F42D53E-CBC6-9D38-430F-0D20DD0AC4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80054" y="457200"/>
            <a:ext cx="8031891" cy="5943600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E2BCB503-8C3F-49AE-85FD-64940D39FFFB}"/>
              </a:ext>
            </a:extLst>
          </p:cNvPr>
          <p:cNvSpPr/>
          <p:nvPr/>
        </p:nvSpPr>
        <p:spPr>
          <a:xfrm>
            <a:off x="5207343" y="1808018"/>
            <a:ext cx="1776548" cy="2207623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/>
              <a:t>Ha koll på tränar-utbildningarna på UFF hemsida, platserna går åt rätt snabbt.</a:t>
            </a:r>
          </a:p>
        </p:txBody>
      </p:sp>
    </p:spTree>
    <p:extLst>
      <p:ext uri="{BB962C8B-B14F-4D97-AF65-F5344CB8AC3E}">
        <p14:creationId xmlns:p14="http://schemas.microsoft.com/office/powerpoint/2010/main" val="22198825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51B0FA4-85C7-0B9A-3C11-4D176BAE9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sv-SE" sz="4000">
                <a:solidFill>
                  <a:srgbClr val="FFFFFF"/>
                </a:solidFill>
              </a:rPr>
              <a:t>Tränare</a:t>
            </a:r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F430544C-F9B0-50A0-A3A9-C693886564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5082037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Pil: höger 2">
            <a:extLst>
              <a:ext uri="{FF2B5EF4-FFF2-40B4-BE49-F238E27FC236}">
                <a16:creationId xmlns:a16="http://schemas.microsoft.com/office/drawing/2014/main" id="{30870F2C-21CF-E493-F2A3-89F97ED0180C}"/>
              </a:ext>
            </a:extLst>
          </p:cNvPr>
          <p:cNvSpPr/>
          <p:nvPr/>
        </p:nvSpPr>
        <p:spPr>
          <a:xfrm>
            <a:off x="3369708" y="3885629"/>
            <a:ext cx="750347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il: höger 3">
            <a:extLst>
              <a:ext uri="{FF2B5EF4-FFF2-40B4-BE49-F238E27FC236}">
                <a16:creationId xmlns:a16="http://schemas.microsoft.com/office/drawing/2014/main" id="{FD3BB1F0-13C9-A54A-C2B5-9683BC1AE393}"/>
              </a:ext>
            </a:extLst>
          </p:cNvPr>
          <p:cNvSpPr/>
          <p:nvPr/>
        </p:nvSpPr>
        <p:spPr>
          <a:xfrm>
            <a:off x="7470796" y="3946649"/>
            <a:ext cx="750347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891254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DDE635B-D786-F219-FBC1-F26AAA67E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r>
              <a:rPr lang="sv-SE" sz="4000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9C346BE-BC5A-99F9-14D7-1F119BB2B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405894"/>
            <a:ext cx="5315189" cy="3535083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sv-SE" sz="1900" strike="sngStrike" dirty="0"/>
              <a:t>Läget i lagen</a:t>
            </a:r>
          </a:p>
          <a:p>
            <a:pPr marL="0" indent="0">
              <a:buNone/>
            </a:pPr>
            <a:r>
              <a:rPr lang="sv-SE" sz="1900" strike="sngStrike" dirty="0"/>
              <a:t>Anmälan seriespel</a:t>
            </a:r>
          </a:p>
          <a:p>
            <a:pPr marL="0" indent="0">
              <a:buNone/>
            </a:pPr>
            <a:r>
              <a:rPr lang="sv-SE" sz="1900" strike="sngStrike" dirty="0"/>
              <a:t>Träningstider</a:t>
            </a:r>
          </a:p>
          <a:p>
            <a:pPr marL="0" indent="0">
              <a:buNone/>
            </a:pPr>
            <a:r>
              <a:rPr lang="sv-SE" sz="1900" strike="sngStrike" dirty="0"/>
              <a:t>Cuper 2025</a:t>
            </a:r>
          </a:p>
          <a:p>
            <a:pPr marL="0" indent="0">
              <a:buNone/>
            </a:pPr>
            <a:r>
              <a:rPr lang="sv-SE" sz="1900" strike="sngStrike" dirty="0"/>
              <a:t>Fotbollens dag vår/höst</a:t>
            </a:r>
          </a:p>
          <a:p>
            <a:pPr marL="0" indent="0">
              <a:buNone/>
            </a:pPr>
            <a:r>
              <a:rPr lang="sv-SE" sz="1900" strike="sngStrike" dirty="0"/>
              <a:t>Ekonomi och spelaravgift</a:t>
            </a:r>
          </a:p>
          <a:p>
            <a:pPr marL="0" indent="0">
              <a:buNone/>
            </a:pPr>
            <a:r>
              <a:rPr lang="sv-SE" sz="1900" strike="sngStrike" dirty="0"/>
              <a:t>Tränarutbildning</a:t>
            </a:r>
          </a:p>
          <a:p>
            <a:pPr marL="0" indent="0">
              <a:buNone/>
            </a:pPr>
            <a:r>
              <a:rPr lang="sv-SE" b="1" dirty="0" err="1"/>
              <a:t>Järvallen</a:t>
            </a:r>
            <a:r>
              <a:rPr lang="sv-SE" b="1" dirty="0"/>
              <a:t> </a:t>
            </a:r>
          </a:p>
          <a:p>
            <a:pPr marL="0" indent="0">
              <a:buNone/>
            </a:pPr>
            <a:r>
              <a:rPr lang="sv-SE" sz="1900" dirty="0"/>
              <a:t>Övriga frågor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2" descr="Järlåsa IF – Aktiviteter för barn ...">
            <a:extLst>
              <a:ext uri="{FF2B5EF4-FFF2-40B4-BE49-F238E27FC236}">
                <a16:creationId xmlns:a16="http://schemas.microsoft.com/office/drawing/2014/main" id="{6801B424-E97A-7868-CADD-C9C039BF39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4" r="2112" b="2"/>
          <a:stretch/>
        </p:blipFill>
        <p:spPr bwMode="auto">
          <a:xfrm>
            <a:off x="7075967" y="1277445"/>
            <a:ext cx="4170530" cy="4335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1924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DDE635B-D786-F219-FBC1-F26AAA67E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r>
              <a:rPr lang="sv-SE" sz="4000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9C346BE-BC5A-99F9-14D7-1F119BB2B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405894"/>
            <a:ext cx="5315189" cy="3535083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sv-SE" sz="1600" dirty="0"/>
              <a:t>Läget i lagen</a:t>
            </a:r>
          </a:p>
          <a:p>
            <a:pPr marL="0" indent="0">
              <a:buNone/>
            </a:pPr>
            <a:r>
              <a:rPr lang="sv-SE" sz="1600" dirty="0"/>
              <a:t>Anmälan seriespel</a:t>
            </a:r>
          </a:p>
          <a:p>
            <a:pPr marL="0" indent="0">
              <a:buNone/>
            </a:pPr>
            <a:r>
              <a:rPr lang="sv-SE" sz="1600" dirty="0"/>
              <a:t>Träningstider</a:t>
            </a:r>
          </a:p>
          <a:p>
            <a:pPr marL="0" indent="0">
              <a:buNone/>
            </a:pPr>
            <a:r>
              <a:rPr lang="sv-SE" sz="1600" dirty="0"/>
              <a:t>Cuper 2025</a:t>
            </a:r>
          </a:p>
          <a:p>
            <a:pPr marL="0" indent="0">
              <a:buNone/>
            </a:pPr>
            <a:r>
              <a:rPr lang="sv-SE" sz="1600" dirty="0"/>
              <a:t>Fotbollens dag vår/höst</a:t>
            </a:r>
          </a:p>
          <a:p>
            <a:pPr marL="0" indent="0">
              <a:buNone/>
            </a:pPr>
            <a:r>
              <a:rPr lang="sv-SE" sz="1600" dirty="0"/>
              <a:t>Ekonomi och spelaravgift</a:t>
            </a:r>
          </a:p>
          <a:p>
            <a:pPr marL="0" indent="0">
              <a:buNone/>
            </a:pPr>
            <a:r>
              <a:rPr lang="sv-SE" sz="1600" dirty="0"/>
              <a:t>Tränarutbildning</a:t>
            </a:r>
          </a:p>
          <a:p>
            <a:pPr marL="0" indent="0">
              <a:buNone/>
            </a:pPr>
            <a:r>
              <a:rPr lang="sv-SE" sz="1600" dirty="0"/>
              <a:t>Övriga frågor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2" descr="Järlåsa IF – Aktiviteter för barn ...">
            <a:extLst>
              <a:ext uri="{FF2B5EF4-FFF2-40B4-BE49-F238E27FC236}">
                <a16:creationId xmlns:a16="http://schemas.microsoft.com/office/drawing/2014/main" id="{6801B424-E97A-7868-CADD-C9C039BF39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4" r="2112" b="2"/>
          <a:stretch/>
        </p:blipFill>
        <p:spPr bwMode="auto">
          <a:xfrm>
            <a:off x="7075967" y="1277445"/>
            <a:ext cx="4170530" cy="4335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06792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23CB964-2043-E347-1929-54E98E608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sv-SE" sz="4000" dirty="0" err="1">
                <a:solidFill>
                  <a:srgbClr val="FFFFFF"/>
                </a:solidFill>
              </a:rPr>
              <a:t>Järvallen</a:t>
            </a:r>
            <a:r>
              <a:rPr lang="sv-SE" sz="4000" dirty="0">
                <a:solidFill>
                  <a:srgbClr val="FFFFFF"/>
                </a:solidFill>
              </a:rPr>
              <a:t>-fix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B83C404-5904-5BBB-A034-018D16762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v-SE" sz="2000" dirty="0"/>
              <a:t>Förslag på </a:t>
            </a:r>
            <a:r>
              <a:rPr lang="sv-SE" sz="2000" dirty="0" err="1"/>
              <a:t>prel.datum</a:t>
            </a:r>
            <a:endParaRPr lang="sv-SE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sv-SE" sz="2000" dirty="0"/>
              <a:t>Krita upp planerna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000" dirty="0"/>
              <a:t>Fix i </a:t>
            </a:r>
            <a:r>
              <a:rPr lang="sv-SE" sz="2000" dirty="0" err="1"/>
              <a:t>materialrum</a:t>
            </a:r>
            <a:r>
              <a:rPr lang="sv-SE" sz="2000" dirty="0"/>
              <a:t>, kiosk och omklädningsrum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000" dirty="0"/>
              <a:t>Andra förslag på att göra </a:t>
            </a:r>
            <a:r>
              <a:rPr lang="sv-SE" sz="2000" dirty="0" err="1"/>
              <a:t>Järvallen</a:t>
            </a:r>
            <a:r>
              <a:rPr lang="sv-SE" sz="2000" dirty="0"/>
              <a:t> bättre?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sz="2000" dirty="0"/>
              <a:t>Inköp av nät till 7-manna, bollar, </a:t>
            </a:r>
            <a:r>
              <a:rPr lang="sv-SE" sz="2000" dirty="0" err="1"/>
              <a:t>ev</a:t>
            </a:r>
            <a:r>
              <a:rPr lang="sv-SE" sz="2000" dirty="0"/>
              <a:t> övrigt material - Andreas</a:t>
            </a:r>
          </a:p>
        </p:txBody>
      </p:sp>
    </p:spTree>
    <p:extLst>
      <p:ext uri="{BB962C8B-B14F-4D97-AF65-F5344CB8AC3E}">
        <p14:creationId xmlns:p14="http://schemas.microsoft.com/office/powerpoint/2010/main" val="26725978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CC30002-B669-A732-0BF8-34E68B919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sv-SE" sz="4000">
                <a:solidFill>
                  <a:srgbClr val="FFFFFF"/>
                </a:solidFill>
              </a:rPr>
              <a:t>Ansvarsområden och projektgrupper</a:t>
            </a:r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47D3B773-D948-3B57-62E6-192493345A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9151995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ktangel 2">
            <a:extLst>
              <a:ext uri="{FF2B5EF4-FFF2-40B4-BE49-F238E27FC236}">
                <a16:creationId xmlns:a16="http://schemas.microsoft.com/office/drawing/2014/main" id="{313C9BAC-3A9F-960A-12F1-43A5C6D22375}"/>
              </a:ext>
            </a:extLst>
          </p:cNvPr>
          <p:cNvSpPr/>
          <p:nvPr/>
        </p:nvSpPr>
        <p:spPr>
          <a:xfrm>
            <a:off x="6525129" y="2147454"/>
            <a:ext cx="1849581" cy="540327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Malin, Angelica, Marie och Kicki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B92BE270-1B5D-E69A-6E60-067924568D04}"/>
              </a:ext>
            </a:extLst>
          </p:cNvPr>
          <p:cNvSpPr/>
          <p:nvPr/>
        </p:nvSpPr>
        <p:spPr>
          <a:xfrm>
            <a:off x="1013359" y="2175162"/>
            <a:ext cx="1849581" cy="540327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Nicklas L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719937E2-3552-0C83-22A9-AFECC6589A75}"/>
              </a:ext>
            </a:extLst>
          </p:cNvPr>
          <p:cNvSpPr/>
          <p:nvPr/>
        </p:nvSpPr>
        <p:spPr>
          <a:xfrm>
            <a:off x="9409777" y="2175162"/>
            <a:ext cx="1849581" cy="540327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Andreas, Edvin, Malin och Frida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F4279102-5655-195A-F8B9-DA910D4F1921}"/>
              </a:ext>
            </a:extLst>
          </p:cNvPr>
          <p:cNvSpPr/>
          <p:nvPr/>
        </p:nvSpPr>
        <p:spPr>
          <a:xfrm>
            <a:off x="3825145" y="2178623"/>
            <a:ext cx="1849581" cy="540327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Andreas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441A0CD9-35DB-8325-21C0-34336377D2F6}"/>
              </a:ext>
            </a:extLst>
          </p:cNvPr>
          <p:cNvSpPr/>
          <p:nvPr/>
        </p:nvSpPr>
        <p:spPr>
          <a:xfrm>
            <a:off x="1013358" y="5652653"/>
            <a:ext cx="1849581" cy="540327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Amelie, Petter och Erik (kassör)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D7BC061A-65FE-ED2D-956A-17CDA19474B3}"/>
              </a:ext>
            </a:extLst>
          </p:cNvPr>
          <p:cNvSpPr/>
          <p:nvPr/>
        </p:nvSpPr>
        <p:spPr>
          <a:xfrm>
            <a:off x="3825144" y="5652653"/>
            <a:ext cx="1849581" cy="540327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En från varje lag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93726234-D8A7-D433-EA91-AFF16FB01736}"/>
              </a:ext>
            </a:extLst>
          </p:cNvPr>
          <p:cNvSpPr/>
          <p:nvPr/>
        </p:nvSpPr>
        <p:spPr>
          <a:xfrm>
            <a:off x="6525129" y="5652652"/>
            <a:ext cx="1849581" cy="540327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>
                <a:solidFill>
                  <a:schemeClr val="tx1"/>
                </a:solidFill>
              </a:rPr>
              <a:t>Raffe</a:t>
            </a:r>
            <a:r>
              <a:rPr lang="sv-SE" dirty="0">
                <a:solidFill>
                  <a:schemeClr val="tx1"/>
                </a:solidFill>
              </a:rPr>
              <a:t>, Niklas L och Emma 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FA1BC64E-8604-DF3C-73F7-D7607A394AC3}"/>
              </a:ext>
            </a:extLst>
          </p:cNvPr>
          <p:cNvSpPr/>
          <p:nvPr/>
        </p:nvSpPr>
        <p:spPr>
          <a:xfrm>
            <a:off x="9417629" y="5652651"/>
            <a:ext cx="1849581" cy="540327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Amelie, Niklas L och Andreas</a:t>
            </a:r>
          </a:p>
        </p:txBody>
      </p:sp>
    </p:spTree>
    <p:extLst>
      <p:ext uri="{BB962C8B-B14F-4D97-AF65-F5344CB8AC3E}">
        <p14:creationId xmlns:p14="http://schemas.microsoft.com/office/powerpoint/2010/main" val="36821940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A7156BE-C1AC-A199-2DC6-2D115074D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sv-SE" sz="4000">
                <a:solidFill>
                  <a:srgbClr val="FFFFFF"/>
                </a:solidFill>
              </a:rPr>
              <a:t>Övriga frågor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EDF4A17-8325-E807-4C0F-26E8C881A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sv-SE" sz="2000" dirty="0"/>
              <a:t>Föräldramöten</a:t>
            </a:r>
          </a:p>
          <a:p>
            <a:r>
              <a:rPr lang="sv-SE" sz="2000" dirty="0"/>
              <a:t>Utdrag ur belastningsregistret</a:t>
            </a:r>
          </a:p>
          <a:p>
            <a:r>
              <a:rPr lang="sv-SE" sz="2000" dirty="0"/>
              <a:t>Inventering matchkläder</a:t>
            </a:r>
          </a:p>
          <a:p>
            <a:r>
              <a:rPr lang="sv-SE" sz="2000" dirty="0"/>
              <a:t>Nycklar</a:t>
            </a:r>
          </a:p>
          <a:p>
            <a:r>
              <a:rPr lang="sv-SE" sz="2000" dirty="0"/>
              <a:t>Städdag</a:t>
            </a:r>
          </a:p>
          <a:p>
            <a:r>
              <a:rPr lang="sv-SE" sz="2000" dirty="0"/>
              <a:t>Föreläsning 24 maj </a:t>
            </a:r>
            <a:r>
              <a:rPr lang="sv-SE" sz="2000"/>
              <a:t>i Heby, </a:t>
            </a:r>
            <a:r>
              <a:rPr lang="sv-SE" sz="2000" dirty="0"/>
              <a:t>Patrik Brenning</a:t>
            </a:r>
          </a:p>
          <a:p>
            <a:pPr marL="0" indent="0">
              <a:buNone/>
            </a:pPr>
            <a:endParaRPr lang="sv-SE" sz="2000" dirty="0"/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690674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637B2035-1FCB-439A-B421-095E136C7E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676D6CDF-C512-4739-B158-55EE955EFA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503" y="-1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240EDAA-C59F-55F7-53D9-A6DC6CEBE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3" y="670559"/>
            <a:ext cx="4683321" cy="2148841"/>
          </a:xfrm>
        </p:spPr>
        <p:txBody>
          <a:bodyPr anchor="t">
            <a:normAutofit/>
          </a:bodyPr>
          <a:lstStyle/>
          <a:p>
            <a:r>
              <a:rPr lang="sv-SE"/>
              <a:t>Läget i lagen </a:t>
            </a:r>
          </a:p>
        </p:txBody>
      </p:sp>
      <p:pic>
        <p:nvPicPr>
          <p:cNvPr id="1026" name="Picture 2" descr="Svensk Fotboll on X: &quot;Nu har vi ...">
            <a:extLst>
              <a:ext uri="{FF2B5EF4-FFF2-40B4-BE49-F238E27FC236}">
                <a16:creationId xmlns:a16="http://schemas.microsoft.com/office/drawing/2014/main" id="{F0221FB7-8D0F-4F3F-29CF-D2BBFF1809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75" b="-2"/>
          <a:stretch/>
        </p:blipFill>
        <p:spPr bwMode="auto">
          <a:xfrm>
            <a:off x="1" y="3105151"/>
            <a:ext cx="6448424" cy="3752849"/>
          </a:xfrm>
          <a:custGeom>
            <a:avLst/>
            <a:gdLst/>
            <a:ahLst/>
            <a:cxnLst/>
            <a:rect l="l" t="t" r="r" b="b"/>
            <a:pathLst>
              <a:path w="6448424" h="3752849">
                <a:moveTo>
                  <a:pt x="0" y="0"/>
                </a:moveTo>
                <a:lnTo>
                  <a:pt x="137978" y="22215"/>
                </a:lnTo>
                <a:cubicBezTo>
                  <a:pt x="196046" y="32277"/>
                  <a:pt x="252469" y="42437"/>
                  <a:pt x="295660" y="49771"/>
                </a:cubicBezTo>
                <a:cubicBezTo>
                  <a:pt x="364885" y="66610"/>
                  <a:pt x="403214" y="32071"/>
                  <a:pt x="456941" y="65635"/>
                </a:cubicBezTo>
                <a:cubicBezTo>
                  <a:pt x="529612" y="69090"/>
                  <a:pt x="662508" y="71245"/>
                  <a:pt x="731691" y="70501"/>
                </a:cubicBezTo>
                <a:cubicBezTo>
                  <a:pt x="768741" y="62400"/>
                  <a:pt x="808263" y="64633"/>
                  <a:pt x="841820" y="61171"/>
                </a:cubicBezTo>
                <a:cubicBezTo>
                  <a:pt x="958973" y="43639"/>
                  <a:pt x="1009730" y="45863"/>
                  <a:pt x="1068219" y="39136"/>
                </a:cubicBezTo>
                <a:cubicBezTo>
                  <a:pt x="1104329" y="33447"/>
                  <a:pt x="1156536" y="44203"/>
                  <a:pt x="1174190" y="38808"/>
                </a:cubicBezTo>
                <a:cubicBezTo>
                  <a:pt x="1188943" y="36385"/>
                  <a:pt x="1213832" y="14880"/>
                  <a:pt x="1225923" y="34507"/>
                </a:cubicBezTo>
                <a:cubicBezTo>
                  <a:pt x="1305283" y="8501"/>
                  <a:pt x="1319617" y="30839"/>
                  <a:pt x="1385617" y="18003"/>
                </a:cubicBezTo>
                <a:cubicBezTo>
                  <a:pt x="1461876" y="-26747"/>
                  <a:pt x="1519510" y="56342"/>
                  <a:pt x="1563967" y="4638"/>
                </a:cubicBezTo>
                <a:lnTo>
                  <a:pt x="1676634" y="10582"/>
                </a:lnTo>
                <a:lnTo>
                  <a:pt x="1769429" y="20265"/>
                </a:lnTo>
                <a:cubicBezTo>
                  <a:pt x="1790625" y="23534"/>
                  <a:pt x="1880369" y="18448"/>
                  <a:pt x="1900584" y="27732"/>
                </a:cubicBezTo>
                <a:cubicBezTo>
                  <a:pt x="2072430" y="22762"/>
                  <a:pt x="2014935" y="5831"/>
                  <a:pt x="2127041" y="22101"/>
                </a:cubicBezTo>
                <a:cubicBezTo>
                  <a:pt x="2168847" y="65820"/>
                  <a:pt x="2153052" y="28773"/>
                  <a:pt x="2211644" y="44507"/>
                </a:cubicBezTo>
                <a:cubicBezTo>
                  <a:pt x="2211201" y="9921"/>
                  <a:pt x="2277596" y="73686"/>
                  <a:pt x="2299605" y="38004"/>
                </a:cubicBezTo>
                <a:cubicBezTo>
                  <a:pt x="2309570" y="41997"/>
                  <a:pt x="2318531" y="46991"/>
                  <a:pt x="2327359" y="52270"/>
                </a:cubicBezTo>
                <a:lnTo>
                  <a:pt x="2331995" y="55017"/>
                </a:lnTo>
                <a:lnTo>
                  <a:pt x="2353777" y="59755"/>
                </a:lnTo>
                <a:lnTo>
                  <a:pt x="2355893" y="68914"/>
                </a:lnTo>
                <a:lnTo>
                  <a:pt x="2385794" y="81650"/>
                </a:lnTo>
                <a:cubicBezTo>
                  <a:pt x="2397613" y="85211"/>
                  <a:pt x="2411061" y="87627"/>
                  <a:pt x="2427010" y="88184"/>
                </a:cubicBezTo>
                <a:cubicBezTo>
                  <a:pt x="2486314" y="76422"/>
                  <a:pt x="2553170" y="126870"/>
                  <a:pt x="2627153" y="110451"/>
                </a:cubicBezTo>
                <a:cubicBezTo>
                  <a:pt x="2653722" y="107383"/>
                  <a:pt x="2732043" y="116068"/>
                  <a:pt x="2744462" y="128780"/>
                </a:cubicBezTo>
                <a:cubicBezTo>
                  <a:pt x="2760299" y="132873"/>
                  <a:pt x="2780248" y="130843"/>
                  <a:pt x="2785202" y="143610"/>
                </a:cubicBezTo>
                <a:cubicBezTo>
                  <a:pt x="2794558" y="159316"/>
                  <a:pt x="2856498" y="142821"/>
                  <a:pt x="2844667" y="159029"/>
                </a:cubicBezTo>
                <a:cubicBezTo>
                  <a:pt x="2888530" y="147871"/>
                  <a:pt x="2914187" y="181391"/>
                  <a:pt x="2946649" y="192330"/>
                </a:cubicBezTo>
                <a:cubicBezTo>
                  <a:pt x="2981872" y="180417"/>
                  <a:pt x="3015239" y="215115"/>
                  <a:pt x="3088812" y="226485"/>
                </a:cubicBezTo>
                <a:cubicBezTo>
                  <a:pt x="3127734" y="212524"/>
                  <a:pt x="3138301" y="234381"/>
                  <a:pt x="3208669" y="217774"/>
                </a:cubicBezTo>
                <a:cubicBezTo>
                  <a:pt x="3242208" y="219284"/>
                  <a:pt x="3229623" y="233297"/>
                  <a:pt x="3290045" y="235553"/>
                </a:cubicBezTo>
                <a:cubicBezTo>
                  <a:pt x="3399655" y="215239"/>
                  <a:pt x="3444518" y="245862"/>
                  <a:pt x="3529335" y="249571"/>
                </a:cubicBezTo>
                <a:cubicBezTo>
                  <a:pt x="3623697" y="257405"/>
                  <a:pt x="3587652" y="268832"/>
                  <a:pt x="3716766" y="252690"/>
                </a:cubicBezTo>
                <a:cubicBezTo>
                  <a:pt x="3723469" y="267318"/>
                  <a:pt x="3737863" y="269842"/>
                  <a:pt x="3765333" y="266823"/>
                </a:cubicBezTo>
                <a:cubicBezTo>
                  <a:pt x="3810754" y="271601"/>
                  <a:pt x="3792745" y="303866"/>
                  <a:pt x="3846897" y="290090"/>
                </a:cubicBezTo>
                <a:cubicBezTo>
                  <a:pt x="3830941" y="306608"/>
                  <a:pt x="3929114" y="308026"/>
                  <a:pt x="3900217" y="323590"/>
                </a:cubicBezTo>
                <a:cubicBezTo>
                  <a:pt x="3922367" y="343425"/>
                  <a:pt x="3948574" y="318948"/>
                  <a:pt x="3971444" y="336662"/>
                </a:cubicBezTo>
                <a:cubicBezTo>
                  <a:pt x="4002781" y="344193"/>
                  <a:pt x="3960997" y="315419"/>
                  <a:pt x="3997868" y="318867"/>
                </a:cubicBezTo>
                <a:cubicBezTo>
                  <a:pt x="4041159" y="326219"/>
                  <a:pt x="4055435" y="293981"/>
                  <a:pt x="4070852" y="339615"/>
                </a:cubicBezTo>
                <a:cubicBezTo>
                  <a:pt x="4121286" y="335828"/>
                  <a:pt x="4121920" y="355506"/>
                  <a:pt x="4180483" y="373369"/>
                </a:cubicBezTo>
                <a:cubicBezTo>
                  <a:pt x="4211379" y="366707"/>
                  <a:pt x="4230171" y="374664"/>
                  <a:pt x="4246264" y="387458"/>
                </a:cubicBezTo>
                <a:cubicBezTo>
                  <a:pt x="4308508" y="393310"/>
                  <a:pt x="4357326" y="416142"/>
                  <a:pt x="4423169" y="431783"/>
                </a:cubicBezTo>
                <a:lnTo>
                  <a:pt x="4446752" y="435383"/>
                </a:lnTo>
                <a:lnTo>
                  <a:pt x="4446954" y="435566"/>
                </a:lnTo>
                <a:cubicBezTo>
                  <a:pt x="4508528" y="480137"/>
                  <a:pt x="4617740" y="529869"/>
                  <a:pt x="4662523" y="553169"/>
                </a:cubicBezTo>
                <a:cubicBezTo>
                  <a:pt x="4720320" y="547046"/>
                  <a:pt x="4678644" y="560102"/>
                  <a:pt x="4715641" y="575354"/>
                </a:cubicBezTo>
                <a:cubicBezTo>
                  <a:pt x="4682056" y="593278"/>
                  <a:pt x="4768370" y="586520"/>
                  <a:pt x="4742071" y="614016"/>
                </a:cubicBezTo>
                <a:cubicBezTo>
                  <a:pt x="4749637" y="615922"/>
                  <a:pt x="4757797" y="616899"/>
                  <a:pt x="4766183" y="617675"/>
                </a:cubicBezTo>
                <a:lnTo>
                  <a:pt x="4770562" y="618094"/>
                </a:lnTo>
                <a:lnTo>
                  <a:pt x="4783240" y="624350"/>
                </a:lnTo>
                <a:lnTo>
                  <a:pt x="4792882" y="620401"/>
                </a:lnTo>
                <a:lnTo>
                  <a:pt x="4816310" y="625721"/>
                </a:lnTo>
                <a:cubicBezTo>
                  <a:pt x="4824144" y="628595"/>
                  <a:pt x="4831482" y="632720"/>
                  <a:pt x="4837953" y="638824"/>
                </a:cubicBezTo>
                <a:cubicBezTo>
                  <a:pt x="4848645" y="668753"/>
                  <a:pt x="4922266" y="669148"/>
                  <a:pt x="4933914" y="707398"/>
                </a:cubicBezTo>
                <a:cubicBezTo>
                  <a:pt x="4940833" y="719653"/>
                  <a:pt x="4978358" y="746502"/>
                  <a:pt x="4995259" y="744825"/>
                </a:cubicBezTo>
                <a:cubicBezTo>
                  <a:pt x="5005107" y="749034"/>
                  <a:pt x="5010567" y="758092"/>
                  <a:pt x="5024744" y="753396"/>
                </a:cubicBezTo>
                <a:cubicBezTo>
                  <a:pt x="5047511" y="761361"/>
                  <a:pt x="5109162" y="783016"/>
                  <a:pt x="5131877" y="792613"/>
                </a:cubicBezTo>
                <a:cubicBezTo>
                  <a:pt x="5132671" y="802792"/>
                  <a:pt x="5144554" y="806683"/>
                  <a:pt x="5161031" y="810975"/>
                </a:cubicBezTo>
                <a:lnTo>
                  <a:pt x="5176815" y="815342"/>
                </a:lnTo>
                <a:lnTo>
                  <a:pt x="5180064" y="831233"/>
                </a:lnTo>
                <a:cubicBezTo>
                  <a:pt x="5202966" y="819270"/>
                  <a:pt x="5188976" y="863361"/>
                  <a:pt x="5215059" y="865080"/>
                </a:cubicBezTo>
                <a:cubicBezTo>
                  <a:pt x="5235765" y="864786"/>
                  <a:pt x="5236347" y="878098"/>
                  <a:pt x="5245643" y="887119"/>
                </a:cubicBezTo>
                <a:cubicBezTo>
                  <a:pt x="5267660" y="891609"/>
                  <a:pt x="5295742" y="939348"/>
                  <a:pt x="5295952" y="957174"/>
                </a:cubicBezTo>
                <a:cubicBezTo>
                  <a:pt x="5284322" y="1008946"/>
                  <a:pt x="5374979" y="1038019"/>
                  <a:pt x="5367826" y="1079140"/>
                </a:cubicBezTo>
                <a:cubicBezTo>
                  <a:pt x="5371668" y="1089190"/>
                  <a:pt x="5377921" y="1097135"/>
                  <a:pt x="5385646" y="1103730"/>
                </a:cubicBezTo>
                <a:lnTo>
                  <a:pt x="5410965" y="1119397"/>
                </a:lnTo>
                <a:lnTo>
                  <a:pt x="5436960" y="1130910"/>
                </a:lnTo>
                <a:lnTo>
                  <a:pt x="5442083" y="1133134"/>
                </a:lnTo>
                <a:cubicBezTo>
                  <a:pt x="5451910" y="1137346"/>
                  <a:pt x="5457170" y="1169188"/>
                  <a:pt x="5465219" y="1174479"/>
                </a:cubicBezTo>
                <a:cubicBezTo>
                  <a:pt x="5488744" y="1195184"/>
                  <a:pt x="5467141" y="1223401"/>
                  <a:pt x="5488171" y="1238604"/>
                </a:cubicBezTo>
                <a:cubicBezTo>
                  <a:pt x="5523491" y="1271811"/>
                  <a:pt x="5486623" y="1305961"/>
                  <a:pt x="5562172" y="1320840"/>
                </a:cubicBezTo>
                <a:cubicBezTo>
                  <a:pt x="5601634" y="1385316"/>
                  <a:pt x="5636528" y="1453139"/>
                  <a:pt x="5686905" y="1512529"/>
                </a:cubicBezTo>
                <a:cubicBezTo>
                  <a:pt x="5729049" y="1575678"/>
                  <a:pt x="5699691" y="1553768"/>
                  <a:pt x="5748726" y="1623716"/>
                </a:cubicBezTo>
                <a:cubicBezTo>
                  <a:pt x="5783098" y="1689734"/>
                  <a:pt x="5789710" y="1639740"/>
                  <a:pt x="5842593" y="1726595"/>
                </a:cubicBezTo>
                <a:cubicBezTo>
                  <a:pt x="5837824" y="1733043"/>
                  <a:pt x="5862023" y="1845188"/>
                  <a:pt x="5861042" y="1851837"/>
                </a:cubicBezTo>
                <a:cubicBezTo>
                  <a:pt x="5874156" y="1887981"/>
                  <a:pt x="5901790" y="1919218"/>
                  <a:pt x="5921290" y="1943460"/>
                </a:cubicBezTo>
                <a:lnTo>
                  <a:pt x="5978046" y="1997284"/>
                </a:lnTo>
                <a:lnTo>
                  <a:pt x="5992479" y="2056720"/>
                </a:lnTo>
                <a:cubicBezTo>
                  <a:pt x="6011078" y="2079033"/>
                  <a:pt x="6072687" y="2117397"/>
                  <a:pt x="6089639" y="2131171"/>
                </a:cubicBezTo>
                <a:lnTo>
                  <a:pt x="6094199" y="2139379"/>
                </a:lnTo>
                <a:lnTo>
                  <a:pt x="6094822" y="2139386"/>
                </a:lnTo>
                <a:cubicBezTo>
                  <a:pt x="6096947" y="2140841"/>
                  <a:pt x="6098876" y="2143416"/>
                  <a:pt x="6100692" y="2147736"/>
                </a:cubicBezTo>
                <a:lnTo>
                  <a:pt x="6102516" y="2154343"/>
                </a:lnTo>
                <a:lnTo>
                  <a:pt x="6111361" y="2170264"/>
                </a:lnTo>
                <a:lnTo>
                  <a:pt x="6215475" y="2270153"/>
                </a:lnTo>
                <a:lnTo>
                  <a:pt x="6255966" y="2335401"/>
                </a:lnTo>
                <a:lnTo>
                  <a:pt x="6272711" y="2385144"/>
                </a:lnTo>
                <a:cubicBezTo>
                  <a:pt x="6282320" y="2406495"/>
                  <a:pt x="6299066" y="2405139"/>
                  <a:pt x="6304347" y="2439388"/>
                </a:cubicBezTo>
                <a:cubicBezTo>
                  <a:pt x="6297131" y="2486231"/>
                  <a:pt x="6325530" y="2500962"/>
                  <a:pt x="6326729" y="2549400"/>
                </a:cubicBezTo>
                <a:cubicBezTo>
                  <a:pt x="6325926" y="2572066"/>
                  <a:pt x="6339111" y="2599957"/>
                  <a:pt x="6344663" y="2628839"/>
                </a:cubicBezTo>
                <a:lnTo>
                  <a:pt x="6375811" y="2639204"/>
                </a:lnTo>
                <a:cubicBezTo>
                  <a:pt x="6375427" y="2643533"/>
                  <a:pt x="6375041" y="2647863"/>
                  <a:pt x="6374657" y="2652193"/>
                </a:cubicBezTo>
                <a:cubicBezTo>
                  <a:pt x="6373555" y="2658134"/>
                  <a:pt x="6371943" y="2662665"/>
                  <a:pt x="6369740" y="2664642"/>
                </a:cubicBezTo>
                <a:cubicBezTo>
                  <a:pt x="6368032" y="2674540"/>
                  <a:pt x="6371528" y="2686899"/>
                  <a:pt x="6361964" y="2690172"/>
                </a:cubicBezTo>
                <a:cubicBezTo>
                  <a:pt x="6350507" y="2696218"/>
                  <a:pt x="6369375" y="2734440"/>
                  <a:pt x="6355511" y="2727335"/>
                </a:cubicBezTo>
                <a:cubicBezTo>
                  <a:pt x="6358746" y="2734104"/>
                  <a:pt x="6360434" y="2742096"/>
                  <a:pt x="6361058" y="2750592"/>
                </a:cubicBezTo>
                <a:cubicBezTo>
                  <a:pt x="6361013" y="2751998"/>
                  <a:pt x="6360970" y="2753408"/>
                  <a:pt x="6360926" y="2754814"/>
                </a:cubicBezTo>
                <a:lnTo>
                  <a:pt x="6339285" y="2810353"/>
                </a:lnTo>
                <a:cubicBezTo>
                  <a:pt x="6360091" y="2854187"/>
                  <a:pt x="6313103" y="2870086"/>
                  <a:pt x="6325672" y="2908809"/>
                </a:cubicBezTo>
                <a:cubicBezTo>
                  <a:pt x="6341563" y="2966972"/>
                  <a:pt x="6291836" y="2935388"/>
                  <a:pt x="6333498" y="3009772"/>
                </a:cubicBezTo>
                <a:cubicBezTo>
                  <a:pt x="6345476" y="3039254"/>
                  <a:pt x="6345955" y="3068963"/>
                  <a:pt x="6334947" y="3095405"/>
                </a:cubicBezTo>
                <a:lnTo>
                  <a:pt x="6344768" y="3155941"/>
                </a:lnTo>
                <a:cubicBezTo>
                  <a:pt x="6348643" y="3153663"/>
                  <a:pt x="6311793" y="3186588"/>
                  <a:pt x="6314754" y="3197987"/>
                </a:cubicBezTo>
                <a:cubicBezTo>
                  <a:pt x="6318695" y="3221971"/>
                  <a:pt x="6319257" y="3226752"/>
                  <a:pt x="6304230" y="3239690"/>
                </a:cubicBezTo>
                <a:cubicBezTo>
                  <a:pt x="6306321" y="3248567"/>
                  <a:pt x="6307305" y="3254005"/>
                  <a:pt x="6308837" y="3264003"/>
                </a:cubicBezTo>
                <a:cubicBezTo>
                  <a:pt x="6301812" y="3288243"/>
                  <a:pt x="6298529" y="3302527"/>
                  <a:pt x="6309285" y="3324103"/>
                </a:cubicBezTo>
                <a:cubicBezTo>
                  <a:pt x="6301188" y="3343007"/>
                  <a:pt x="6329285" y="3359307"/>
                  <a:pt x="6342503" y="3405661"/>
                </a:cubicBezTo>
                <a:cubicBezTo>
                  <a:pt x="6338012" y="3447477"/>
                  <a:pt x="6408325" y="3505721"/>
                  <a:pt x="6401531" y="3550593"/>
                </a:cubicBezTo>
                <a:cubicBezTo>
                  <a:pt x="6395655" y="3579549"/>
                  <a:pt x="6423437" y="3594758"/>
                  <a:pt x="6427705" y="3624684"/>
                </a:cubicBezTo>
                <a:cubicBezTo>
                  <a:pt x="6416402" y="3629199"/>
                  <a:pt x="6435787" y="3639516"/>
                  <a:pt x="6448424" y="3657106"/>
                </a:cubicBezTo>
                <a:lnTo>
                  <a:pt x="6444014" y="3752742"/>
                </a:lnTo>
                <a:cubicBezTo>
                  <a:pt x="6443990" y="3752777"/>
                  <a:pt x="6443967" y="3752813"/>
                  <a:pt x="6443946" y="3752849"/>
                </a:cubicBezTo>
                <a:lnTo>
                  <a:pt x="0" y="3752849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751B103-C2F8-6FA7-05F9-243EAC03B6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97004" y="670559"/>
            <a:ext cx="4555782" cy="5445076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sv-SE" sz="2000" dirty="0"/>
              <a:t>Födda 19 (20) </a:t>
            </a:r>
          </a:p>
          <a:p>
            <a:pPr marL="0" indent="0">
              <a:buNone/>
            </a:pPr>
            <a:r>
              <a:rPr lang="sv-SE" sz="2000" dirty="0"/>
              <a:t>Födda 17-18 </a:t>
            </a:r>
          </a:p>
          <a:p>
            <a:pPr marL="0" indent="0">
              <a:buNone/>
            </a:pPr>
            <a:r>
              <a:rPr lang="sv-SE" sz="2000" dirty="0"/>
              <a:t>Födda 15-16</a:t>
            </a:r>
          </a:p>
          <a:p>
            <a:pPr marL="0" indent="0">
              <a:buNone/>
            </a:pPr>
            <a:r>
              <a:rPr lang="sv-SE" sz="2000" dirty="0"/>
              <a:t>Födda 14</a:t>
            </a:r>
          </a:p>
          <a:p>
            <a:pPr marL="0" indent="0">
              <a:buNone/>
            </a:pPr>
            <a:r>
              <a:rPr lang="sv-SE" sz="2000" dirty="0"/>
              <a:t>Födda 12/13 (F)</a:t>
            </a:r>
          </a:p>
          <a:p>
            <a:pPr marL="0" indent="0">
              <a:buNone/>
            </a:pPr>
            <a:r>
              <a:rPr lang="sv-SE" sz="2000" dirty="0"/>
              <a:t>Födda 12/13 (P)</a:t>
            </a:r>
          </a:p>
          <a:p>
            <a:pPr marL="0" indent="0">
              <a:buNone/>
            </a:pPr>
            <a:r>
              <a:rPr lang="sv-SE" sz="2000" dirty="0"/>
              <a:t>Födda 08-11</a:t>
            </a:r>
          </a:p>
          <a:p>
            <a:pPr marL="0" indent="0">
              <a:buNone/>
            </a:pP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906362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DDE635B-D786-F219-FBC1-F26AAA67E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r>
              <a:rPr lang="sv-SE" sz="4000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9C346BE-BC5A-99F9-14D7-1F119BB2B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405894"/>
            <a:ext cx="5315189" cy="3535083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sv-SE" sz="1900" strike="sngStrike" dirty="0"/>
              <a:t>Läget i lagen</a:t>
            </a:r>
          </a:p>
          <a:p>
            <a:pPr marL="0" indent="0">
              <a:buNone/>
            </a:pPr>
            <a:r>
              <a:rPr lang="sv-SE" sz="3200" b="1" dirty="0"/>
              <a:t>Anmälan seriespel</a:t>
            </a:r>
          </a:p>
          <a:p>
            <a:pPr marL="0" indent="0">
              <a:buNone/>
            </a:pPr>
            <a:r>
              <a:rPr lang="sv-SE" sz="1900" dirty="0"/>
              <a:t>Träningstider</a:t>
            </a:r>
          </a:p>
          <a:p>
            <a:pPr marL="0" indent="0">
              <a:buNone/>
            </a:pPr>
            <a:r>
              <a:rPr lang="sv-SE" sz="1900" dirty="0"/>
              <a:t>Cuper 2025</a:t>
            </a:r>
          </a:p>
          <a:p>
            <a:pPr marL="0" indent="0">
              <a:buNone/>
            </a:pPr>
            <a:r>
              <a:rPr lang="sv-SE" sz="1900" dirty="0"/>
              <a:t>Fotbollens dag vår/höst</a:t>
            </a:r>
          </a:p>
          <a:p>
            <a:pPr marL="0" indent="0">
              <a:buNone/>
            </a:pPr>
            <a:r>
              <a:rPr lang="sv-SE" sz="1900" dirty="0"/>
              <a:t>Ekonomi och spelaravgift</a:t>
            </a:r>
          </a:p>
          <a:p>
            <a:pPr marL="0" indent="0">
              <a:buNone/>
            </a:pPr>
            <a:r>
              <a:rPr lang="sv-SE" sz="1900" dirty="0"/>
              <a:t>Tränarutbildning</a:t>
            </a:r>
          </a:p>
          <a:p>
            <a:pPr marL="0" indent="0">
              <a:buNone/>
            </a:pPr>
            <a:r>
              <a:rPr lang="sv-SE" sz="1900" dirty="0"/>
              <a:t>Status ansvarsområden och projektgrupper</a:t>
            </a:r>
          </a:p>
          <a:p>
            <a:pPr marL="0" indent="0">
              <a:buNone/>
            </a:pPr>
            <a:r>
              <a:rPr lang="sv-SE" sz="1900" dirty="0"/>
              <a:t>Övriga frågor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2" descr="Järlåsa IF – Aktiviteter för barn ...">
            <a:extLst>
              <a:ext uri="{FF2B5EF4-FFF2-40B4-BE49-F238E27FC236}">
                <a16:creationId xmlns:a16="http://schemas.microsoft.com/office/drawing/2014/main" id="{6801B424-E97A-7868-CADD-C9C039BF39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4" r="2112" b="2"/>
          <a:stretch/>
        </p:blipFill>
        <p:spPr bwMode="auto">
          <a:xfrm>
            <a:off x="7075967" y="1277445"/>
            <a:ext cx="4170530" cy="4335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7915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240EDAA-C59F-55F7-53D9-A6DC6CEBE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sv-SE" sz="4000" dirty="0">
                <a:solidFill>
                  <a:srgbClr val="FFFFFF"/>
                </a:solidFill>
              </a:rPr>
              <a:t>Anmälan seriespel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751B103-C2F8-6FA7-05F9-243EAC03B6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000" dirty="0"/>
              <a:t>Födda 19 (20) – Endast träning</a:t>
            </a:r>
          </a:p>
          <a:p>
            <a:pPr marL="0" indent="0">
              <a:buNone/>
            </a:pPr>
            <a:r>
              <a:rPr lang="sv-SE" sz="2000" dirty="0"/>
              <a:t>Födda 17-18 – Poolspel 5 vs 5, Mix 8 år</a:t>
            </a:r>
          </a:p>
          <a:p>
            <a:pPr marL="0" indent="0">
              <a:buNone/>
            </a:pPr>
            <a:r>
              <a:rPr lang="sv-SE" sz="2000" dirty="0"/>
              <a:t>Födda 15-16 – Poolspel 5 vs 5, Pojkar 9 år</a:t>
            </a:r>
          </a:p>
          <a:p>
            <a:pPr marL="0" indent="0">
              <a:buNone/>
            </a:pPr>
            <a:r>
              <a:rPr lang="sv-SE" sz="2000" dirty="0"/>
              <a:t>Födda 14 – Pojkar 12 år, Lätt</a:t>
            </a:r>
          </a:p>
          <a:p>
            <a:pPr marL="0" indent="0">
              <a:buNone/>
            </a:pPr>
            <a:r>
              <a:rPr lang="sv-SE" sz="2000" dirty="0"/>
              <a:t>Födda 12/13 (F) – Flickor 12 år, Medel</a:t>
            </a:r>
          </a:p>
          <a:p>
            <a:pPr marL="0" indent="0">
              <a:buNone/>
            </a:pPr>
            <a:r>
              <a:rPr lang="sv-SE" sz="2000" dirty="0"/>
              <a:t>Födda 12/13 (P) – Pojkar 12 år, Medel</a:t>
            </a:r>
          </a:p>
          <a:p>
            <a:pPr marL="0" indent="0">
              <a:buNone/>
            </a:pPr>
            <a:r>
              <a:rPr lang="sv-SE" sz="2000" dirty="0"/>
              <a:t>Födda 08-11 – Endast träning</a:t>
            </a:r>
          </a:p>
          <a:p>
            <a:pPr marL="0" indent="0">
              <a:buNone/>
            </a:pP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436909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FE49A27-C5BF-5564-171F-5D5ED0F41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1854926"/>
            <a:ext cx="2880828" cy="398408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dirty="0" err="1">
                <a:solidFill>
                  <a:srgbClr val="FFFFFF"/>
                </a:solidFill>
              </a:rPr>
              <a:t>Medskick</a:t>
            </a:r>
            <a:r>
              <a:rPr lang="en-US" sz="4000" dirty="0">
                <a:solidFill>
                  <a:srgbClr val="FFFFFF"/>
                </a:solidFill>
              </a:rPr>
              <a:t> </a:t>
            </a:r>
            <a:r>
              <a:rPr lang="en-US" sz="4000" dirty="0" err="1">
                <a:solidFill>
                  <a:srgbClr val="FFFFFF"/>
                </a:solidFill>
              </a:rPr>
              <a:t>från</a:t>
            </a:r>
            <a:r>
              <a:rPr lang="en-US" sz="4000" dirty="0">
                <a:solidFill>
                  <a:srgbClr val="FFFFFF"/>
                </a:solidFill>
              </a:rPr>
              <a:t> UFF </a:t>
            </a:r>
            <a:r>
              <a:rPr lang="en-US" sz="4000" dirty="0" err="1">
                <a:solidFill>
                  <a:srgbClr val="FFFFFF"/>
                </a:solidFill>
              </a:rPr>
              <a:t>inför</a:t>
            </a:r>
            <a:r>
              <a:rPr lang="en-US" sz="4000" dirty="0">
                <a:solidFill>
                  <a:srgbClr val="FFFFFF"/>
                </a:solidFill>
              </a:rPr>
              <a:t> </a:t>
            </a:r>
            <a:r>
              <a:rPr lang="en-US" sz="4000" dirty="0" err="1">
                <a:solidFill>
                  <a:srgbClr val="FFFFFF"/>
                </a:solidFill>
              </a:rPr>
              <a:t>seriespel</a:t>
            </a:r>
            <a:endParaRPr lang="en-US" sz="24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C611B89-E27E-4D04-DD03-C4D303347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01042" y="643097"/>
            <a:ext cx="6752757" cy="553386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sv-SE" dirty="0"/>
              <a:t>Fair play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/>
              <a:t>Matchvärdskapet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/>
              <a:t>Omklädningsrum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/>
              <a:t>Välkomna motståndarlaget innan match genom mejl eller sms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/>
              <a:t>Inga fysiska blanketter, all registrering i </a:t>
            </a:r>
            <a:r>
              <a:rPr lang="sv-SE" dirty="0" err="1"/>
              <a:t>Fogis</a:t>
            </a:r>
            <a:r>
              <a:rPr lang="sv-SE" dirty="0"/>
              <a:t>/Min fotboll (gäller 7 vs 7)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dirty="0"/>
              <a:t>31/3 – klart i </a:t>
            </a:r>
            <a:r>
              <a:rPr lang="sv-SE" dirty="0" err="1"/>
              <a:t>Fogis</a:t>
            </a:r>
            <a:r>
              <a:rPr lang="sv-SE" dirty="0"/>
              <a:t> gällande matchtider</a:t>
            </a:r>
          </a:p>
        </p:txBody>
      </p:sp>
    </p:spTree>
    <p:extLst>
      <p:ext uri="{BB962C8B-B14F-4D97-AF65-F5344CB8AC3E}">
        <p14:creationId xmlns:p14="http://schemas.microsoft.com/office/powerpoint/2010/main" val="2101033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DDE635B-D786-F219-FBC1-F26AAA67E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r>
              <a:rPr lang="sv-SE" sz="400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9C346BE-BC5A-99F9-14D7-1F119BB2B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405894"/>
            <a:ext cx="5315189" cy="3535083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sv-SE" sz="1600" strike="sngStrike" dirty="0"/>
              <a:t>Läget i lagen</a:t>
            </a:r>
          </a:p>
          <a:p>
            <a:pPr marL="0" indent="0">
              <a:buNone/>
            </a:pPr>
            <a:r>
              <a:rPr lang="sv-SE" sz="1600" strike="sngStrike" dirty="0"/>
              <a:t>Anmälan seriespel</a:t>
            </a:r>
          </a:p>
          <a:p>
            <a:pPr marL="0" indent="0">
              <a:buNone/>
            </a:pPr>
            <a:r>
              <a:rPr lang="sv-SE" sz="3200" b="1" dirty="0"/>
              <a:t>Träningstider</a:t>
            </a:r>
          </a:p>
          <a:p>
            <a:pPr marL="0" indent="0">
              <a:buNone/>
            </a:pPr>
            <a:r>
              <a:rPr lang="sv-SE" sz="1600" dirty="0"/>
              <a:t>Cuper 2025</a:t>
            </a:r>
          </a:p>
          <a:p>
            <a:pPr marL="0" indent="0">
              <a:buNone/>
            </a:pPr>
            <a:r>
              <a:rPr lang="sv-SE" sz="1600" dirty="0"/>
              <a:t>Fotbollens dag vår/höst</a:t>
            </a:r>
          </a:p>
          <a:p>
            <a:pPr marL="0" indent="0">
              <a:buNone/>
            </a:pPr>
            <a:r>
              <a:rPr lang="sv-SE" sz="1600" dirty="0"/>
              <a:t>Ekonomi och spelaravgift</a:t>
            </a:r>
          </a:p>
          <a:p>
            <a:pPr marL="0" indent="0">
              <a:buNone/>
            </a:pPr>
            <a:r>
              <a:rPr lang="sv-SE" sz="1600" dirty="0"/>
              <a:t>Tränarutbildning</a:t>
            </a:r>
          </a:p>
          <a:p>
            <a:pPr marL="0" indent="0">
              <a:buNone/>
            </a:pPr>
            <a:r>
              <a:rPr lang="sv-SE" sz="1600" dirty="0"/>
              <a:t>Status ansvarsområden och projektgrupper</a:t>
            </a:r>
          </a:p>
          <a:p>
            <a:pPr marL="0" indent="0">
              <a:buNone/>
            </a:pPr>
            <a:r>
              <a:rPr lang="sv-SE" sz="1600" dirty="0"/>
              <a:t>Övriga frågor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2" descr="Järlåsa IF – Aktiviteter för barn ...">
            <a:extLst>
              <a:ext uri="{FF2B5EF4-FFF2-40B4-BE49-F238E27FC236}">
                <a16:creationId xmlns:a16="http://schemas.microsoft.com/office/drawing/2014/main" id="{6801B424-E97A-7868-CADD-C9C039BF39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4" r="2112" b="2"/>
          <a:stretch/>
        </p:blipFill>
        <p:spPr bwMode="auto">
          <a:xfrm>
            <a:off x="7075967" y="1277445"/>
            <a:ext cx="4170530" cy="4335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5339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57F8219-4CBA-ADA7-BEAC-FC624D2AE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sv-SE" sz="4000">
                <a:solidFill>
                  <a:srgbClr val="FFFFFF"/>
                </a:solidFill>
              </a:rPr>
              <a:t>Träningstider 1 januari – 13 april</a:t>
            </a: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55E68988-9245-AA51-0076-D6B6532D78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3632549"/>
              </p:ext>
            </p:extLst>
          </p:nvPr>
        </p:nvGraphicFramePr>
        <p:xfrm>
          <a:off x="4905052" y="1096107"/>
          <a:ext cx="6666836" cy="4762586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534004">
                  <a:extLst>
                    <a:ext uri="{9D8B030D-6E8A-4147-A177-3AD203B41FA5}">
                      <a16:colId xmlns:a16="http://schemas.microsoft.com/office/drawing/2014/main" val="1749153570"/>
                    </a:ext>
                  </a:extLst>
                </a:gridCol>
                <a:gridCol w="1820075">
                  <a:extLst>
                    <a:ext uri="{9D8B030D-6E8A-4147-A177-3AD203B41FA5}">
                      <a16:colId xmlns:a16="http://schemas.microsoft.com/office/drawing/2014/main" val="3026995262"/>
                    </a:ext>
                  </a:extLst>
                </a:gridCol>
                <a:gridCol w="1791467">
                  <a:extLst>
                    <a:ext uri="{9D8B030D-6E8A-4147-A177-3AD203B41FA5}">
                      <a16:colId xmlns:a16="http://schemas.microsoft.com/office/drawing/2014/main" val="1088055124"/>
                    </a:ext>
                  </a:extLst>
                </a:gridCol>
                <a:gridCol w="1521290">
                  <a:extLst>
                    <a:ext uri="{9D8B030D-6E8A-4147-A177-3AD203B41FA5}">
                      <a16:colId xmlns:a16="http://schemas.microsoft.com/office/drawing/2014/main" val="1913498595"/>
                    </a:ext>
                  </a:extLst>
                </a:gridCol>
              </a:tblGrid>
              <a:tr h="510457"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2857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2857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2857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2857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669602"/>
                  </a:ext>
                </a:extLst>
              </a:tr>
              <a:tr h="467709"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Abadi" panose="020B0604020104020204" pitchFamily="34" charset="0"/>
                        </a:rPr>
                        <a:t>18-19</a:t>
                      </a:r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Abadi" panose="020B0604020104020204" pitchFamily="34" charset="0"/>
                        </a:rPr>
                        <a:t>19-20</a:t>
                      </a:r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Abadi" panose="020B0604020104020204" pitchFamily="34" charset="0"/>
                        </a:rPr>
                        <a:t>20-21</a:t>
                      </a:r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6815343"/>
                  </a:ext>
                </a:extLst>
              </a:tr>
              <a:tr h="467709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Abadi" panose="020B0604020104020204" pitchFamily="34" charset="0"/>
                        </a:rPr>
                        <a:t>Måndag</a:t>
                      </a:r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2017/18</a:t>
                      </a:r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9379982"/>
                  </a:ext>
                </a:extLst>
              </a:tr>
              <a:tr h="467709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Abadi" panose="020B0604020104020204" pitchFamily="34" charset="0"/>
                        </a:rPr>
                        <a:t>Tisdag</a:t>
                      </a:r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 </a:t>
                      </a:r>
                      <a:r>
                        <a:rPr lang="en-US" sz="17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2012/13</a:t>
                      </a:r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  <a:r>
                        <a:rPr lang="en-US" sz="17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2012/13</a:t>
                      </a:r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Dam</a:t>
                      </a:r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7207856"/>
                  </a:ext>
                </a:extLst>
              </a:tr>
              <a:tr h="467709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Abadi" panose="020B0604020104020204" pitchFamily="34" charset="0"/>
                        </a:rPr>
                        <a:t>Onsdag</a:t>
                      </a:r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2015/16</a:t>
                      </a:r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2008-11</a:t>
                      </a:r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2903028"/>
                  </a:ext>
                </a:extLst>
              </a:tr>
              <a:tr h="467709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Abadi" panose="020B0604020104020204" pitchFamily="34" charset="0"/>
                        </a:rPr>
                        <a:t>Torsdag</a:t>
                      </a:r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  <a:r>
                        <a:rPr lang="en-US" sz="17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2012/13</a:t>
                      </a:r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6986622"/>
                  </a:ext>
                </a:extLst>
              </a:tr>
              <a:tr h="467709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Abadi" panose="020B0604020104020204" pitchFamily="34" charset="0"/>
                        </a:rPr>
                        <a:t>Fredag</a:t>
                      </a:r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  <a:r>
                        <a:rPr lang="en-US" sz="17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2012/13</a:t>
                      </a:r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0471787"/>
                  </a:ext>
                </a:extLst>
              </a:tr>
              <a:tr h="467709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Abadi" panose="020B0604020104020204" pitchFamily="34" charset="0"/>
                        </a:rPr>
                        <a:t>Lördag</a:t>
                      </a:r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4040400"/>
                  </a:ext>
                </a:extLst>
              </a:tr>
              <a:tr h="467709"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1" i="0" u="none" strike="noStrike" cap="none" spc="0">
                          <a:solidFill>
                            <a:schemeClr val="tx1"/>
                          </a:solidFill>
                          <a:effectLst/>
                          <a:latin typeface="Abadi" panose="020B0604020104020204" pitchFamily="34" charset="0"/>
                        </a:rPr>
                        <a:t>Söndag</a:t>
                      </a:r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7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Herr</a:t>
                      </a:r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5558079"/>
                  </a:ext>
                </a:extLst>
              </a:tr>
              <a:tr h="510457"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28575" cap="flat" cmpd="sng" algn="ctr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2857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2857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2857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7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904" marR="27904" marT="79209" marB="79209" anchor="b">
                    <a:lnL w="12700" cmpd="sng">
                      <a:noFill/>
                      <a:prstDash val="solid"/>
                    </a:lnL>
                    <a:lnR w="28575" cap="flat" cmpd="sng" algn="ctr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2857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5442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7051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15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17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19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1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reeform: Shape 23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99A5F6B-F98F-BD28-EDA2-5D9FDB177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83756"/>
            <a:ext cx="3701744" cy="2396359"/>
          </a:xfrm>
        </p:spPr>
        <p:txBody>
          <a:bodyPr anchor="b">
            <a:normAutofit/>
          </a:bodyPr>
          <a:lstStyle/>
          <a:p>
            <a:pPr algn="r"/>
            <a:r>
              <a:rPr lang="sv-SE" sz="4000" dirty="0">
                <a:solidFill>
                  <a:srgbClr val="FFFFFF"/>
                </a:solidFill>
              </a:rPr>
              <a:t>Träningstider </a:t>
            </a:r>
            <a:br>
              <a:rPr lang="sv-SE" sz="4000" dirty="0">
                <a:solidFill>
                  <a:srgbClr val="FFFFFF"/>
                </a:solidFill>
              </a:rPr>
            </a:br>
            <a:r>
              <a:rPr lang="sv-SE" sz="4000" i="1" dirty="0">
                <a:solidFill>
                  <a:srgbClr val="FFFFFF"/>
                </a:solidFill>
              </a:rPr>
              <a:t>14 april – 30 juni</a:t>
            </a: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6E11C7C2-4A87-3382-7A42-057D67C5B8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5460382"/>
              </p:ext>
            </p:extLst>
          </p:nvPr>
        </p:nvGraphicFramePr>
        <p:xfrm>
          <a:off x="4905052" y="1244734"/>
          <a:ext cx="6666835" cy="44653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59177">
                  <a:extLst>
                    <a:ext uri="{9D8B030D-6E8A-4147-A177-3AD203B41FA5}">
                      <a16:colId xmlns:a16="http://schemas.microsoft.com/office/drawing/2014/main" val="2381023926"/>
                    </a:ext>
                  </a:extLst>
                </a:gridCol>
                <a:gridCol w="1044281">
                  <a:extLst>
                    <a:ext uri="{9D8B030D-6E8A-4147-A177-3AD203B41FA5}">
                      <a16:colId xmlns:a16="http://schemas.microsoft.com/office/drawing/2014/main" val="3064738455"/>
                    </a:ext>
                  </a:extLst>
                </a:gridCol>
                <a:gridCol w="1044281">
                  <a:extLst>
                    <a:ext uri="{9D8B030D-6E8A-4147-A177-3AD203B41FA5}">
                      <a16:colId xmlns:a16="http://schemas.microsoft.com/office/drawing/2014/main" val="1850777988"/>
                    </a:ext>
                  </a:extLst>
                </a:gridCol>
                <a:gridCol w="1044281">
                  <a:extLst>
                    <a:ext uri="{9D8B030D-6E8A-4147-A177-3AD203B41FA5}">
                      <a16:colId xmlns:a16="http://schemas.microsoft.com/office/drawing/2014/main" val="3021035635"/>
                    </a:ext>
                  </a:extLst>
                </a:gridCol>
                <a:gridCol w="1044281">
                  <a:extLst>
                    <a:ext uri="{9D8B030D-6E8A-4147-A177-3AD203B41FA5}">
                      <a16:colId xmlns:a16="http://schemas.microsoft.com/office/drawing/2014/main" val="1130255236"/>
                    </a:ext>
                  </a:extLst>
                </a:gridCol>
                <a:gridCol w="1130534">
                  <a:extLst>
                    <a:ext uri="{9D8B030D-6E8A-4147-A177-3AD203B41FA5}">
                      <a16:colId xmlns:a16="http://schemas.microsoft.com/office/drawing/2014/main" val="4198783626"/>
                    </a:ext>
                  </a:extLst>
                </a:gridCol>
              </a:tblGrid>
              <a:tr h="403730"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extLst>
                  <a:ext uri="{0D108BD9-81ED-4DB2-BD59-A6C34878D82A}">
                    <a16:rowId xmlns:a16="http://schemas.microsoft.com/office/drawing/2014/main" val="974631310"/>
                  </a:ext>
                </a:extLst>
              </a:tr>
              <a:tr h="750785"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300" u="none" strike="noStrike">
                          <a:effectLst/>
                        </a:rPr>
                        <a:t>7 vs 7</a:t>
                      </a:r>
                      <a:endParaRPr lang="sv-SE" sz="2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300" u="none" strike="noStrike">
                          <a:effectLst/>
                        </a:rPr>
                        <a:t>7 vs 7</a:t>
                      </a:r>
                      <a:endParaRPr lang="sv-SE" sz="2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300" u="none" strike="noStrike">
                          <a:effectLst/>
                        </a:rPr>
                        <a:t>5 vs 5</a:t>
                      </a:r>
                      <a:endParaRPr lang="sv-SE" sz="2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300" u="none" strike="noStrike">
                          <a:effectLst/>
                        </a:rPr>
                        <a:t>5 vs 5</a:t>
                      </a:r>
                      <a:endParaRPr lang="sv-SE" sz="2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300" u="none" strike="noStrike">
                          <a:effectLst/>
                        </a:rPr>
                        <a:t>11 vs 11</a:t>
                      </a:r>
                      <a:endParaRPr lang="sv-SE" sz="2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extLst>
                  <a:ext uri="{0D108BD9-81ED-4DB2-BD59-A6C34878D82A}">
                    <a16:rowId xmlns:a16="http://schemas.microsoft.com/office/drawing/2014/main" val="2342210299"/>
                  </a:ext>
                </a:extLst>
              </a:tr>
              <a:tr h="403730">
                <a:tc>
                  <a:txBody>
                    <a:bodyPr/>
                    <a:lstStyle/>
                    <a:p>
                      <a:pPr algn="l" fontAlgn="b"/>
                      <a:r>
                        <a:rPr lang="sv-SE" sz="2300" u="none" strike="noStrike">
                          <a:effectLst/>
                        </a:rPr>
                        <a:t>Måndag</a:t>
                      </a:r>
                      <a:endParaRPr lang="sv-SE" sz="2300" b="1" i="0" u="none" strike="noStrike">
                        <a:solidFill>
                          <a:srgbClr val="000000"/>
                        </a:solidFill>
                        <a:effectLst/>
                        <a:latin typeface="Abadi" panose="020B060402010402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12-14</a:t>
                      </a: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extLst>
                  <a:ext uri="{0D108BD9-81ED-4DB2-BD59-A6C34878D82A}">
                    <a16:rowId xmlns:a16="http://schemas.microsoft.com/office/drawing/2014/main" val="1918011545"/>
                  </a:ext>
                </a:extLst>
              </a:tr>
              <a:tr h="403730">
                <a:tc>
                  <a:txBody>
                    <a:bodyPr/>
                    <a:lstStyle/>
                    <a:p>
                      <a:pPr algn="l" fontAlgn="b"/>
                      <a:r>
                        <a:rPr lang="sv-SE" sz="2300" u="none" strike="noStrike">
                          <a:effectLst/>
                        </a:rPr>
                        <a:t>Tisdag</a:t>
                      </a:r>
                      <a:endParaRPr lang="sv-SE" sz="2300" b="1" i="0" u="none" strike="noStrike">
                        <a:solidFill>
                          <a:srgbClr val="000000"/>
                        </a:solidFill>
                        <a:effectLst/>
                        <a:latin typeface="Abadi" panose="020B060402010402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12-14</a:t>
                      </a: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 12-13</a:t>
                      </a: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extLst>
                  <a:ext uri="{0D108BD9-81ED-4DB2-BD59-A6C34878D82A}">
                    <a16:rowId xmlns:a16="http://schemas.microsoft.com/office/drawing/2014/main" val="3626433347"/>
                  </a:ext>
                </a:extLst>
              </a:tr>
              <a:tr h="403730">
                <a:tc>
                  <a:txBody>
                    <a:bodyPr/>
                    <a:lstStyle/>
                    <a:p>
                      <a:pPr algn="l" fontAlgn="b"/>
                      <a:r>
                        <a:rPr lang="sv-SE" sz="2300" u="none" strike="noStrike">
                          <a:effectLst/>
                        </a:rPr>
                        <a:t>Onsdag</a:t>
                      </a:r>
                      <a:endParaRPr lang="sv-SE" sz="2300" b="1" i="0" u="none" strike="noStrike">
                        <a:solidFill>
                          <a:srgbClr val="000000"/>
                        </a:solidFill>
                        <a:effectLst/>
                        <a:latin typeface="Abadi" panose="020B060402010402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15/16</a:t>
                      </a: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extLst>
                  <a:ext uri="{0D108BD9-81ED-4DB2-BD59-A6C34878D82A}">
                    <a16:rowId xmlns:a16="http://schemas.microsoft.com/office/drawing/2014/main" val="2006017197"/>
                  </a:ext>
                </a:extLst>
              </a:tr>
              <a:tr h="403730">
                <a:tc>
                  <a:txBody>
                    <a:bodyPr/>
                    <a:lstStyle/>
                    <a:p>
                      <a:pPr algn="l" fontAlgn="b"/>
                      <a:r>
                        <a:rPr lang="sv-SE" sz="2300" u="none" strike="noStrike">
                          <a:effectLst/>
                        </a:rPr>
                        <a:t>Torsdag</a:t>
                      </a:r>
                      <a:endParaRPr lang="sv-SE" sz="2300" b="1" i="0" u="none" strike="noStrike">
                        <a:solidFill>
                          <a:srgbClr val="000000"/>
                        </a:solidFill>
                        <a:effectLst/>
                        <a:latin typeface="Abadi" panose="020B060402010402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P12-14</a:t>
                      </a: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F12-13</a:t>
                      </a: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extLst>
                  <a:ext uri="{0D108BD9-81ED-4DB2-BD59-A6C34878D82A}">
                    <a16:rowId xmlns:a16="http://schemas.microsoft.com/office/drawing/2014/main" val="264258983"/>
                  </a:ext>
                </a:extLst>
              </a:tr>
              <a:tr h="403730">
                <a:tc>
                  <a:txBody>
                    <a:bodyPr/>
                    <a:lstStyle/>
                    <a:p>
                      <a:pPr algn="l" fontAlgn="b"/>
                      <a:r>
                        <a:rPr lang="sv-SE" sz="2300" u="none" strike="noStrike">
                          <a:effectLst/>
                        </a:rPr>
                        <a:t>Fredag</a:t>
                      </a:r>
                      <a:endParaRPr lang="sv-SE" sz="2300" b="1" i="0" u="none" strike="noStrike">
                        <a:solidFill>
                          <a:srgbClr val="000000"/>
                        </a:solidFill>
                        <a:effectLst/>
                        <a:latin typeface="Abadi" panose="020B060402010402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extLst>
                  <a:ext uri="{0D108BD9-81ED-4DB2-BD59-A6C34878D82A}">
                    <a16:rowId xmlns:a16="http://schemas.microsoft.com/office/drawing/2014/main" val="1153628232"/>
                  </a:ext>
                </a:extLst>
              </a:tr>
              <a:tr h="403730">
                <a:tc>
                  <a:txBody>
                    <a:bodyPr/>
                    <a:lstStyle/>
                    <a:p>
                      <a:pPr algn="l" fontAlgn="b"/>
                      <a:r>
                        <a:rPr lang="sv-SE" sz="2300" u="none" strike="noStrike">
                          <a:effectLst/>
                        </a:rPr>
                        <a:t>Lördag</a:t>
                      </a:r>
                      <a:endParaRPr lang="sv-SE" sz="2300" b="1" i="0" u="none" strike="noStrike">
                        <a:solidFill>
                          <a:srgbClr val="000000"/>
                        </a:solidFill>
                        <a:effectLst/>
                        <a:latin typeface="Abadi" panose="020B060402010402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extLst>
                  <a:ext uri="{0D108BD9-81ED-4DB2-BD59-A6C34878D82A}">
                    <a16:rowId xmlns:a16="http://schemas.microsoft.com/office/drawing/2014/main" val="962633183"/>
                  </a:ext>
                </a:extLst>
              </a:tr>
              <a:tr h="403730">
                <a:tc>
                  <a:txBody>
                    <a:bodyPr/>
                    <a:lstStyle/>
                    <a:p>
                      <a:pPr algn="l" fontAlgn="b"/>
                      <a:r>
                        <a:rPr lang="sv-SE" sz="2300" u="none" strike="noStrike">
                          <a:effectLst/>
                        </a:rPr>
                        <a:t>Söndag</a:t>
                      </a:r>
                      <a:endParaRPr lang="sv-SE" sz="2300" b="1" i="0" u="none" strike="noStrike">
                        <a:solidFill>
                          <a:srgbClr val="000000"/>
                        </a:solidFill>
                        <a:effectLst/>
                        <a:latin typeface="Abadi" panose="020B060402010402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19/20</a:t>
                      </a: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extLst>
                  <a:ext uri="{0D108BD9-81ED-4DB2-BD59-A6C34878D82A}">
                    <a16:rowId xmlns:a16="http://schemas.microsoft.com/office/drawing/2014/main" val="1287812890"/>
                  </a:ext>
                </a:extLst>
              </a:tr>
              <a:tr h="484710"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2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1969" marR="21969" marT="21969" marB="0" anchor="b"/>
                </a:tc>
                <a:extLst>
                  <a:ext uri="{0D108BD9-81ED-4DB2-BD59-A6C34878D82A}">
                    <a16:rowId xmlns:a16="http://schemas.microsoft.com/office/drawing/2014/main" val="19307838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3440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2097</TotalTime>
  <Words>647</Words>
  <Application>Microsoft Office PowerPoint</Application>
  <PresentationFormat>Bredbild</PresentationFormat>
  <Paragraphs>216</Paragraphs>
  <Slides>22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22</vt:i4>
      </vt:variant>
    </vt:vector>
  </HeadingPairs>
  <TitlesOfParts>
    <vt:vector size="28" baseType="lpstr">
      <vt:lpstr>Abadi</vt:lpstr>
      <vt:lpstr>Arial</vt:lpstr>
      <vt:lpstr>Calibri</vt:lpstr>
      <vt:lpstr>Calibri Light</vt:lpstr>
      <vt:lpstr>Wingdings</vt:lpstr>
      <vt:lpstr>Office-tema</vt:lpstr>
      <vt:lpstr>Ledarmöte Järlåsa IF Ungdomsfotboll</vt:lpstr>
      <vt:lpstr>Agenda</vt:lpstr>
      <vt:lpstr>Läget i lagen </vt:lpstr>
      <vt:lpstr>Agenda</vt:lpstr>
      <vt:lpstr>Anmälan seriespel</vt:lpstr>
      <vt:lpstr>Medskick från UFF inför seriespel</vt:lpstr>
      <vt:lpstr>Agenda</vt:lpstr>
      <vt:lpstr>Träningstider 1 januari – 13 april</vt:lpstr>
      <vt:lpstr>Träningstider  14 april – 30 juni</vt:lpstr>
      <vt:lpstr>Agenda</vt:lpstr>
      <vt:lpstr>Cuper 2025</vt:lpstr>
      <vt:lpstr>Agenda</vt:lpstr>
      <vt:lpstr>Fotbollens dag vår</vt:lpstr>
      <vt:lpstr>Agenda</vt:lpstr>
      <vt:lpstr>Spelaravgift 2025</vt:lpstr>
      <vt:lpstr>Agenda</vt:lpstr>
      <vt:lpstr>PowerPoint-presentation</vt:lpstr>
      <vt:lpstr>Tränare</vt:lpstr>
      <vt:lpstr>Agenda</vt:lpstr>
      <vt:lpstr>Järvallen-fix</vt:lpstr>
      <vt:lpstr>Ansvarsområden och projektgrupper</vt:lpstr>
      <vt:lpstr>Övriga frågor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Ledarmöte Järlåsa IF Ungdomsfotboll</dc:title>
  <dc:creator>Ekström Andreas</dc:creator>
  <cp:lastModifiedBy>Ekström Andreas</cp:lastModifiedBy>
  <cp:revision>560</cp:revision>
  <dcterms:created xsi:type="dcterms:W3CDTF">2024-10-08T08:19:38Z</dcterms:created>
  <dcterms:modified xsi:type="dcterms:W3CDTF">2025-03-17T14:42:34Z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DOCS AutoSave">
    <vt:lpwstr>20250317145008264</vt:lpwstr>
  </property>
</Properties>
</file>