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60" r:id="rId4"/>
    <p:sldId id="268" r:id="rId5"/>
    <p:sldId id="269" r:id="rId6"/>
    <p:sldId id="275" r:id="rId7"/>
    <p:sldId id="276" r:id="rId8"/>
    <p:sldId id="277" r:id="rId9"/>
    <p:sldId id="285" r:id="rId10"/>
    <p:sldId id="287" r:id="rId11"/>
    <p:sldId id="288" r:id="rId12"/>
    <p:sldId id="266" r:id="rId13"/>
    <p:sldId id="259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17C066-EBBD-408F-A719-8B7089FA40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B185F8-1175-49E2-A023-201B6C6A3A8B}">
      <dgm:prSet/>
      <dgm:spPr/>
      <dgm:t>
        <a:bodyPr/>
        <a:lstStyle/>
        <a:p>
          <a:r>
            <a:rPr lang="en-US" dirty="0" err="1"/>
            <a:t>Järvallen</a:t>
          </a:r>
          <a:r>
            <a:rPr lang="en-US" dirty="0"/>
            <a:t> </a:t>
          </a:r>
          <a:r>
            <a:rPr lang="en-US" dirty="0" err="1"/>
            <a:t>plandrift</a:t>
          </a:r>
          <a:endParaRPr lang="en-US" dirty="0"/>
        </a:p>
      </dgm:t>
    </dgm:pt>
    <dgm:pt modelId="{074E3224-AF36-4BEA-82C5-1C533649AC11}" type="parTrans" cxnId="{1E4D4D9C-5CA3-49B1-A59B-E28A9AA6FA40}">
      <dgm:prSet/>
      <dgm:spPr/>
      <dgm:t>
        <a:bodyPr/>
        <a:lstStyle/>
        <a:p>
          <a:endParaRPr lang="en-US"/>
        </a:p>
      </dgm:t>
    </dgm:pt>
    <dgm:pt modelId="{BA300689-8D99-49E2-B0CA-23B01090792A}" type="sibTrans" cxnId="{1E4D4D9C-5CA3-49B1-A59B-E28A9AA6FA40}">
      <dgm:prSet/>
      <dgm:spPr/>
      <dgm:t>
        <a:bodyPr/>
        <a:lstStyle/>
        <a:p>
          <a:endParaRPr lang="en-US"/>
        </a:p>
      </dgm:t>
    </dgm:pt>
    <dgm:pt modelId="{947D05D7-277A-427F-AF0E-76A22CEF6289}">
      <dgm:prSet/>
      <dgm:spPr/>
      <dgm:t>
        <a:bodyPr/>
        <a:lstStyle/>
        <a:p>
          <a:r>
            <a:rPr lang="en-US"/>
            <a:t>Material</a:t>
          </a:r>
        </a:p>
      </dgm:t>
    </dgm:pt>
    <dgm:pt modelId="{7B1DB74D-CBB8-4279-B03B-8ED49819F6CB}" type="parTrans" cxnId="{2C0572FD-B227-4F28-AB9C-E4C6867216AD}">
      <dgm:prSet/>
      <dgm:spPr/>
      <dgm:t>
        <a:bodyPr/>
        <a:lstStyle/>
        <a:p>
          <a:endParaRPr lang="en-US"/>
        </a:p>
      </dgm:t>
    </dgm:pt>
    <dgm:pt modelId="{0D49F18A-D1DB-464B-B07A-4FEAC47D818E}" type="sibTrans" cxnId="{2C0572FD-B227-4F28-AB9C-E4C6867216AD}">
      <dgm:prSet/>
      <dgm:spPr/>
      <dgm:t>
        <a:bodyPr/>
        <a:lstStyle/>
        <a:p>
          <a:endParaRPr lang="en-US"/>
        </a:p>
      </dgm:t>
    </dgm:pt>
    <dgm:pt modelId="{11AD908B-213D-45E0-8BB7-A7C9ADD82820}">
      <dgm:prSet/>
      <dgm:spPr/>
      <dgm:t>
        <a:bodyPr/>
        <a:lstStyle/>
        <a:p>
          <a:r>
            <a:rPr lang="en-US"/>
            <a:t>Kiosk, omklädningsrum och förråd</a:t>
          </a:r>
        </a:p>
      </dgm:t>
    </dgm:pt>
    <dgm:pt modelId="{48AC004A-3B2A-46CB-991F-E4ED2FB017DA}" type="parTrans" cxnId="{FD83052A-19E1-4776-9729-EC7DAA7AC0B7}">
      <dgm:prSet/>
      <dgm:spPr/>
      <dgm:t>
        <a:bodyPr/>
        <a:lstStyle/>
        <a:p>
          <a:endParaRPr lang="en-US"/>
        </a:p>
      </dgm:t>
    </dgm:pt>
    <dgm:pt modelId="{12C076D5-0303-4A78-B3C2-E4F6B31450F2}" type="sibTrans" cxnId="{FD83052A-19E1-4776-9729-EC7DAA7AC0B7}">
      <dgm:prSet/>
      <dgm:spPr/>
      <dgm:t>
        <a:bodyPr/>
        <a:lstStyle/>
        <a:p>
          <a:endParaRPr lang="en-US"/>
        </a:p>
      </dgm:t>
    </dgm:pt>
    <dgm:pt modelId="{A57E88E7-F099-4079-8320-E476A898B798}">
      <dgm:prSet/>
      <dgm:spPr/>
      <dgm:t>
        <a:bodyPr/>
        <a:lstStyle/>
        <a:p>
          <a:r>
            <a:rPr lang="en-US"/>
            <a:t>Belysning Järvallen</a:t>
          </a:r>
        </a:p>
      </dgm:t>
    </dgm:pt>
    <dgm:pt modelId="{DD6B367E-D1BE-4CCC-BEB1-93D34234232A}" type="parTrans" cxnId="{CA407DC9-211C-4BC7-99AA-9F65757AC507}">
      <dgm:prSet/>
      <dgm:spPr/>
      <dgm:t>
        <a:bodyPr/>
        <a:lstStyle/>
        <a:p>
          <a:endParaRPr lang="en-US"/>
        </a:p>
      </dgm:t>
    </dgm:pt>
    <dgm:pt modelId="{22CDA55F-E1A2-45B9-81EE-0E0F279911DC}" type="sibTrans" cxnId="{CA407DC9-211C-4BC7-99AA-9F65757AC507}">
      <dgm:prSet/>
      <dgm:spPr/>
      <dgm:t>
        <a:bodyPr/>
        <a:lstStyle/>
        <a:p>
          <a:endParaRPr lang="en-US"/>
        </a:p>
      </dgm:t>
    </dgm:pt>
    <dgm:pt modelId="{0CC3B582-C977-476D-81C4-4E46FA86ED53}">
      <dgm:prSet/>
      <dgm:spPr/>
      <dgm:t>
        <a:bodyPr/>
        <a:lstStyle/>
        <a:p>
          <a:r>
            <a:rPr lang="en-US"/>
            <a:t>Sponsring</a:t>
          </a:r>
        </a:p>
      </dgm:t>
    </dgm:pt>
    <dgm:pt modelId="{2F55F180-8EA4-4B90-83EB-75BB829BC0CE}" type="parTrans" cxnId="{A8493F43-6E12-44A9-96C9-A676E7AD683F}">
      <dgm:prSet/>
      <dgm:spPr/>
      <dgm:t>
        <a:bodyPr/>
        <a:lstStyle/>
        <a:p>
          <a:endParaRPr lang="en-US"/>
        </a:p>
      </dgm:t>
    </dgm:pt>
    <dgm:pt modelId="{8B5CD80B-2E82-4C6A-BBD9-511B2DC35204}" type="sibTrans" cxnId="{A8493F43-6E12-44A9-96C9-A676E7AD683F}">
      <dgm:prSet/>
      <dgm:spPr/>
      <dgm:t>
        <a:bodyPr/>
        <a:lstStyle/>
        <a:p>
          <a:endParaRPr lang="en-US"/>
        </a:p>
      </dgm:t>
    </dgm:pt>
    <dgm:pt modelId="{0AC04FFF-2E36-4FBE-A3AD-71995A941ACB}">
      <dgm:prSet/>
      <dgm:spPr/>
      <dgm:t>
        <a:bodyPr/>
        <a:lstStyle/>
        <a:p>
          <a:r>
            <a:rPr lang="en-US" dirty="0" err="1"/>
            <a:t>Fotbollens</a:t>
          </a:r>
          <a:r>
            <a:rPr lang="en-US" dirty="0"/>
            <a:t> </a:t>
          </a:r>
          <a:r>
            <a:rPr lang="en-US" dirty="0" err="1"/>
            <a:t>dag</a:t>
          </a:r>
          <a:r>
            <a:rPr lang="en-US" dirty="0"/>
            <a:t>(</a:t>
          </a:r>
          <a:r>
            <a:rPr lang="en-US" dirty="0" err="1"/>
            <a:t>ar</a:t>
          </a:r>
          <a:r>
            <a:rPr lang="en-US" dirty="0"/>
            <a:t>)</a:t>
          </a:r>
        </a:p>
      </dgm:t>
    </dgm:pt>
    <dgm:pt modelId="{2EFC4A81-6D87-4B3B-9077-3B68B705E59D}" type="parTrans" cxnId="{56BB952C-D8FE-4289-B198-36E5AC44EA22}">
      <dgm:prSet/>
      <dgm:spPr/>
      <dgm:t>
        <a:bodyPr/>
        <a:lstStyle/>
        <a:p>
          <a:endParaRPr lang="en-US"/>
        </a:p>
      </dgm:t>
    </dgm:pt>
    <dgm:pt modelId="{749B4C67-D650-44D2-B99D-3045F267A5A3}" type="sibTrans" cxnId="{56BB952C-D8FE-4289-B198-36E5AC44EA22}">
      <dgm:prSet/>
      <dgm:spPr/>
      <dgm:t>
        <a:bodyPr/>
        <a:lstStyle/>
        <a:p>
          <a:endParaRPr lang="en-US"/>
        </a:p>
      </dgm:t>
    </dgm:pt>
    <dgm:pt modelId="{4A07C7A1-F800-4116-A56F-C3F17F22205D}">
      <dgm:prSet/>
      <dgm:spPr/>
      <dgm:t>
        <a:bodyPr/>
        <a:lstStyle/>
        <a:p>
          <a:r>
            <a:rPr lang="en-US" dirty="0" err="1"/>
            <a:t>Intäktsaktiviteter</a:t>
          </a:r>
          <a:r>
            <a:rPr lang="en-US" dirty="0"/>
            <a:t> </a:t>
          </a:r>
          <a:r>
            <a:rPr lang="en-US" dirty="0" err="1"/>
            <a:t>inkl</a:t>
          </a:r>
          <a:r>
            <a:rPr lang="en-US" dirty="0"/>
            <a:t> </a:t>
          </a:r>
          <a:r>
            <a:rPr lang="en-US" dirty="0" err="1"/>
            <a:t>midsommar</a:t>
          </a:r>
          <a:endParaRPr lang="en-US" dirty="0"/>
        </a:p>
      </dgm:t>
    </dgm:pt>
    <dgm:pt modelId="{A661D1C8-AC71-48B2-B58E-E42EC501037C}" type="parTrans" cxnId="{E572E05E-0393-4A0E-B352-1FF51B903AC7}">
      <dgm:prSet/>
      <dgm:spPr/>
      <dgm:t>
        <a:bodyPr/>
        <a:lstStyle/>
        <a:p>
          <a:endParaRPr lang="en-US"/>
        </a:p>
      </dgm:t>
    </dgm:pt>
    <dgm:pt modelId="{CDC2BFD6-C4EE-4F0F-8F0C-E217E0A08AF8}" type="sibTrans" cxnId="{E572E05E-0393-4A0E-B352-1FF51B903AC7}">
      <dgm:prSet/>
      <dgm:spPr/>
      <dgm:t>
        <a:bodyPr/>
        <a:lstStyle/>
        <a:p>
          <a:endParaRPr lang="en-US"/>
        </a:p>
      </dgm:t>
    </dgm:pt>
    <dgm:pt modelId="{059AF11F-5F2C-42F5-ACA3-86DF47356F95}">
      <dgm:prSet/>
      <dgm:spPr/>
      <dgm:t>
        <a:bodyPr/>
        <a:lstStyle/>
        <a:p>
          <a:r>
            <a:rPr lang="en-US" dirty="0" err="1"/>
            <a:t>Verksamhetsplan</a:t>
          </a:r>
          <a:endParaRPr lang="en-US" dirty="0"/>
        </a:p>
      </dgm:t>
    </dgm:pt>
    <dgm:pt modelId="{C98251D5-3D61-420E-A820-63222A02B95A}" type="parTrans" cxnId="{48C1C3B9-7E62-47C7-969A-31CAA25E7600}">
      <dgm:prSet/>
      <dgm:spPr/>
      <dgm:t>
        <a:bodyPr/>
        <a:lstStyle/>
        <a:p>
          <a:endParaRPr lang="sv-SE"/>
        </a:p>
      </dgm:t>
    </dgm:pt>
    <dgm:pt modelId="{237F114C-A2F8-44CD-8061-9402F57FD287}" type="sibTrans" cxnId="{48C1C3B9-7E62-47C7-969A-31CAA25E7600}">
      <dgm:prSet/>
      <dgm:spPr/>
      <dgm:t>
        <a:bodyPr/>
        <a:lstStyle/>
        <a:p>
          <a:endParaRPr lang="sv-SE"/>
        </a:p>
      </dgm:t>
    </dgm:pt>
    <dgm:pt modelId="{073E18D6-55FE-4079-86DE-179FEB65CEB0}" type="pres">
      <dgm:prSet presAssocID="{A417C066-EBBD-408F-A719-8B7089FA4080}" presName="diagram" presStyleCnt="0">
        <dgm:presLayoutVars>
          <dgm:dir/>
          <dgm:resizeHandles val="exact"/>
        </dgm:presLayoutVars>
      </dgm:prSet>
      <dgm:spPr/>
    </dgm:pt>
    <dgm:pt modelId="{E7F451F2-7B0D-4EB3-BEE9-3EA0AC964F2C}" type="pres">
      <dgm:prSet presAssocID="{72B185F8-1175-49E2-A023-201B6C6A3A8B}" presName="node" presStyleLbl="node1" presStyleIdx="0" presStyleCnt="8">
        <dgm:presLayoutVars>
          <dgm:bulletEnabled val="1"/>
        </dgm:presLayoutVars>
      </dgm:prSet>
      <dgm:spPr/>
    </dgm:pt>
    <dgm:pt modelId="{5BA67656-3D3F-4740-945B-FC2FFB85D661}" type="pres">
      <dgm:prSet presAssocID="{BA300689-8D99-49E2-B0CA-23B01090792A}" presName="sibTrans" presStyleCnt="0"/>
      <dgm:spPr/>
    </dgm:pt>
    <dgm:pt modelId="{169885E0-EB6D-4C76-9CAF-EB5AB0599B32}" type="pres">
      <dgm:prSet presAssocID="{947D05D7-277A-427F-AF0E-76A22CEF6289}" presName="node" presStyleLbl="node1" presStyleIdx="1" presStyleCnt="8">
        <dgm:presLayoutVars>
          <dgm:bulletEnabled val="1"/>
        </dgm:presLayoutVars>
      </dgm:prSet>
      <dgm:spPr/>
    </dgm:pt>
    <dgm:pt modelId="{B70EB4F4-4F62-4D6D-817D-9223FE616C1B}" type="pres">
      <dgm:prSet presAssocID="{0D49F18A-D1DB-464B-B07A-4FEAC47D818E}" presName="sibTrans" presStyleCnt="0"/>
      <dgm:spPr/>
    </dgm:pt>
    <dgm:pt modelId="{B92B3687-2AE5-418A-8D16-0DB1BA73F32A}" type="pres">
      <dgm:prSet presAssocID="{11AD908B-213D-45E0-8BB7-A7C9ADD82820}" presName="node" presStyleLbl="node1" presStyleIdx="2" presStyleCnt="8">
        <dgm:presLayoutVars>
          <dgm:bulletEnabled val="1"/>
        </dgm:presLayoutVars>
      </dgm:prSet>
      <dgm:spPr/>
    </dgm:pt>
    <dgm:pt modelId="{37CD4128-DF11-47E0-B4A3-2FC4CA62E88B}" type="pres">
      <dgm:prSet presAssocID="{12C076D5-0303-4A78-B3C2-E4F6B31450F2}" presName="sibTrans" presStyleCnt="0"/>
      <dgm:spPr/>
    </dgm:pt>
    <dgm:pt modelId="{0894D92D-B808-4CFF-B025-5D3F7656825D}" type="pres">
      <dgm:prSet presAssocID="{A57E88E7-F099-4079-8320-E476A898B798}" presName="node" presStyleLbl="node1" presStyleIdx="3" presStyleCnt="8">
        <dgm:presLayoutVars>
          <dgm:bulletEnabled val="1"/>
        </dgm:presLayoutVars>
      </dgm:prSet>
      <dgm:spPr/>
    </dgm:pt>
    <dgm:pt modelId="{7AE5A03C-F556-4E06-8EA3-3108E89F67A5}" type="pres">
      <dgm:prSet presAssocID="{22CDA55F-E1A2-45B9-81EE-0E0F279911DC}" presName="sibTrans" presStyleCnt="0"/>
      <dgm:spPr/>
    </dgm:pt>
    <dgm:pt modelId="{7D8C07BF-85B9-4B6D-A2C6-3BF7657605EE}" type="pres">
      <dgm:prSet presAssocID="{0CC3B582-C977-476D-81C4-4E46FA86ED53}" presName="node" presStyleLbl="node1" presStyleIdx="4" presStyleCnt="8">
        <dgm:presLayoutVars>
          <dgm:bulletEnabled val="1"/>
        </dgm:presLayoutVars>
      </dgm:prSet>
      <dgm:spPr/>
    </dgm:pt>
    <dgm:pt modelId="{7BF02B18-9D1A-4C14-B36F-E0B4FF56647F}" type="pres">
      <dgm:prSet presAssocID="{8B5CD80B-2E82-4C6A-BBD9-511B2DC35204}" presName="sibTrans" presStyleCnt="0"/>
      <dgm:spPr/>
    </dgm:pt>
    <dgm:pt modelId="{C9668D62-2E36-4F57-B252-E9D35435DE02}" type="pres">
      <dgm:prSet presAssocID="{0AC04FFF-2E36-4FBE-A3AD-71995A941ACB}" presName="node" presStyleLbl="node1" presStyleIdx="5" presStyleCnt="8">
        <dgm:presLayoutVars>
          <dgm:bulletEnabled val="1"/>
        </dgm:presLayoutVars>
      </dgm:prSet>
      <dgm:spPr/>
    </dgm:pt>
    <dgm:pt modelId="{9EF4C108-710E-4A3B-BB82-B803283FD00B}" type="pres">
      <dgm:prSet presAssocID="{749B4C67-D650-44D2-B99D-3045F267A5A3}" presName="sibTrans" presStyleCnt="0"/>
      <dgm:spPr/>
    </dgm:pt>
    <dgm:pt modelId="{5C3B3382-5F26-4B12-9B3A-23B57EE234D9}" type="pres">
      <dgm:prSet presAssocID="{4A07C7A1-F800-4116-A56F-C3F17F22205D}" presName="node" presStyleLbl="node1" presStyleIdx="6" presStyleCnt="8">
        <dgm:presLayoutVars>
          <dgm:bulletEnabled val="1"/>
        </dgm:presLayoutVars>
      </dgm:prSet>
      <dgm:spPr/>
    </dgm:pt>
    <dgm:pt modelId="{269F9EA3-54E5-45C4-8AF0-B50EB666F563}" type="pres">
      <dgm:prSet presAssocID="{CDC2BFD6-C4EE-4F0F-8F0C-E217E0A08AF8}" presName="sibTrans" presStyleCnt="0"/>
      <dgm:spPr/>
    </dgm:pt>
    <dgm:pt modelId="{D278A8E4-DB2E-46F0-81F9-9BF83D763D11}" type="pres">
      <dgm:prSet presAssocID="{059AF11F-5F2C-42F5-ACA3-86DF47356F95}" presName="node" presStyleLbl="node1" presStyleIdx="7" presStyleCnt="8">
        <dgm:presLayoutVars>
          <dgm:bulletEnabled val="1"/>
        </dgm:presLayoutVars>
      </dgm:prSet>
      <dgm:spPr/>
    </dgm:pt>
  </dgm:ptLst>
  <dgm:cxnLst>
    <dgm:cxn modelId="{CBAAE309-98EF-4B5F-84C9-18B2484F7605}" type="presOf" srcId="{11AD908B-213D-45E0-8BB7-A7C9ADD82820}" destId="{B92B3687-2AE5-418A-8D16-0DB1BA73F32A}" srcOrd="0" destOrd="0" presId="urn:microsoft.com/office/officeart/2005/8/layout/default"/>
    <dgm:cxn modelId="{1DBC851C-9221-42A6-BBC9-E86375981402}" type="presOf" srcId="{A417C066-EBBD-408F-A719-8B7089FA4080}" destId="{073E18D6-55FE-4079-86DE-179FEB65CEB0}" srcOrd="0" destOrd="0" presId="urn:microsoft.com/office/officeart/2005/8/layout/default"/>
    <dgm:cxn modelId="{D101A627-B2CD-4DAA-9997-3DEB2368B23E}" type="presOf" srcId="{0CC3B582-C977-476D-81C4-4E46FA86ED53}" destId="{7D8C07BF-85B9-4B6D-A2C6-3BF7657605EE}" srcOrd="0" destOrd="0" presId="urn:microsoft.com/office/officeart/2005/8/layout/default"/>
    <dgm:cxn modelId="{FD83052A-19E1-4776-9729-EC7DAA7AC0B7}" srcId="{A417C066-EBBD-408F-A719-8B7089FA4080}" destId="{11AD908B-213D-45E0-8BB7-A7C9ADD82820}" srcOrd="2" destOrd="0" parTransId="{48AC004A-3B2A-46CB-991F-E4ED2FB017DA}" sibTransId="{12C076D5-0303-4A78-B3C2-E4F6B31450F2}"/>
    <dgm:cxn modelId="{56BB952C-D8FE-4289-B198-36E5AC44EA22}" srcId="{A417C066-EBBD-408F-A719-8B7089FA4080}" destId="{0AC04FFF-2E36-4FBE-A3AD-71995A941ACB}" srcOrd="5" destOrd="0" parTransId="{2EFC4A81-6D87-4B3B-9077-3B68B705E59D}" sibTransId="{749B4C67-D650-44D2-B99D-3045F267A5A3}"/>
    <dgm:cxn modelId="{5A28B62F-EC7E-496E-A5C7-62FDC450CD7C}" type="presOf" srcId="{059AF11F-5F2C-42F5-ACA3-86DF47356F95}" destId="{D278A8E4-DB2E-46F0-81F9-9BF83D763D11}" srcOrd="0" destOrd="0" presId="urn:microsoft.com/office/officeart/2005/8/layout/default"/>
    <dgm:cxn modelId="{E572E05E-0393-4A0E-B352-1FF51B903AC7}" srcId="{A417C066-EBBD-408F-A719-8B7089FA4080}" destId="{4A07C7A1-F800-4116-A56F-C3F17F22205D}" srcOrd="6" destOrd="0" parTransId="{A661D1C8-AC71-48B2-B58E-E42EC501037C}" sibTransId="{CDC2BFD6-C4EE-4F0F-8F0C-E217E0A08AF8}"/>
    <dgm:cxn modelId="{A8493F43-6E12-44A9-96C9-A676E7AD683F}" srcId="{A417C066-EBBD-408F-A719-8B7089FA4080}" destId="{0CC3B582-C977-476D-81C4-4E46FA86ED53}" srcOrd="4" destOrd="0" parTransId="{2F55F180-8EA4-4B90-83EB-75BB829BC0CE}" sibTransId="{8B5CD80B-2E82-4C6A-BBD9-511B2DC35204}"/>
    <dgm:cxn modelId="{FAECE34A-8237-4F54-BED3-F9DE55654213}" type="presOf" srcId="{0AC04FFF-2E36-4FBE-A3AD-71995A941ACB}" destId="{C9668D62-2E36-4F57-B252-E9D35435DE02}" srcOrd="0" destOrd="0" presId="urn:microsoft.com/office/officeart/2005/8/layout/default"/>
    <dgm:cxn modelId="{E32C0E4D-5937-4456-85F7-3F6E82DFA388}" type="presOf" srcId="{A57E88E7-F099-4079-8320-E476A898B798}" destId="{0894D92D-B808-4CFF-B025-5D3F7656825D}" srcOrd="0" destOrd="0" presId="urn:microsoft.com/office/officeart/2005/8/layout/default"/>
    <dgm:cxn modelId="{1E4D4D9C-5CA3-49B1-A59B-E28A9AA6FA40}" srcId="{A417C066-EBBD-408F-A719-8B7089FA4080}" destId="{72B185F8-1175-49E2-A023-201B6C6A3A8B}" srcOrd="0" destOrd="0" parTransId="{074E3224-AF36-4BEA-82C5-1C533649AC11}" sibTransId="{BA300689-8D99-49E2-B0CA-23B01090792A}"/>
    <dgm:cxn modelId="{48C1C3B9-7E62-47C7-969A-31CAA25E7600}" srcId="{A417C066-EBBD-408F-A719-8B7089FA4080}" destId="{059AF11F-5F2C-42F5-ACA3-86DF47356F95}" srcOrd="7" destOrd="0" parTransId="{C98251D5-3D61-420E-A820-63222A02B95A}" sibTransId="{237F114C-A2F8-44CD-8061-9402F57FD287}"/>
    <dgm:cxn modelId="{629509BD-A623-4DB8-9CA4-31E01080473D}" type="presOf" srcId="{4A07C7A1-F800-4116-A56F-C3F17F22205D}" destId="{5C3B3382-5F26-4B12-9B3A-23B57EE234D9}" srcOrd="0" destOrd="0" presId="urn:microsoft.com/office/officeart/2005/8/layout/default"/>
    <dgm:cxn modelId="{CA407DC9-211C-4BC7-99AA-9F65757AC507}" srcId="{A417C066-EBBD-408F-A719-8B7089FA4080}" destId="{A57E88E7-F099-4079-8320-E476A898B798}" srcOrd="3" destOrd="0" parTransId="{DD6B367E-D1BE-4CCC-BEB1-93D34234232A}" sibTransId="{22CDA55F-E1A2-45B9-81EE-0E0F279911DC}"/>
    <dgm:cxn modelId="{2CBBDCD8-974D-4D76-9882-CA72A9D5A79D}" type="presOf" srcId="{72B185F8-1175-49E2-A023-201B6C6A3A8B}" destId="{E7F451F2-7B0D-4EB3-BEE9-3EA0AC964F2C}" srcOrd="0" destOrd="0" presId="urn:microsoft.com/office/officeart/2005/8/layout/default"/>
    <dgm:cxn modelId="{91408ADB-5379-4F72-BB2C-BDC816305F06}" type="presOf" srcId="{947D05D7-277A-427F-AF0E-76A22CEF6289}" destId="{169885E0-EB6D-4C76-9CAF-EB5AB0599B32}" srcOrd="0" destOrd="0" presId="urn:microsoft.com/office/officeart/2005/8/layout/default"/>
    <dgm:cxn modelId="{2C0572FD-B227-4F28-AB9C-E4C6867216AD}" srcId="{A417C066-EBBD-408F-A719-8B7089FA4080}" destId="{947D05D7-277A-427F-AF0E-76A22CEF6289}" srcOrd="1" destOrd="0" parTransId="{7B1DB74D-CBB8-4279-B03B-8ED49819F6CB}" sibTransId="{0D49F18A-D1DB-464B-B07A-4FEAC47D818E}"/>
    <dgm:cxn modelId="{D68A5D88-4CB9-46A2-92D3-E3248F33B8D9}" type="presParOf" srcId="{073E18D6-55FE-4079-86DE-179FEB65CEB0}" destId="{E7F451F2-7B0D-4EB3-BEE9-3EA0AC964F2C}" srcOrd="0" destOrd="0" presId="urn:microsoft.com/office/officeart/2005/8/layout/default"/>
    <dgm:cxn modelId="{9CE479E4-20D1-4BBA-ABC5-69C1D5442BB9}" type="presParOf" srcId="{073E18D6-55FE-4079-86DE-179FEB65CEB0}" destId="{5BA67656-3D3F-4740-945B-FC2FFB85D661}" srcOrd="1" destOrd="0" presId="urn:microsoft.com/office/officeart/2005/8/layout/default"/>
    <dgm:cxn modelId="{3F1345C1-3D93-47C2-8A98-03FF2BE6403E}" type="presParOf" srcId="{073E18D6-55FE-4079-86DE-179FEB65CEB0}" destId="{169885E0-EB6D-4C76-9CAF-EB5AB0599B32}" srcOrd="2" destOrd="0" presId="urn:microsoft.com/office/officeart/2005/8/layout/default"/>
    <dgm:cxn modelId="{D7798BA7-C3B3-40C4-8F52-5A3524567928}" type="presParOf" srcId="{073E18D6-55FE-4079-86DE-179FEB65CEB0}" destId="{B70EB4F4-4F62-4D6D-817D-9223FE616C1B}" srcOrd="3" destOrd="0" presId="urn:microsoft.com/office/officeart/2005/8/layout/default"/>
    <dgm:cxn modelId="{093B73B8-FA29-43D4-BE40-D3D9748BCD16}" type="presParOf" srcId="{073E18D6-55FE-4079-86DE-179FEB65CEB0}" destId="{B92B3687-2AE5-418A-8D16-0DB1BA73F32A}" srcOrd="4" destOrd="0" presId="urn:microsoft.com/office/officeart/2005/8/layout/default"/>
    <dgm:cxn modelId="{6B20A643-ADE1-462E-95F3-17F3668D7605}" type="presParOf" srcId="{073E18D6-55FE-4079-86DE-179FEB65CEB0}" destId="{37CD4128-DF11-47E0-B4A3-2FC4CA62E88B}" srcOrd="5" destOrd="0" presId="urn:microsoft.com/office/officeart/2005/8/layout/default"/>
    <dgm:cxn modelId="{F76FA29E-4906-411C-A36D-4BBE6C1FD8C0}" type="presParOf" srcId="{073E18D6-55FE-4079-86DE-179FEB65CEB0}" destId="{0894D92D-B808-4CFF-B025-5D3F7656825D}" srcOrd="6" destOrd="0" presId="urn:microsoft.com/office/officeart/2005/8/layout/default"/>
    <dgm:cxn modelId="{6CB82A75-2DD0-4889-9B77-D28EBD5C9663}" type="presParOf" srcId="{073E18D6-55FE-4079-86DE-179FEB65CEB0}" destId="{7AE5A03C-F556-4E06-8EA3-3108E89F67A5}" srcOrd="7" destOrd="0" presId="urn:microsoft.com/office/officeart/2005/8/layout/default"/>
    <dgm:cxn modelId="{EB958CB2-6C62-4B48-8045-107A51646004}" type="presParOf" srcId="{073E18D6-55FE-4079-86DE-179FEB65CEB0}" destId="{7D8C07BF-85B9-4B6D-A2C6-3BF7657605EE}" srcOrd="8" destOrd="0" presId="urn:microsoft.com/office/officeart/2005/8/layout/default"/>
    <dgm:cxn modelId="{5EA298E8-FA25-4426-B77E-B8BE8418C2F9}" type="presParOf" srcId="{073E18D6-55FE-4079-86DE-179FEB65CEB0}" destId="{7BF02B18-9D1A-4C14-B36F-E0B4FF56647F}" srcOrd="9" destOrd="0" presId="urn:microsoft.com/office/officeart/2005/8/layout/default"/>
    <dgm:cxn modelId="{7F4D7AF7-5870-4384-88D1-44D1898B33EA}" type="presParOf" srcId="{073E18D6-55FE-4079-86DE-179FEB65CEB0}" destId="{C9668D62-2E36-4F57-B252-E9D35435DE02}" srcOrd="10" destOrd="0" presId="urn:microsoft.com/office/officeart/2005/8/layout/default"/>
    <dgm:cxn modelId="{DF25B910-EEC4-4F64-AFDF-16E131BC4B20}" type="presParOf" srcId="{073E18D6-55FE-4079-86DE-179FEB65CEB0}" destId="{9EF4C108-710E-4A3B-BB82-B803283FD00B}" srcOrd="11" destOrd="0" presId="urn:microsoft.com/office/officeart/2005/8/layout/default"/>
    <dgm:cxn modelId="{3BCFA821-4B19-4E6D-800A-673472BC6AB1}" type="presParOf" srcId="{073E18D6-55FE-4079-86DE-179FEB65CEB0}" destId="{5C3B3382-5F26-4B12-9B3A-23B57EE234D9}" srcOrd="12" destOrd="0" presId="urn:microsoft.com/office/officeart/2005/8/layout/default"/>
    <dgm:cxn modelId="{23F10923-0537-4B2A-8E88-C219E08AA25F}" type="presParOf" srcId="{073E18D6-55FE-4079-86DE-179FEB65CEB0}" destId="{269F9EA3-54E5-45C4-8AF0-B50EB666F563}" srcOrd="13" destOrd="0" presId="urn:microsoft.com/office/officeart/2005/8/layout/default"/>
    <dgm:cxn modelId="{33547A8C-E5BD-4C4D-A445-03C2B277ADCA}" type="presParOf" srcId="{073E18D6-55FE-4079-86DE-179FEB65CEB0}" destId="{D278A8E4-DB2E-46F0-81F9-9BF83D763D1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51F2-7B0D-4EB3-BEE9-3EA0AC964F2C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Järvallen</a:t>
          </a:r>
          <a:r>
            <a:rPr lang="en-US" sz="2600" kern="1200" dirty="0"/>
            <a:t> </a:t>
          </a:r>
          <a:r>
            <a:rPr lang="en-US" sz="2600" kern="1200" dirty="0" err="1"/>
            <a:t>plandrift</a:t>
          </a:r>
          <a:endParaRPr lang="en-US" sz="2600" kern="1200" dirty="0"/>
        </a:p>
      </dsp:txBody>
      <dsp:txXfrm>
        <a:off x="3201" y="445489"/>
        <a:ext cx="2539866" cy="1523919"/>
      </dsp:txXfrm>
    </dsp:sp>
    <dsp:sp modelId="{169885E0-EB6D-4C76-9CAF-EB5AB0599B3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Material</a:t>
          </a:r>
        </a:p>
      </dsp:txBody>
      <dsp:txXfrm>
        <a:off x="2797054" y="445489"/>
        <a:ext cx="2539866" cy="1523919"/>
      </dsp:txXfrm>
    </dsp:sp>
    <dsp:sp modelId="{B92B3687-2AE5-418A-8D16-0DB1BA73F32A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Kiosk, omklädningsrum och förråd</a:t>
          </a:r>
        </a:p>
      </dsp:txBody>
      <dsp:txXfrm>
        <a:off x="5590907" y="445489"/>
        <a:ext cx="2539866" cy="1523919"/>
      </dsp:txXfrm>
    </dsp:sp>
    <dsp:sp modelId="{0894D92D-B808-4CFF-B025-5D3F7656825D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Belysning Järvallen</a:t>
          </a:r>
        </a:p>
      </dsp:txBody>
      <dsp:txXfrm>
        <a:off x="8384760" y="445489"/>
        <a:ext cx="2539866" cy="1523919"/>
      </dsp:txXfrm>
    </dsp:sp>
    <dsp:sp modelId="{7D8C07BF-85B9-4B6D-A2C6-3BF7657605EE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Sponsring</a:t>
          </a:r>
        </a:p>
      </dsp:txBody>
      <dsp:txXfrm>
        <a:off x="3201" y="2223395"/>
        <a:ext cx="2539866" cy="1523919"/>
      </dsp:txXfrm>
    </dsp:sp>
    <dsp:sp modelId="{C9668D62-2E36-4F57-B252-E9D35435DE02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Fotbollens</a:t>
          </a:r>
          <a:r>
            <a:rPr lang="en-US" sz="2600" kern="1200" dirty="0"/>
            <a:t> </a:t>
          </a:r>
          <a:r>
            <a:rPr lang="en-US" sz="2600" kern="1200" dirty="0" err="1"/>
            <a:t>dag</a:t>
          </a:r>
          <a:r>
            <a:rPr lang="en-US" sz="2600" kern="1200" dirty="0"/>
            <a:t>(</a:t>
          </a:r>
          <a:r>
            <a:rPr lang="en-US" sz="2600" kern="1200" dirty="0" err="1"/>
            <a:t>ar</a:t>
          </a:r>
          <a:r>
            <a:rPr lang="en-US" sz="2600" kern="1200" dirty="0"/>
            <a:t>)</a:t>
          </a:r>
        </a:p>
      </dsp:txBody>
      <dsp:txXfrm>
        <a:off x="2797054" y="2223395"/>
        <a:ext cx="2539866" cy="1523919"/>
      </dsp:txXfrm>
    </dsp:sp>
    <dsp:sp modelId="{5C3B3382-5F26-4B12-9B3A-23B57EE234D9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Intäktsaktiviteter</a:t>
          </a:r>
          <a:r>
            <a:rPr lang="en-US" sz="2600" kern="1200" dirty="0"/>
            <a:t> </a:t>
          </a:r>
          <a:r>
            <a:rPr lang="en-US" sz="2600" kern="1200" dirty="0" err="1"/>
            <a:t>inkl</a:t>
          </a:r>
          <a:r>
            <a:rPr lang="en-US" sz="2600" kern="1200" dirty="0"/>
            <a:t> </a:t>
          </a:r>
          <a:r>
            <a:rPr lang="en-US" sz="2600" kern="1200" dirty="0" err="1"/>
            <a:t>midsommar</a:t>
          </a:r>
          <a:endParaRPr lang="en-US" sz="2600" kern="1200" dirty="0"/>
        </a:p>
      </dsp:txBody>
      <dsp:txXfrm>
        <a:off x="5590907" y="2223395"/>
        <a:ext cx="2539866" cy="1523919"/>
      </dsp:txXfrm>
    </dsp:sp>
    <dsp:sp modelId="{D278A8E4-DB2E-46F0-81F9-9BF83D763D11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Verksamhetsplan</a:t>
          </a:r>
          <a:endParaRPr lang="en-US" sz="2600" kern="1200" dirty="0"/>
        </a:p>
      </dsp:txBody>
      <dsp:txXfrm>
        <a:off x="8384760" y="2223395"/>
        <a:ext cx="2539866" cy="152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358AE7-336D-8381-35F8-3A4DBE35A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865201-D413-771E-2610-E09921C92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C211BB-FB7B-8B40-F6EC-F8C00018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BD04C-42CC-DA15-A2A4-BF942135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902824-4B1D-1B9C-46E3-DB8D8FAF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1B8600-09BE-56E7-C012-439D4EA7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91EB56-E15A-8C4F-E8D2-BAB8EC0D8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3E7EF8-1381-89B6-74EB-BA2270E9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563C9A-246B-D36D-9EAA-6B7EAAB0D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5CBD68-F877-1F65-E371-558F188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167ACD-70D2-A40C-0845-58D70B607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F804E7F-D575-DCFF-12C3-95C136638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BB61EB-5753-CFE0-D121-6E26BC5E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B2B97B-0D95-3C6A-73DE-3F77A255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33FF38-E3F9-4B8C-8536-9B578FA6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42019C-F388-9EC9-2A90-9B50DE6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F203CD-E078-7FD5-FB9D-77E4A5D2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E8D55D-36C0-C33B-F968-41B5C5E7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418A9F-561F-6A90-E198-77A7DEAD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4D2DAF-E543-7995-7CA9-995D1FC1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353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A92874-F56C-3A75-0B6E-A60FF411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629290-A314-3968-EEBE-E2C874BB5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4A28F-63D6-7631-735B-28F8978E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F4DF92-F11B-7910-73EA-EB1F4DDA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C1B20-85D5-0929-7448-8BC3F436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62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B4331-64BC-5FFE-4030-DEBA0B46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3AD1B0-0ACC-D5F2-E9DE-34462DD0E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E84BA7-6B30-6991-D0B7-9572B7B2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E33D82-938F-AE11-78E3-076F3E61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53027D-E327-E200-E4CF-E5CA725B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B5CD13-45B3-6601-4703-38318034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08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A530F-153B-7597-60A9-47D0A31D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3CD556-E41D-5123-1571-5A4CDDF40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082029-43B6-56F5-E275-2D15F098A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EAB81A-62CB-4D8D-4A6E-6D714157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C9A195C-30B7-E93A-5E7E-5360E2936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EC4547-F181-B071-E621-917B734E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57473EB-1BDE-AFA2-CF1C-01BAD79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4FDD971-B015-D7FC-1C34-FF96182E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04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19450D-5845-9F06-147B-FA9C0AAF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949BFF-8AC9-473A-9856-C6D5291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1EFA354-53FF-229A-2655-FC0E0FEC8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57CFB4-B693-769A-A251-7C911D36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29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55BEDE-DFDA-124B-EAEE-38BABDE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4C2DFFD-C69F-D6B3-E5CE-782CE573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9C2A17-630A-AB3D-3F41-4DF6C8C7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61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B925C-C2C2-313D-7004-8914DC5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5AD74-69AD-73F9-042C-A842E425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15B5F-D351-4FE3-4D44-35E8907C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D8BC8D-A83C-45D8-4F07-EBB56254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8B74B7-BE5C-657F-5B25-F39415AA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AF94EA-1B1B-723F-1700-B2214912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42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379D6-F37D-7FB4-6129-267DFFE9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9B610B2-3E47-81D6-A611-B792D1C7F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74B261-5CAF-2357-ADBA-D8A165337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00817A-757D-AD7E-CF99-899189E0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1DF2B1-A0A0-590A-1825-8892407D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22CE8A-5E9B-20E8-7D36-C5BC59F62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84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213DE10-F01E-4A9D-3AB5-16E5AA19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09CB3E-62DF-4760-7BA9-451CDE520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60A444-836D-B294-E21A-D17D49829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5631-76CC-4EFE-AB76-23687BD0EDA5}" type="datetimeFigureOut">
              <a:rPr lang="sv-SE" smtClean="0"/>
              <a:t>2025-08-26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FF3BB-5CC0-AFEC-04E3-5C96F301E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AB1EB5-8E81-F85A-89BD-FEC0D5499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39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9" name="Rectangle 1038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39BCC7-F24D-4D32-30F6-382C73EA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948" y="857251"/>
            <a:ext cx="6219582" cy="3160113"/>
          </a:xfrm>
        </p:spPr>
        <p:txBody>
          <a:bodyPr anchor="b">
            <a:normAutofit/>
          </a:bodyPr>
          <a:lstStyle/>
          <a:p>
            <a:pPr algn="l"/>
            <a:r>
              <a:rPr lang="sv-SE" sz="4800">
                <a:solidFill>
                  <a:srgbClr val="FFFFFF"/>
                </a:solidFill>
              </a:rPr>
              <a:t>Ledarmöte</a:t>
            </a:r>
            <a:br>
              <a:rPr lang="sv-SE" sz="4800">
                <a:solidFill>
                  <a:srgbClr val="FFFFFF"/>
                </a:solidFill>
              </a:rPr>
            </a:br>
            <a:r>
              <a:rPr lang="sv-SE" sz="4800">
                <a:solidFill>
                  <a:srgbClr val="FFFFFF"/>
                </a:solidFill>
              </a:rPr>
              <a:t>Järlåsa IF Fotboll</a:t>
            </a:r>
          </a:p>
        </p:txBody>
      </p:sp>
      <p:sp>
        <p:nvSpPr>
          <p:cNvPr id="1049" name="Rectangle 1048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301C349-D7CF-259E-7832-E86D9E1D4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661" y="4800600"/>
            <a:ext cx="5179879" cy="1200149"/>
          </a:xfrm>
        </p:spPr>
        <p:txBody>
          <a:bodyPr anchor="t">
            <a:normAutofit/>
          </a:bodyPr>
          <a:lstStyle/>
          <a:p>
            <a:pPr algn="l"/>
            <a:r>
              <a:rPr lang="sv-SE">
                <a:solidFill>
                  <a:srgbClr val="FFFFFF"/>
                </a:solidFill>
              </a:rPr>
              <a:t>2025-08-26</a:t>
            </a:r>
          </a:p>
        </p:txBody>
      </p:sp>
      <p:pic>
        <p:nvPicPr>
          <p:cNvPr id="1026" name="Picture 2" descr="Järlåsa IF – Aktiviteter för barn ...">
            <a:extLst>
              <a:ext uri="{FF2B5EF4-FFF2-40B4-BE49-F238E27FC236}">
                <a16:creationId xmlns:a16="http://schemas.microsoft.com/office/drawing/2014/main" id="{446877DF-C411-F27B-B99F-FCA8AAB4D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0981" y="1842090"/>
            <a:ext cx="3173819" cy="317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00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674204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Sponsring och övriga intäktsaktiviteter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Tryck på matchkläder – klubbsponsor</a:t>
            </a:r>
          </a:p>
          <a:p>
            <a:pPr marL="0" indent="0">
              <a:buNone/>
            </a:pPr>
            <a:r>
              <a:rPr lang="sv-SE" sz="2000" dirty="0"/>
              <a:t>Lagsponsor som vill ha tryck – uppvärmningströjor eller träningsoverall</a:t>
            </a:r>
          </a:p>
          <a:p>
            <a:pPr marL="0" indent="0">
              <a:buNone/>
            </a:pPr>
            <a:r>
              <a:rPr lang="sv-SE" sz="2000" dirty="0"/>
              <a:t>Bingolotter 38 kr per lott</a:t>
            </a:r>
          </a:p>
          <a:p>
            <a:pPr marL="0" indent="0">
              <a:buNone/>
            </a:pPr>
            <a:r>
              <a:rPr lang="sv-SE" sz="2000" dirty="0"/>
              <a:t>Bingolottots julkalender 50 kr per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5934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3400" dirty="0">
                <a:solidFill>
                  <a:srgbClr val="FFFFFF"/>
                </a:solidFill>
              </a:rPr>
              <a:t>Fotbollssektion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Vill du vara med och lägga en extra timme för att utveckla </a:t>
            </a:r>
            <a:r>
              <a:rPr lang="sv-SE" sz="2000" dirty="0" err="1"/>
              <a:t>Järlåsa</a:t>
            </a:r>
            <a:r>
              <a:rPr lang="sv-SE" sz="2000" dirty="0"/>
              <a:t> IF?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Sponsring, Uppsala Kommun, Domare, Spelarutbildning, Upplands Fotbollsförbund </a:t>
            </a:r>
            <a:r>
              <a:rPr lang="sv-SE" sz="2000" dirty="0" err="1"/>
              <a:t>etc</a:t>
            </a:r>
            <a:r>
              <a:rPr lang="sv-SE" sz="2000" dirty="0"/>
              <a:t> </a:t>
            </a:r>
            <a:r>
              <a:rPr lang="sv-SE" sz="2000" dirty="0" err="1"/>
              <a:t>etc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331291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CC30002-B669-A732-0BF8-34E68B91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Ansvarsområden och projektgrupper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7D3B773-D948-3B57-62E6-192493345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15199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313C9BAC-3A9F-960A-12F1-43A5C6D22375}"/>
              </a:ext>
            </a:extLst>
          </p:cNvPr>
          <p:cNvSpPr/>
          <p:nvPr/>
        </p:nvSpPr>
        <p:spPr>
          <a:xfrm>
            <a:off x="6525129" y="2147454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Malin, Angelica, Marie och Kicki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92BE270-1B5D-E69A-6E60-067924568D04}"/>
              </a:ext>
            </a:extLst>
          </p:cNvPr>
          <p:cNvSpPr/>
          <p:nvPr/>
        </p:nvSpPr>
        <p:spPr>
          <a:xfrm>
            <a:off x="1013359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Nicklas L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19937E2-3552-0C83-22A9-AFECC6589A75}"/>
              </a:ext>
            </a:extLst>
          </p:cNvPr>
          <p:cNvSpPr/>
          <p:nvPr/>
        </p:nvSpPr>
        <p:spPr>
          <a:xfrm>
            <a:off x="9409777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Andreas, Edvin, Malin och Frida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279102-5655-195A-F8B9-DA910D4F1921}"/>
              </a:ext>
            </a:extLst>
          </p:cNvPr>
          <p:cNvSpPr/>
          <p:nvPr/>
        </p:nvSpPr>
        <p:spPr>
          <a:xfrm>
            <a:off x="3825145" y="217862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41A0CD9-35DB-8325-21C0-34336377D2F6}"/>
              </a:ext>
            </a:extLst>
          </p:cNvPr>
          <p:cNvSpPr/>
          <p:nvPr/>
        </p:nvSpPr>
        <p:spPr>
          <a:xfrm>
            <a:off x="1013358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Petter och Erik (kassör)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7BC061A-65FE-ED2D-956A-17CDA19474B3}"/>
              </a:ext>
            </a:extLst>
          </p:cNvPr>
          <p:cNvSpPr/>
          <p:nvPr/>
        </p:nvSpPr>
        <p:spPr>
          <a:xfrm>
            <a:off x="3825144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En från varje lag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3726234-D8A7-D433-EA91-AFF16FB01736}"/>
              </a:ext>
            </a:extLst>
          </p:cNvPr>
          <p:cNvSpPr/>
          <p:nvPr/>
        </p:nvSpPr>
        <p:spPr>
          <a:xfrm>
            <a:off x="6525129" y="565265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tx1"/>
                </a:solidFill>
              </a:rPr>
              <a:t>Raffe</a:t>
            </a:r>
            <a:r>
              <a:rPr lang="sv-SE" dirty="0">
                <a:solidFill>
                  <a:schemeClr val="tx1"/>
                </a:solidFill>
              </a:rPr>
              <a:t>, Niklas L och Emma 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A1BC64E-8604-DF3C-73F7-D7607A394AC3}"/>
              </a:ext>
            </a:extLst>
          </p:cNvPr>
          <p:cNvSpPr/>
          <p:nvPr/>
        </p:nvSpPr>
        <p:spPr>
          <a:xfrm>
            <a:off x="9417629" y="5652651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Niklas L och Andreas</a:t>
            </a:r>
          </a:p>
        </p:txBody>
      </p:sp>
    </p:spTree>
    <p:extLst>
      <p:ext uri="{BB962C8B-B14F-4D97-AF65-F5344CB8AC3E}">
        <p14:creationId xmlns:p14="http://schemas.microsoft.com/office/powerpoint/2010/main" val="3682194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A7156BE-C1AC-A199-2DC6-2D115074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DF4A17-8325-E807-4C0F-26E8C881A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Föräldramöten</a:t>
            </a:r>
          </a:p>
          <a:p>
            <a:r>
              <a:rPr lang="sv-SE" sz="2000" dirty="0"/>
              <a:t>Utdrag ur belastningsregistret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9067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sv-SE" sz="1600" dirty="0"/>
              <a:t>Läget i lagen</a:t>
            </a:r>
          </a:p>
          <a:p>
            <a:pPr marL="0" indent="0">
              <a:buNone/>
            </a:pPr>
            <a:r>
              <a:rPr lang="sv-SE" sz="1600" dirty="0"/>
              <a:t>Höstens matcher</a:t>
            </a:r>
          </a:p>
          <a:p>
            <a:pPr marL="0" indent="0">
              <a:buNone/>
            </a:pPr>
            <a:r>
              <a:rPr lang="sv-SE" sz="1600" dirty="0"/>
              <a:t>Cuper hösten/vintern 2025</a:t>
            </a:r>
          </a:p>
          <a:p>
            <a:pPr marL="0" indent="0">
              <a:buNone/>
            </a:pPr>
            <a:r>
              <a:rPr lang="sv-SE" sz="1600" dirty="0"/>
              <a:t>Gemensam avslutning</a:t>
            </a:r>
          </a:p>
          <a:p>
            <a:pPr marL="0" indent="0">
              <a:buNone/>
            </a:pPr>
            <a:r>
              <a:rPr lang="sv-SE" sz="1600" dirty="0"/>
              <a:t>Ekonomi, spelaravgift och materialinköp</a:t>
            </a:r>
          </a:p>
          <a:p>
            <a:pPr marL="0" indent="0">
              <a:buNone/>
            </a:pPr>
            <a:r>
              <a:rPr lang="sv-SE" sz="1600" dirty="0"/>
              <a:t>Intersport</a:t>
            </a:r>
          </a:p>
          <a:p>
            <a:pPr marL="0" indent="0">
              <a:buNone/>
            </a:pPr>
            <a:r>
              <a:rPr lang="sv-SE" sz="1600" dirty="0"/>
              <a:t>Kiosk</a:t>
            </a:r>
          </a:p>
          <a:p>
            <a:pPr marL="0" indent="0">
              <a:buNone/>
            </a:pPr>
            <a:r>
              <a:rPr lang="sv-SE" sz="1600" dirty="0"/>
              <a:t>Fotografering</a:t>
            </a:r>
          </a:p>
          <a:p>
            <a:pPr marL="0" indent="0">
              <a:buNone/>
            </a:pPr>
            <a:r>
              <a:rPr lang="sv-SE" sz="1600" dirty="0"/>
              <a:t>Sponsring och övriga intäktsaktiviteter</a:t>
            </a:r>
          </a:p>
          <a:p>
            <a:pPr marL="0" indent="0">
              <a:buNone/>
            </a:pPr>
            <a:r>
              <a:rPr lang="sv-SE" sz="1600" dirty="0"/>
              <a:t>Fotbollssektion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67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sv-SE"/>
              <a:t>Läget i lagen </a:t>
            </a:r>
          </a:p>
        </p:txBody>
      </p:sp>
      <p:pic>
        <p:nvPicPr>
          <p:cNvPr id="1026" name="Picture 2" descr="Svensk Fotboll on X: &quot;Nu har vi ...">
            <a:extLst>
              <a:ext uri="{FF2B5EF4-FFF2-40B4-BE49-F238E27FC236}">
                <a16:creationId xmlns:a16="http://schemas.microsoft.com/office/drawing/2014/main" id="{F0221FB7-8D0F-4F3F-29CF-D2BBFF18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5" b="-2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1B103-C2F8-6FA7-05F9-243EAC03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7004" y="670559"/>
            <a:ext cx="4555782" cy="54450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2000" dirty="0"/>
              <a:t>Födda 19-20 </a:t>
            </a:r>
          </a:p>
          <a:p>
            <a:pPr marL="0" indent="0">
              <a:buNone/>
            </a:pPr>
            <a:r>
              <a:rPr lang="sv-SE" sz="2000" dirty="0"/>
              <a:t>Födda 17-18 </a:t>
            </a:r>
          </a:p>
          <a:p>
            <a:pPr marL="0" indent="0">
              <a:buNone/>
            </a:pPr>
            <a:r>
              <a:rPr lang="sv-SE" sz="2000" dirty="0"/>
              <a:t>Födda 15-16</a:t>
            </a:r>
          </a:p>
          <a:p>
            <a:pPr marL="0" indent="0">
              <a:buNone/>
            </a:pPr>
            <a:r>
              <a:rPr lang="sv-SE" sz="2000" dirty="0"/>
              <a:t>Födda 12-14 (P)</a:t>
            </a:r>
          </a:p>
          <a:p>
            <a:pPr marL="0" indent="0">
              <a:buNone/>
            </a:pPr>
            <a:r>
              <a:rPr lang="sv-SE" sz="2000" dirty="0"/>
              <a:t>Födda 12-14 (F)</a:t>
            </a:r>
          </a:p>
          <a:p>
            <a:pPr marL="0" indent="0">
              <a:buNone/>
            </a:pPr>
            <a:r>
              <a:rPr lang="sv-SE" sz="2000" dirty="0"/>
              <a:t>Födda 08-11</a:t>
            </a:r>
          </a:p>
          <a:p>
            <a:pPr marL="0" indent="0">
              <a:buNone/>
            </a:pPr>
            <a:r>
              <a:rPr lang="sv-SE" sz="2000" dirty="0"/>
              <a:t>Dam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636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648078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Hemmamatcher Höst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1B103-C2F8-6FA7-05F9-243EAC03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600" b="1" dirty="0"/>
              <a:t>6 september</a:t>
            </a:r>
          </a:p>
          <a:p>
            <a:pPr marL="0" indent="0">
              <a:buNone/>
            </a:pPr>
            <a:r>
              <a:rPr lang="sv-SE" sz="2000" dirty="0"/>
              <a:t>11.00 </a:t>
            </a:r>
            <a:r>
              <a:rPr lang="sv-SE" sz="2000" dirty="0" err="1"/>
              <a:t>Järlåsa</a:t>
            </a:r>
            <a:r>
              <a:rPr lang="sv-SE" sz="2000" dirty="0"/>
              <a:t> IF Blå 13 – Upsala IF</a:t>
            </a:r>
          </a:p>
          <a:p>
            <a:pPr marL="0" indent="0">
              <a:buNone/>
            </a:pPr>
            <a:r>
              <a:rPr lang="sv-SE" sz="1600" b="1" dirty="0"/>
              <a:t>13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F 13 – IK </a:t>
            </a:r>
            <a:r>
              <a:rPr lang="sv-SE" sz="2000" dirty="0" err="1"/>
              <a:t>Fyris</a:t>
            </a:r>
            <a:endParaRPr lang="sv-SE" sz="2000" dirty="0"/>
          </a:p>
          <a:p>
            <a:pPr marL="0" indent="0">
              <a:buNone/>
            </a:pPr>
            <a:r>
              <a:rPr lang="sv-SE" sz="1600" b="1" dirty="0"/>
              <a:t>14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Vit 13 – Tärnsjö IF</a:t>
            </a:r>
          </a:p>
          <a:p>
            <a:pPr marL="0" indent="0">
              <a:buNone/>
            </a:pPr>
            <a:r>
              <a:rPr lang="sv-SE" sz="1600" b="1" dirty="0"/>
              <a:t>20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Vit 13 – Morgongåva SK</a:t>
            </a:r>
          </a:p>
          <a:p>
            <a:pPr marL="0" indent="0">
              <a:buNone/>
            </a:pPr>
            <a:r>
              <a:rPr lang="sv-SE" sz="1600" b="1" dirty="0"/>
              <a:t>21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Blå 13 – </a:t>
            </a:r>
            <a:r>
              <a:rPr lang="sv-SE" sz="2000" dirty="0" err="1"/>
              <a:t>Fanna</a:t>
            </a:r>
            <a:r>
              <a:rPr lang="sv-SE" sz="2000" dirty="0"/>
              <a:t> BK</a:t>
            </a:r>
          </a:p>
          <a:p>
            <a:pPr marL="0" indent="0">
              <a:buNone/>
            </a:pPr>
            <a:r>
              <a:rPr lang="sv-SE" sz="1600" b="1" dirty="0"/>
              <a:t>27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F 13 – </a:t>
            </a:r>
            <a:r>
              <a:rPr lang="sv-SE" sz="2000" dirty="0" err="1"/>
              <a:t>Fanna</a:t>
            </a:r>
            <a:r>
              <a:rPr lang="sv-SE" sz="2000" dirty="0"/>
              <a:t> BK</a:t>
            </a:r>
          </a:p>
          <a:p>
            <a:pPr marL="0" indent="0">
              <a:buNone/>
            </a:pPr>
            <a:r>
              <a:rPr lang="sv-SE" sz="1600" b="1" dirty="0"/>
              <a:t>28 september</a:t>
            </a:r>
          </a:p>
          <a:p>
            <a:pPr marL="0" indent="0">
              <a:buNone/>
            </a:pPr>
            <a:r>
              <a:rPr lang="sv-SE" sz="2000" dirty="0" err="1"/>
              <a:t>Järlåsa</a:t>
            </a:r>
            <a:r>
              <a:rPr lang="sv-SE" sz="2000" dirty="0"/>
              <a:t> IF Blå 13 – Heby AIF</a:t>
            </a:r>
          </a:p>
        </p:txBody>
      </p:sp>
    </p:spTree>
    <p:extLst>
      <p:ext uri="{BB962C8B-B14F-4D97-AF65-F5344CB8AC3E}">
        <p14:creationId xmlns:p14="http://schemas.microsoft.com/office/powerpoint/2010/main" val="343690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FE49A27-C5BF-5564-171F-5D5ED0F41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1854926"/>
            <a:ext cx="3102800" cy="39840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Cuper 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Höst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/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Vinter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2025-26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C611B89-E27E-4D04-DD03-C4D303347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1042" y="643097"/>
            <a:ext cx="6752757" cy="5533866"/>
          </a:xfrm>
        </p:spPr>
        <p:txBody>
          <a:bodyPr/>
          <a:lstStyle/>
          <a:p>
            <a:pPr marL="0" indent="0">
              <a:buNone/>
            </a:pPr>
            <a:r>
              <a:rPr lang="sv-SE" sz="1600" b="1" dirty="0"/>
              <a:t>5 oktober</a:t>
            </a:r>
          </a:p>
          <a:p>
            <a:pPr marL="0" indent="0">
              <a:buNone/>
            </a:pPr>
            <a:r>
              <a:rPr lang="sv-SE" dirty="0"/>
              <a:t>Ekebycupen (9-manna) P 12-14</a:t>
            </a:r>
          </a:p>
        </p:txBody>
      </p:sp>
    </p:spTree>
    <p:extLst>
      <p:ext uri="{BB962C8B-B14F-4D97-AF65-F5344CB8AC3E}">
        <p14:creationId xmlns:p14="http://schemas.microsoft.com/office/powerpoint/2010/main" val="210103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57F8219-4CBA-ADA7-BEAC-FC624D2AE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Gemensam avslutning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0B688EE-25C1-2EC8-3336-A66C7137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6543" y="1170243"/>
            <a:ext cx="7303621" cy="3910912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Datum</a:t>
            </a:r>
          </a:p>
          <a:p>
            <a:pPr marL="0" indent="0">
              <a:buNone/>
            </a:pPr>
            <a:r>
              <a:rPr lang="sv-SE" dirty="0"/>
              <a:t>Medaljer</a:t>
            </a:r>
          </a:p>
          <a:p>
            <a:pPr marL="0" indent="0">
              <a:buNone/>
            </a:pPr>
            <a:r>
              <a:rPr lang="sv-SE" dirty="0"/>
              <a:t>Årets lagkamrat?</a:t>
            </a:r>
          </a:p>
          <a:p>
            <a:pPr marL="0" indent="0">
              <a:buNone/>
            </a:pPr>
            <a:r>
              <a:rPr lang="sv-SE" dirty="0"/>
              <a:t>Årets kämpe?</a:t>
            </a:r>
          </a:p>
          <a:p>
            <a:pPr marL="0" indent="0">
              <a:buNone/>
            </a:pPr>
            <a:r>
              <a:rPr lang="sv-SE" dirty="0"/>
              <a:t>Hamburgare</a:t>
            </a:r>
          </a:p>
          <a:p>
            <a:pPr marL="0" indent="0">
              <a:buNone/>
            </a:pPr>
            <a:r>
              <a:rPr lang="sv-SE" dirty="0"/>
              <a:t>Kaffe och kaka?</a:t>
            </a:r>
          </a:p>
          <a:p>
            <a:pPr marL="0" indent="0">
              <a:buNone/>
            </a:pPr>
            <a:r>
              <a:rPr lang="sv-SE" dirty="0"/>
              <a:t>Vår största supporter - Olle</a:t>
            </a:r>
          </a:p>
        </p:txBody>
      </p:sp>
    </p:spTree>
    <p:extLst>
      <p:ext uri="{BB962C8B-B14F-4D97-AF65-F5344CB8AC3E}">
        <p14:creationId xmlns:p14="http://schemas.microsoft.com/office/powerpoint/2010/main" val="3457051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2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9A5F6B-F98F-BD28-EDA2-5D9FDB17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3756"/>
            <a:ext cx="3701744" cy="2396359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Ekonomi och spelaravgifter</a:t>
            </a:r>
            <a:endParaRPr lang="sv-SE" sz="4000" i="1" dirty="0">
              <a:solidFill>
                <a:srgbClr val="FFFFFF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730F090-CA2E-DB41-A2DD-15EDCFE36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988" y="1099055"/>
            <a:ext cx="5059830" cy="46598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Kassan 1/1-25 5 000:-</a:t>
            </a:r>
          </a:p>
          <a:p>
            <a:pPr marL="0" indent="0">
              <a:buNone/>
            </a:pPr>
            <a:r>
              <a:rPr lang="sv-SE" dirty="0"/>
              <a:t>I kassan just nu 29 100:-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Viktiga intäkter</a:t>
            </a:r>
          </a:p>
          <a:p>
            <a:pPr marL="0" indent="0">
              <a:buNone/>
            </a:pPr>
            <a:r>
              <a:rPr lang="sv-SE" dirty="0"/>
              <a:t>Poolspel/Fotbollens dag</a:t>
            </a:r>
          </a:p>
          <a:p>
            <a:pPr marL="0" indent="0">
              <a:buNone/>
            </a:pPr>
            <a:r>
              <a:rPr lang="sv-SE" dirty="0"/>
              <a:t>LOK-stöd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Spelaravgift</a:t>
            </a:r>
          </a:p>
          <a:p>
            <a:pPr marL="0" indent="0">
              <a:buNone/>
            </a:pPr>
            <a:r>
              <a:rPr lang="sv-SE" dirty="0"/>
              <a:t>Materialinköp</a:t>
            </a:r>
          </a:p>
          <a:p>
            <a:pPr marL="0" indent="0">
              <a:buNone/>
            </a:pPr>
            <a:r>
              <a:rPr lang="sv-SE" dirty="0"/>
              <a:t>Utlägg</a:t>
            </a:r>
          </a:p>
        </p:txBody>
      </p:sp>
    </p:spTree>
    <p:extLst>
      <p:ext uri="{BB962C8B-B14F-4D97-AF65-F5344CB8AC3E}">
        <p14:creationId xmlns:p14="http://schemas.microsoft.com/office/powerpoint/2010/main" val="309344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CD3B6D-40C3-6170-AA0F-D75D458C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Intersport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726580-B68E-AB9F-972A-C9902CE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 err="1"/>
              <a:t>Tränarpaket</a:t>
            </a:r>
            <a:endParaRPr lang="sv-SE" sz="2000" dirty="0"/>
          </a:p>
          <a:p>
            <a:pPr marL="0" indent="0">
              <a:buNone/>
            </a:pPr>
            <a:r>
              <a:rPr lang="sv-SE" sz="2000" dirty="0" err="1"/>
              <a:t>Träningspaket</a:t>
            </a:r>
            <a:r>
              <a:rPr lang="sv-SE" sz="2000" dirty="0"/>
              <a:t> + overall – </a:t>
            </a:r>
            <a:r>
              <a:rPr lang="sv-SE" sz="2000" dirty="0" err="1"/>
              <a:t>spronsrad</a:t>
            </a:r>
            <a:r>
              <a:rPr lang="sv-SE" sz="2000" dirty="0"/>
              <a:t> av JIF med någon krona</a:t>
            </a:r>
          </a:p>
          <a:p>
            <a:pPr marL="0" indent="0">
              <a:buNone/>
            </a:pPr>
            <a:r>
              <a:rPr lang="sv-SE" sz="2000" dirty="0"/>
              <a:t>Matchställ köps in till nästa säsong</a:t>
            </a:r>
          </a:p>
          <a:p>
            <a:pPr marL="0" indent="0">
              <a:buNone/>
            </a:pPr>
            <a:r>
              <a:rPr lang="sv-SE" sz="2000" dirty="0" err="1"/>
              <a:t>Sovernirshop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156235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Kiosk och fotografering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67259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331</Words>
  <Application>Microsoft Office PowerPoint</Application>
  <PresentationFormat>Bredbild</PresentationFormat>
  <Paragraphs>94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Ledarmöte Järlåsa IF Fotboll</vt:lpstr>
      <vt:lpstr>Agenda</vt:lpstr>
      <vt:lpstr>Läget i lagen </vt:lpstr>
      <vt:lpstr>Hemmamatcher Höst</vt:lpstr>
      <vt:lpstr>Cuper  Höst/Vinter 2025-26</vt:lpstr>
      <vt:lpstr>Gemensam avslutning</vt:lpstr>
      <vt:lpstr>Ekonomi och spelaravgifter</vt:lpstr>
      <vt:lpstr>Intersport</vt:lpstr>
      <vt:lpstr>Kiosk och fotografering</vt:lpstr>
      <vt:lpstr>Sponsring och övriga intäktsaktiviteter</vt:lpstr>
      <vt:lpstr>Fotbollssektion 2026</vt:lpstr>
      <vt:lpstr>Ansvarsområden och projektgrupper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Järlåsa IF Ungdomsfotboll</dc:title>
  <dc:creator>Ekström Andreas</dc:creator>
  <cp:lastModifiedBy>Ekström Andreas</cp:lastModifiedBy>
  <cp:revision>596</cp:revision>
  <dcterms:created xsi:type="dcterms:W3CDTF">2024-10-08T08:19:38Z</dcterms:created>
  <dcterms:modified xsi:type="dcterms:W3CDTF">2025-08-26T12:59:43Z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20250826115054617</vt:lpwstr>
  </property>
</Properties>
</file>