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8" r:id="rId3"/>
    <p:sldId id="260" r:id="rId4"/>
    <p:sldId id="290" r:id="rId5"/>
    <p:sldId id="269" r:id="rId6"/>
    <p:sldId id="287" r:id="rId7"/>
    <p:sldId id="276" r:id="rId8"/>
    <p:sldId id="289" r:id="rId9"/>
    <p:sldId id="277" r:id="rId10"/>
    <p:sldId id="266" r:id="rId11"/>
    <p:sldId id="259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Mellanmörkt forma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38" autoAdjust="0"/>
    <p:restoredTop sz="94660"/>
  </p:normalViewPr>
  <p:slideViewPr>
    <p:cSldViewPr snapToGrid="0">
      <p:cViewPr varScale="1">
        <p:scale>
          <a:sx n="71" d="100"/>
          <a:sy n="71" d="100"/>
        </p:scale>
        <p:origin x="33" y="5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3E2AB4-E1AA-4FD6-9E62-4C7145546D1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38643BF-E47E-4877-BC92-A91D8401D117}">
      <dgm:prSet/>
      <dgm:spPr/>
      <dgm:t>
        <a:bodyPr/>
        <a:lstStyle/>
        <a:p>
          <a:r>
            <a:rPr lang="en-US"/>
            <a:t>Födda 19-20 Mix</a:t>
          </a:r>
        </a:p>
      </dgm:t>
    </dgm:pt>
    <dgm:pt modelId="{F52EC932-ED16-48E6-9BEB-4E3E75F3657F}" type="parTrans" cxnId="{5F7BEC11-F1A6-4DCD-9E6D-5F2CC5F15454}">
      <dgm:prSet/>
      <dgm:spPr/>
      <dgm:t>
        <a:bodyPr/>
        <a:lstStyle/>
        <a:p>
          <a:endParaRPr lang="en-US"/>
        </a:p>
      </dgm:t>
    </dgm:pt>
    <dgm:pt modelId="{1C10D1F8-432B-4762-A8BF-680FBA516DC8}" type="sibTrans" cxnId="{5F7BEC11-F1A6-4DCD-9E6D-5F2CC5F15454}">
      <dgm:prSet/>
      <dgm:spPr/>
      <dgm:t>
        <a:bodyPr/>
        <a:lstStyle/>
        <a:p>
          <a:endParaRPr lang="en-US"/>
        </a:p>
      </dgm:t>
    </dgm:pt>
    <dgm:pt modelId="{281A9BC5-ACA9-4700-9CFF-00FC6724D78E}">
      <dgm:prSet/>
      <dgm:spPr/>
      <dgm:t>
        <a:bodyPr/>
        <a:lstStyle/>
        <a:p>
          <a:r>
            <a:rPr lang="en-US"/>
            <a:t>Födda 17-18 Flickor</a:t>
          </a:r>
        </a:p>
      </dgm:t>
    </dgm:pt>
    <dgm:pt modelId="{EA469747-7F4C-4309-A54A-391130D263F8}" type="parTrans" cxnId="{5E7C2967-1011-4834-9777-621E53D987B7}">
      <dgm:prSet/>
      <dgm:spPr/>
      <dgm:t>
        <a:bodyPr/>
        <a:lstStyle/>
        <a:p>
          <a:endParaRPr lang="en-US"/>
        </a:p>
      </dgm:t>
    </dgm:pt>
    <dgm:pt modelId="{DCDCAFE7-53D6-4BA2-B89E-3D20F127F2C6}" type="sibTrans" cxnId="{5E7C2967-1011-4834-9777-621E53D987B7}">
      <dgm:prSet/>
      <dgm:spPr/>
      <dgm:t>
        <a:bodyPr/>
        <a:lstStyle/>
        <a:p>
          <a:endParaRPr lang="en-US"/>
        </a:p>
      </dgm:t>
    </dgm:pt>
    <dgm:pt modelId="{87F3AC04-E1D7-4E6E-8061-983F065E50FF}">
      <dgm:prSet/>
      <dgm:spPr/>
      <dgm:t>
        <a:bodyPr/>
        <a:lstStyle/>
        <a:p>
          <a:r>
            <a:rPr lang="en-US"/>
            <a:t>Födda 17-18 Pojkar</a:t>
          </a:r>
        </a:p>
      </dgm:t>
    </dgm:pt>
    <dgm:pt modelId="{CE840F6D-8B20-436E-8BAB-30A03CB1A323}" type="parTrans" cxnId="{D4F04E65-5136-40AA-912E-50BCA59A8AF2}">
      <dgm:prSet/>
      <dgm:spPr/>
      <dgm:t>
        <a:bodyPr/>
        <a:lstStyle/>
        <a:p>
          <a:endParaRPr lang="en-US"/>
        </a:p>
      </dgm:t>
    </dgm:pt>
    <dgm:pt modelId="{AA46C484-4296-4BD6-B774-0207D33B0E69}" type="sibTrans" cxnId="{D4F04E65-5136-40AA-912E-50BCA59A8AF2}">
      <dgm:prSet/>
      <dgm:spPr/>
      <dgm:t>
        <a:bodyPr/>
        <a:lstStyle/>
        <a:p>
          <a:endParaRPr lang="en-US"/>
        </a:p>
      </dgm:t>
    </dgm:pt>
    <dgm:pt modelId="{11804BD3-3FB0-47F7-B6A5-56C24E3D1684}">
      <dgm:prSet/>
      <dgm:spPr/>
      <dgm:t>
        <a:bodyPr/>
        <a:lstStyle/>
        <a:p>
          <a:r>
            <a:rPr lang="en-US"/>
            <a:t>Födda 15-16 Mix</a:t>
          </a:r>
        </a:p>
      </dgm:t>
    </dgm:pt>
    <dgm:pt modelId="{4FDF572C-99DB-4234-8014-AD096A730BE4}" type="parTrans" cxnId="{BCA6BAD2-1E29-43BB-95C6-1A1163A9AE58}">
      <dgm:prSet/>
      <dgm:spPr/>
      <dgm:t>
        <a:bodyPr/>
        <a:lstStyle/>
        <a:p>
          <a:endParaRPr lang="en-US"/>
        </a:p>
      </dgm:t>
    </dgm:pt>
    <dgm:pt modelId="{98D73D4A-3D55-4980-A612-85821571E104}" type="sibTrans" cxnId="{BCA6BAD2-1E29-43BB-95C6-1A1163A9AE58}">
      <dgm:prSet/>
      <dgm:spPr/>
      <dgm:t>
        <a:bodyPr/>
        <a:lstStyle/>
        <a:p>
          <a:endParaRPr lang="en-US"/>
        </a:p>
      </dgm:t>
    </dgm:pt>
    <dgm:pt modelId="{A42118E1-5BAF-4F16-A359-3FB5A4BC1E82}">
      <dgm:prSet/>
      <dgm:spPr/>
      <dgm:t>
        <a:bodyPr/>
        <a:lstStyle/>
        <a:p>
          <a:r>
            <a:rPr lang="en-US"/>
            <a:t>Födda 12-14 Pojkar</a:t>
          </a:r>
        </a:p>
      </dgm:t>
    </dgm:pt>
    <dgm:pt modelId="{215EE5BD-6B8C-495E-B42B-FEF8DE2B3C3D}" type="parTrans" cxnId="{90CD3263-2BB1-4911-AA18-5231472B973D}">
      <dgm:prSet/>
      <dgm:spPr/>
      <dgm:t>
        <a:bodyPr/>
        <a:lstStyle/>
        <a:p>
          <a:endParaRPr lang="en-US"/>
        </a:p>
      </dgm:t>
    </dgm:pt>
    <dgm:pt modelId="{A81EE39B-80B5-427F-9078-B64AF400B6E4}" type="sibTrans" cxnId="{90CD3263-2BB1-4911-AA18-5231472B973D}">
      <dgm:prSet/>
      <dgm:spPr/>
      <dgm:t>
        <a:bodyPr/>
        <a:lstStyle/>
        <a:p>
          <a:endParaRPr lang="en-US"/>
        </a:p>
      </dgm:t>
    </dgm:pt>
    <dgm:pt modelId="{7499F630-F3D1-4161-803C-DE2011997DE6}">
      <dgm:prSet/>
      <dgm:spPr/>
      <dgm:t>
        <a:bodyPr/>
        <a:lstStyle/>
        <a:p>
          <a:r>
            <a:rPr lang="en-US"/>
            <a:t>Födda 12-14 Flickor</a:t>
          </a:r>
        </a:p>
      </dgm:t>
    </dgm:pt>
    <dgm:pt modelId="{CD124AB6-E4D8-4B10-A1E0-2004EC9F4B0E}" type="parTrans" cxnId="{C9F5A297-123A-4582-9B1B-99EF438B7E8A}">
      <dgm:prSet/>
      <dgm:spPr/>
      <dgm:t>
        <a:bodyPr/>
        <a:lstStyle/>
        <a:p>
          <a:endParaRPr lang="en-US"/>
        </a:p>
      </dgm:t>
    </dgm:pt>
    <dgm:pt modelId="{AA0AB392-29C9-452A-827D-319FFB9D7AFF}" type="sibTrans" cxnId="{C9F5A297-123A-4582-9B1B-99EF438B7E8A}">
      <dgm:prSet/>
      <dgm:spPr/>
      <dgm:t>
        <a:bodyPr/>
        <a:lstStyle/>
        <a:p>
          <a:endParaRPr lang="en-US"/>
        </a:p>
      </dgm:t>
    </dgm:pt>
    <dgm:pt modelId="{076248D5-2849-4C9D-BE83-C5A5DB07AB59}">
      <dgm:prSet/>
      <dgm:spPr/>
      <dgm:t>
        <a:bodyPr/>
        <a:lstStyle/>
        <a:p>
          <a:r>
            <a:rPr lang="en-US"/>
            <a:t>Födda 08-11</a:t>
          </a:r>
        </a:p>
      </dgm:t>
    </dgm:pt>
    <dgm:pt modelId="{5E8E055C-5A72-4E35-A989-F2B89DC9F615}" type="parTrans" cxnId="{FBF1C80A-E043-4621-9228-7BD864BA49B7}">
      <dgm:prSet/>
      <dgm:spPr/>
      <dgm:t>
        <a:bodyPr/>
        <a:lstStyle/>
        <a:p>
          <a:endParaRPr lang="en-US"/>
        </a:p>
      </dgm:t>
    </dgm:pt>
    <dgm:pt modelId="{A406772F-3BF2-4A76-9B77-D53ABA0E8CB1}" type="sibTrans" cxnId="{FBF1C80A-E043-4621-9228-7BD864BA49B7}">
      <dgm:prSet/>
      <dgm:spPr/>
      <dgm:t>
        <a:bodyPr/>
        <a:lstStyle/>
        <a:p>
          <a:endParaRPr lang="en-US"/>
        </a:p>
      </dgm:t>
    </dgm:pt>
    <dgm:pt modelId="{DE0332DA-4790-495B-80E5-6BE311199FB5}">
      <dgm:prSet/>
      <dgm:spPr/>
      <dgm:t>
        <a:bodyPr/>
        <a:lstStyle/>
        <a:p>
          <a:r>
            <a:rPr lang="en-US"/>
            <a:t>Dam Korpen</a:t>
          </a:r>
        </a:p>
      </dgm:t>
    </dgm:pt>
    <dgm:pt modelId="{1A95305C-3D9C-4980-91A2-D5BB20F6BD57}" type="parTrans" cxnId="{98AE3FA0-85C9-4456-8685-3086B7BBDDA9}">
      <dgm:prSet/>
      <dgm:spPr/>
      <dgm:t>
        <a:bodyPr/>
        <a:lstStyle/>
        <a:p>
          <a:endParaRPr lang="en-US"/>
        </a:p>
      </dgm:t>
    </dgm:pt>
    <dgm:pt modelId="{F5E6540B-317B-4A11-A280-71631BA2A537}" type="sibTrans" cxnId="{98AE3FA0-85C9-4456-8685-3086B7BBDDA9}">
      <dgm:prSet/>
      <dgm:spPr/>
      <dgm:t>
        <a:bodyPr/>
        <a:lstStyle/>
        <a:p>
          <a:endParaRPr lang="en-US"/>
        </a:p>
      </dgm:t>
    </dgm:pt>
    <dgm:pt modelId="{618846EF-57F2-4DB4-9B90-BE292036A71B}">
      <dgm:prSet/>
      <dgm:spPr/>
      <dgm:t>
        <a:bodyPr/>
        <a:lstStyle/>
        <a:p>
          <a:r>
            <a:rPr lang="en-US"/>
            <a:t>Nytt lag födda 2021 och yngre</a:t>
          </a:r>
        </a:p>
      </dgm:t>
    </dgm:pt>
    <dgm:pt modelId="{E83E68EC-1A41-4AE2-A80E-139379AA31A2}" type="parTrans" cxnId="{4840AB09-467B-475B-B7B5-1F95DDCA848B}">
      <dgm:prSet/>
      <dgm:spPr/>
      <dgm:t>
        <a:bodyPr/>
        <a:lstStyle/>
        <a:p>
          <a:endParaRPr lang="en-US"/>
        </a:p>
      </dgm:t>
    </dgm:pt>
    <dgm:pt modelId="{DA1C88C8-F11E-46EE-8410-6F58A0FC7A48}" type="sibTrans" cxnId="{4840AB09-467B-475B-B7B5-1F95DDCA848B}">
      <dgm:prSet/>
      <dgm:spPr/>
      <dgm:t>
        <a:bodyPr/>
        <a:lstStyle/>
        <a:p>
          <a:endParaRPr lang="en-US"/>
        </a:p>
      </dgm:t>
    </dgm:pt>
    <dgm:pt modelId="{EE9B1BEB-B78A-408D-AFA2-1DF26F10B74F}">
      <dgm:prSet/>
      <dgm:spPr/>
      <dgm:t>
        <a:bodyPr/>
        <a:lstStyle/>
        <a:p>
          <a:r>
            <a:rPr lang="en-US"/>
            <a:t>Dispenser </a:t>
          </a:r>
        </a:p>
      </dgm:t>
    </dgm:pt>
    <dgm:pt modelId="{199164E9-E5F7-4AF7-A3CE-AE9406E5B84D}" type="parTrans" cxnId="{279AA284-5D3F-4108-B4DC-97D49AFAFD99}">
      <dgm:prSet/>
      <dgm:spPr/>
      <dgm:t>
        <a:bodyPr/>
        <a:lstStyle/>
        <a:p>
          <a:endParaRPr lang="en-US"/>
        </a:p>
      </dgm:t>
    </dgm:pt>
    <dgm:pt modelId="{02651F4C-CA5A-4F58-A292-CED2BA7548F5}" type="sibTrans" cxnId="{279AA284-5D3F-4108-B4DC-97D49AFAFD99}">
      <dgm:prSet/>
      <dgm:spPr/>
      <dgm:t>
        <a:bodyPr/>
        <a:lstStyle/>
        <a:p>
          <a:endParaRPr lang="en-US"/>
        </a:p>
      </dgm:t>
    </dgm:pt>
    <dgm:pt modelId="{969B2D5F-2CB4-45A8-B80E-226F1F2F5028}" type="pres">
      <dgm:prSet presAssocID="{EC3E2AB4-E1AA-4FD6-9E62-4C7145546D1C}" presName="diagram" presStyleCnt="0">
        <dgm:presLayoutVars>
          <dgm:dir/>
          <dgm:resizeHandles val="exact"/>
        </dgm:presLayoutVars>
      </dgm:prSet>
      <dgm:spPr/>
    </dgm:pt>
    <dgm:pt modelId="{AE7F7067-5F70-416E-AFBD-672B1DA1E7F1}" type="pres">
      <dgm:prSet presAssocID="{238643BF-E47E-4877-BC92-A91D8401D117}" presName="node" presStyleLbl="node1" presStyleIdx="0" presStyleCnt="10">
        <dgm:presLayoutVars>
          <dgm:bulletEnabled val="1"/>
        </dgm:presLayoutVars>
      </dgm:prSet>
      <dgm:spPr/>
    </dgm:pt>
    <dgm:pt modelId="{0B7B41F4-319B-4426-9754-F561F21030CD}" type="pres">
      <dgm:prSet presAssocID="{1C10D1F8-432B-4762-A8BF-680FBA516DC8}" presName="sibTrans" presStyleCnt="0"/>
      <dgm:spPr/>
    </dgm:pt>
    <dgm:pt modelId="{A5F08AAE-3BF1-4020-AE31-BBE4386E2BFA}" type="pres">
      <dgm:prSet presAssocID="{281A9BC5-ACA9-4700-9CFF-00FC6724D78E}" presName="node" presStyleLbl="node1" presStyleIdx="1" presStyleCnt="10">
        <dgm:presLayoutVars>
          <dgm:bulletEnabled val="1"/>
        </dgm:presLayoutVars>
      </dgm:prSet>
      <dgm:spPr/>
    </dgm:pt>
    <dgm:pt modelId="{7AB062FA-FB27-4D27-B489-D806E3596674}" type="pres">
      <dgm:prSet presAssocID="{DCDCAFE7-53D6-4BA2-B89E-3D20F127F2C6}" presName="sibTrans" presStyleCnt="0"/>
      <dgm:spPr/>
    </dgm:pt>
    <dgm:pt modelId="{1D5ACF83-3970-4402-9429-38E7250FCF79}" type="pres">
      <dgm:prSet presAssocID="{87F3AC04-E1D7-4E6E-8061-983F065E50FF}" presName="node" presStyleLbl="node1" presStyleIdx="2" presStyleCnt="10">
        <dgm:presLayoutVars>
          <dgm:bulletEnabled val="1"/>
        </dgm:presLayoutVars>
      </dgm:prSet>
      <dgm:spPr/>
    </dgm:pt>
    <dgm:pt modelId="{9967D435-C7F8-4370-97FA-EB64640248A1}" type="pres">
      <dgm:prSet presAssocID="{AA46C484-4296-4BD6-B774-0207D33B0E69}" presName="sibTrans" presStyleCnt="0"/>
      <dgm:spPr/>
    </dgm:pt>
    <dgm:pt modelId="{3FC0BFB5-D2E2-4F85-B43E-170A7FECF77A}" type="pres">
      <dgm:prSet presAssocID="{11804BD3-3FB0-47F7-B6A5-56C24E3D1684}" presName="node" presStyleLbl="node1" presStyleIdx="3" presStyleCnt="10">
        <dgm:presLayoutVars>
          <dgm:bulletEnabled val="1"/>
        </dgm:presLayoutVars>
      </dgm:prSet>
      <dgm:spPr/>
    </dgm:pt>
    <dgm:pt modelId="{F7001D77-93F2-4256-B429-DAA006166CCD}" type="pres">
      <dgm:prSet presAssocID="{98D73D4A-3D55-4980-A612-85821571E104}" presName="sibTrans" presStyleCnt="0"/>
      <dgm:spPr/>
    </dgm:pt>
    <dgm:pt modelId="{A53D9604-AEDD-478F-AF15-09B61C16791D}" type="pres">
      <dgm:prSet presAssocID="{A42118E1-5BAF-4F16-A359-3FB5A4BC1E82}" presName="node" presStyleLbl="node1" presStyleIdx="4" presStyleCnt="10">
        <dgm:presLayoutVars>
          <dgm:bulletEnabled val="1"/>
        </dgm:presLayoutVars>
      </dgm:prSet>
      <dgm:spPr/>
    </dgm:pt>
    <dgm:pt modelId="{64D3CCCB-13A6-48B5-B0FB-E95B5A996A46}" type="pres">
      <dgm:prSet presAssocID="{A81EE39B-80B5-427F-9078-B64AF400B6E4}" presName="sibTrans" presStyleCnt="0"/>
      <dgm:spPr/>
    </dgm:pt>
    <dgm:pt modelId="{EB1C1932-B74D-4620-B019-25F7EFF9AFA9}" type="pres">
      <dgm:prSet presAssocID="{7499F630-F3D1-4161-803C-DE2011997DE6}" presName="node" presStyleLbl="node1" presStyleIdx="5" presStyleCnt="10">
        <dgm:presLayoutVars>
          <dgm:bulletEnabled val="1"/>
        </dgm:presLayoutVars>
      </dgm:prSet>
      <dgm:spPr/>
    </dgm:pt>
    <dgm:pt modelId="{733A8706-3841-41F1-8CBF-F6ED6F3E713A}" type="pres">
      <dgm:prSet presAssocID="{AA0AB392-29C9-452A-827D-319FFB9D7AFF}" presName="sibTrans" presStyleCnt="0"/>
      <dgm:spPr/>
    </dgm:pt>
    <dgm:pt modelId="{40E06678-AA39-4DE7-9BE0-E8483499E14A}" type="pres">
      <dgm:prSet presAssocID="{076248D5-2849-4C9D-BE83-C5A5DB07AB59}" presName="node" presStyleLbl="node1" presStyleIdx="6" presStyleCnt="10">
        <dgm:presLayoutVars>
          <dgm:bulletEnabled val="1"/>
        </dgm:presLayoutVars>
      </dgm:prSet>
      <dgm:spPr/>
    </dgm:pt>
    <dgm:pt modelId="{8F2F7423-7DE1-4C8D-AC45-A2AD79485702}" type="pres">
      <dgm:prSet presAssocID="{A406772F-3BF2-4A76-9B77-D53ABA0E8CB1}" presName="sibTrans" presStyleCnt="0"/>
      <dgm:spPr/>
    </dgm:pt>
    <dgm:pt modelId="{89C2DBFA-1235-425A-AAEA-0C1BB642174C}" type="pres">
      <dgm:prSet presAssocID="{DE0332DA-4790-495B-80E5-6BE311199FB5}" presName="node" presStyleLbl="node1" presStyleIdx="7" presStyleCnt="10">
        <dgm:presLayoutVars>
          <dgm:bulletEnabled val="1"/>
        </dgm:presLayoutVars>
      </dgm:prSet>
      <dgm:spPr/>
    </dgm:pt>
    <dgm:pt modelId="{5F04C3F1-65CB-403F-B9AC-CF0F57763DB9}" type="pres">
      <dgm:prSet presAssocID="{F5E6540B-317B-4A11-A280-71631BA2A537}" presName="sibTrans" presStyleCnt="0"/>
      <dgm:spPr/>
    </dgm:pt>
    <dgm:pt modelId="{2B05553C-2FEB-4CD4-A51C-9F420481728F}" type="pres">
      <dgm:prSet presAssocID="{618846EF-57F2-4DB4-9B90-BE292036A71B}" presName="node" presStyleLbl="node1" presStyleIdx="8" presStyleCnt="10">
        <dgm:presLayoutVars>
          <dgm:bulletEnabled val="1"/>
        </dgm:presLayoutVars>
      </dgm:prSet>
      <dgm:spPr/>
    </dgm:pt>
    <dgm:pt modelId="{4D45D18D-8089-4E03-81EF-8E6F0C2FBF02}" type="pres">
      <dgm:prSet presAssocID="{DA1C88C8-F11E-46EE-8410-6F58A0FC7A48}" presName="sibTrans" presStyleCnt="0"/>
      <dgm:spPr/>
    </dgm:pt>
    <dgm:pt modelId="{1C4D1069-205F-411D-9AFD-4183D29371BF}" type="pres">
      <dgm:prSet presAssocID="{EE9B1BEB-B78A-408D-AFA2-1DF26F10B74F}" presName="node" presStyleLbl="node1" presStyleIdx="9" presStyleCnt="10">
        <dgm:presLayoutVars>
          <dgm:bulletEnabled val="1"/>
        </dgm:presLayoutVars>
      </dgm:prSet>
      <dgm:spPr/>
    </dgm:pt>
  </dgm:ptLst>
  <dgm:cxnLst>
    <dgm:cxn modelId="{4840AB09-467B-475B-B7B5-1F95DDCA848B}" srcId="{EC3E2AB4-E1AA-4FD6-9E62-4C7145546D1C}" destId="{618846EF-57F2-4DB4-9B90-BE292036A71B}" srcOrd="8" destOrd="0" parTransId="{E83E68EC-1A41-4AE2-A80E-139379AA31A2}" sibTransId="{DA1C88C8-F11E-46EE-8410-6F58A0FC7A48}"/>
    <dgm:cxn modelId="{FBF1C80A-E043-4621-9228-7BD864BA49B7}" srcId="{EC3E2AB4-E1AA-4FD6-9E62-4C7145546D1C}" destId="{076248D5-2849-4C9D-BE83-C5A5DB07AB59}" srcOrd="6" destOrd="0" parTransId="{5E8E055C-5A72-4E35-A989-F2B89DC9F615}" sibTransId="{A406772F-3BF2-4A76-9B77-D53ABA0E8CB1}"/>
    <dgm:cxn modelId="{5F7BEC11-F1A6-4DCD-9E6D-5F2CC5F15454}" srcId="{EC3E2AB4-E1AA-4FD6-9E62-4C7145546D1C}" destId="{238643BF-E47E-4877-BC92-A91D8401D117}" srcOrd="0" destOrd="0" parTransId="{F52EC932-ED16-48E6-9BEB-4E3E75F3657F}" sibTransId="{1C10D1F8-432B-4762-A8BF-680FBA516DC8}"/>
    <dgm:cxn modelId="{00C5AB14-ABFC-48EB-9666-14A639CDD382}" type="presOf" srcId="{EC3E2AB4-E1AA-4FD6-9E62-4C7145546D1C}" destId="{969B2D5F-2CB4-45A8-B80E-226F1F2F5028}" srcOrd="0" destOrd="0" presId="urn:microsoft.com/office/officeart/2005/8/layout/default"/>
    <dgm:cxn modelId="{4E1FD833-49A1-4157-A5F5-D8628B76E858}" type="presOf" srcId="{618846EF-57F2-4DB4-9B90-BE292036A71B}" destId="{2B05553C-2FEB-4CD4-A51C-9F420481728F}" srcOrd="0" destOrd="0" presId="urn:microsoft.com/office/officeart/2005/8/layout/default"/>
    <dgm:cxn modelId="{3D0B313F-A695-450B-9907-EE9EE3D6F6B0}" type="presOf" srcId="{7499F630-F3D1-4161-803C-DE2011997DE6}" destId="{EB1C1932-B74D-4620-B019-25F7EFF9AFA9}" srcOrd="0" destOrd="0" presId="urn:microsoft.com/office/officeart/2005/8/layout/default"/>
    <dgm:cxn modelId="{6FB2B040-E3C3-4CA1-91DF-4BBB92EF48DF}" type="presOf" srcId="{281A9BC5-ACA9-4700-9CFF-00FC6724D78E}" destId="{A5F08AAE-3BF1-4020-AE31-BBE4386E2BFA}" srcOrd="0" destOrd="0" presId="urn:microsoft.com/office/officeart/2005/8/layout/default"/>
    <dgm:cxn modelId="{90CD3263-2BB1-4911-AA18-5231472B973D}" srcId="{EC3E2AB4-E1AA-4FD6-9E62-4C7145546D1C}" destId="{A42118E1-5BAF-4F16-A359-3FB5A4BC1E82}" srcOrd="4" destOrd="0" parTransId="{215EE5BD-6B8C-495E-B42B-FEF8DE2B3C3D}" sibTransId="{A81EE39B-80B5-427F-9078-B64AF400B6E4}"/>
    <dgm:cxn modelId="{D4F04E65-5136-40AA-912E-50BCA59A8AF2}" srcId="{EC3E2AB4-E1AA-4FD6-9E62-4C7145546D1C}" destId="{87F3AC04-E1D7-4E6E-8061-983F065E50FF}" srcOrd="2" destOrd="0" parTransId="{CE840F6D-8B20-436E-8BAB-30A03CB1A323}" sibTransId="{AA46C484-4296-4BD6-B774-0207D33B0E69}"/>
    <dgm:cxn modelId="{5E7C2967-1011-4834-9777-621E53D987B7}" srcId="{EC3E2AB4-E1AA-4FD6-9E62-4C7145546D1C}" destId="{281A9BC5-ACA9-4700-9CFF-00FC6724D78E}" srcOrd="1" destOrd="0" parTransId="{EA469747-7F4C-4309-A54A-391130D263F8}" sibTransId="{DCDCAFE7-53D6-4BA2-B89E-3D20F127F2C6}"/>
    <dgm:cxn modelId="{0C41697F-1908-4F4C-B960-7E954F1E421D}" type="presOf" srcId="{EE9B1BEB-B78A-408D-AFA2-1DF26F10B74F}" destId="{1C4D1069-205F-411D-9AFD-4183D29371BF}" srcOrd="0" destOrd="0" presId="urn:microsoft.com/office/officeart/2005/8/layout/default"/>
    <dgm:cxn modelId="{279AA284-5D3F-4108-B4DC-97D49AFAFD99}" srcId="{EC3E2AB4-E1AA-4FD6-9E62-4C7145546D1C}" destId="{EE9B1BEB-B78A-408D-AFA2-1DF26F10B74F}" srcOrd="9" destOrd="0" parTransId="{199164E9-E5F7-4AF7-A3CE-AE9406E5B84D}" sibTransId="{02651F4C-CA5A-4F58-A292-CED2BA7548F5}"/>
    <dgm:cxn modelId="{C9F5A297-123A-4582-9B1B-99EF438B7E8A}" srcId="{EC3E2AB4-E1AA-4FD6-9E62-4C7145546D1C}" destId="{7499F630-F3D1-4161-803C-DE2011997DE6}" srcOrd="5" destOrd="0" parTransId="{CD124AB6-E4D8-4B10-A1E0-2004EC9F4B0E}" sibTransId="{AA0AB392-29C9-452A-827D-319FFB9D7AFF}"/>
    <dgm:cxn modelId="{98AE3FA0-85C9-4456-8685-3086B7BBDDA9}" srcId="{EC3E2AB4-E1AA-4FD6-9E62-4C7145546D1C}" destId="{DE0332DA-4790-495B-80E5-6BE311199FB5}" srcOrd="7" destOrd="0" parTransId="{1A95305C-3D9C-4980-91A2-D5BB20F6BD57}" sibTransId="{F5E6540B-317B-4A11-A280-71631BA2A537}"/>
    <dgm:cxn modelId="{D302BCA4-2CA8-48C8-9C13-AC7CC2230FC2}" type="presOf" srcId="{DE0332DA-4790-495B-80E5-6BE311199FB5}" destId="{89C2DBFA-1235-425A-AAEA-0C1BB642174C}" srcOrd="0" destOrd="0" presId="urn:microsoft.com/office/officeart/2005/8/layout/default"/>
    <dgm:cxn modelId="{C1B064A5-A84A-48BA-BA49-0FFB027DE341}" type="presOf" srcId="{11804BD3-3FB0-47F7-B6A5-56C24E3D1684}" destId="{3FC0BFB5-D2E2-4F85-B43E-170A7FECF77A}" srcOrd="0" destOrd="0" presId="urn:microsoft.com/office/officeart/2005/8/layout/default"/>
    <dgm:cxn modelId="{6CF886C3-D49F-499F-938F-233B49181140}" type="presOf" srcId="{A42118E1-5BAF-4F16-A359-3FB5A4BC1E82}" destId="{A53D9604-AEDD-478F-AF15-09B61C16791D}" srcOrd="0" destOrd="0" presId="urn:microsoft.com/office/officeart/2005/8/layout/default"/>
    <dgm:cxn modelId="{518C15CB-8C63-41DC-BD4B-4AD4122AD547}" type="presOf" srcId="{076248D5-2849-4C9D-BE83-C5A5DB07AB59}" destId="{40E06678-AA39-4DE7-9BE0-E8483499E14A}" srcOrd="0" destOrd="0" presId="urn:microsoft.com/office/officeart/2005/8/layout/default"/>
    <dgm:cxn modelId="{BCA6BAD2-1E29-43BB-95C6-1A1163A9AE58}" srcId="{EC3E2AB4-E1AA-4FD6-9E62-4C7145546D1C}" destId="{11804BD3-3FB0-47F7-B6A5-56C24E3D1684}" srcOrd="3" destOrd="0" parTransId="{4FDF572C-99DB-4234-8014-AD096A730BE4}" sibTransId="{98D73D4A-3D55-4980-A612-85821571E104}"/>
    <dgm:cxn modelId="{4B3F42D3-9C76-43D8-9512-EE80D069A442}" type="presOf" srcId="{87F3AC04-E1D7-4E6E-8061-983F065E50FF}" destId="{1D5ACF83-3970-4402-9429-38E7250FCF79}" srcOrd="0" destOrd="0" presId="urn:microsoft.com/office/officeart/2005/8/layout/default"/>
    <dgm:cxn modelId="{E2AA13E3-CACE-41BE-AB65-6C382703D689}" type="presOf" srcId="{238643BF-E47E-4877-BC92-A91D8401D117}" destId="{AE7F7067-5F70-416E-AFBD-672B1DA1E7F1}" srcOrd="0" destOrd="0" presId="urn:microsoft.com/office/officeart/2005/8/layout/default"/>
    <dgm:cxn modelId="{3D8A4C4C-2077-4B49-929D-B25A3E87DCDE}" type="presParOf" srcId="{969B2D5F-2CB4-45A8-B80E-226F1F2F5028}" destId="{AE7F7067-5F70-416E-AFBD-672B1DA1E7F1}" srcOrd="0" destOrd="0" presId="urn:microsoft.com/office/officeart/2005/8/layout/default"/>
    <dgm:cxn modelId="{516BC2E5-12AB-414B-8553-370D0957E026}" type="presParOf" srcId="{969B2D5F-2CB4-45A8-B80E-226F1F2F5028}" destId="{0B7B41F4-319B-4426-9754-F561F21030CD}" srcOrd="1" destOrd="0" presId="urn:microsoft.com/office/officeart/2005/8/layout/default"/>
    <dgm:cxn modelId="{1F446D54-80BE-458D-9E5B-068C31EFAB1E}" type="presParOf" srcId="{969B2D5F-2CB4-45A8-B80E-226F1F2F5028}" destId="{A5F08AAE-3BF1-4020-AE31-BBE4386E2BFA}" srcOrd="2" destOrd="0" presId="urn:microsoft.com/office/officeart/2005/8/layout/default"/>
    <dgm:cxn modelId="{546E9073-7F52-413D-9691-C11A8B685ADF}" type="presParOf" srcId="{969B2D5F-2CB4-45A8-B80E-226F1F2F5028}" destId="{7AB062FA-FB27-4D27-B489-D806E3596674}" srcOrd="3" destOrd="0" presId="urn:microsoft.com/office/officeart/2005/8/layout/default"/>
    <dgm:cxn modelId="{4F818082-47F9-4522-899D-1A413A2FC91A}" type="presParOf" srcId="{969B2D5F-2CB4-45A8-B80E-226F1F2F5028}" destId="{1D5ACF83-3970-4402-9429-38E7250FCF79}" srcOrd="4" destOrd="0" presId="urn:microsoft.com/office/officeart/2005/8/layout/default"/>
    <dgm:cxn modelId="{451E8DD9-F995-4359-BC59-5624B8560458}" type="presParOf" srcId="{969B2D5F-2CB4-45A8-B80E-226F1F2F5028}" destId="{9967D435-C7F8-4370-97FA-EB64640248A1}" srcOrd="5" destOrd="0" presId="urn:microsoft.com/office/officeart/2005/8/layout/default"/>
    <dgm:cxn modelId="{DE0BFD29-D3C3-4804-BA4D-13A9E73D4580}" type="presParOf" srcId="{969B2D5F-2CB4-45A8-B80E-226F1F2F5028}" destId="{3FC0BFB5-D2E2-4F85-B43E-170A7FECF77A}" srcOrd="6" destOrd="0" presId="urn:microsoft.com/office/officeart/2005/8/layout/default"/>
    <dgm:cxn modelId="{D26F7C54-C8CA-4C17-9605-8262468CF407}" type="presParOf" srcId="{969B2D5F-2CB4-45A8-B80E-226F1F2F5028}" destId="{F7001D77-93F2-4256-B429-DAA006166CCD}" srcOrd="7" destOrd="0" presId="urn:microsoft.com/office/officeart/2005/8/layout/default"/>
    <dgm:cxn modelId="{9E7FAA7D-71C5-44B3-AFF9-33E211D71823}" type="presParOf" srcId="{969B2D5F-2CB4-45A8-B80E-226F1F2F5028}" destId="{A53D9604-AEDD-478F-AF15-09B61C16791D}" srcOrd="8" destOrd="0" presId="urn:microsoft.com/office/officeart/2005/8/layout/default"/>
    <dgm:cxn modelId="{9F09A15F-3252-4967-81E9-CE7FFC9A345E}" type="presParOf" srcId="{969B2D5F-2CB4-45A8-B80E-226F1F2F5028}" destId="{64D3CCCB-13A6-48B5-B0FB-E95B5A996A46}" srcOrd="9" destOrd="0" presId="urn:microsoft.com/office/officeart/2005/8/layout/default"/>
    <dgm:cxn modelId="{24B7782C-BA20-47CC-9879-FC703429FC63}" type="presParOf" srcId="{969B2D5F-2CB4-45A8-B80E-226F1F2F5028}" destId="{EB1C1932-B74D-4620-B019-25F7EFF9AFA9}" srcOrd="10" destOrd="0" presId="urn:microsoft.com/office/officeart/2005/8/layout/default"/>
    <dgm:cxn modelId="{9438CBA1-F462-4000-94D9-12B1505AA5A9}" type="presParOf" srcId="{969B2D5F-2CB4-45A8-B80E-226F1F2F5028}" destId="{733A8706-3841-41F1-8CBF-F6ED6F3E713A}" srcOrd="11" destOrd="0" presId="urn:microsoft.com/office/officeart/2005/8/layout/default"/>
    <dgm:cxn modelId="{3E73D617-0544-4DD2-B038-D3BF98086967}" type="presParOf" srcId="{969B2D5F-2CB4-45A8-B80E-226F1F2F5028}" destId="{40E06678-AA39-4DE7-9BE0-E8483499E14A}" srcOrd="12" destOrd="0" presId="urn:microsoft.com/office/officeart/2005/8/layout/default"/>
    <dgm:cxn modelId="{25419438-ACFF-4305-ADEC-DF17DDE32B3B}" type="presParOf" srcId="{969B2D5F-2CB4-45A8-B80E-226F1F2F5028}" destId="{8F2F7423-7DE1-4C8D-AC45-A2AD79485702}" srcOrd="13" destOrd="0" presId="urn:microsoft.com/office/officeart/2005/8/layout/default"/>
    <dgm:cxn modelId="{42CB4A2E-D9E9-4770-AE71-FC53C28A1936}" type="presParOf" srcId="{969B2D5F-2CB4-45A8-B80E-226F1F2F5028}" destId="{89C2DBFA-1235-425A-AAEA-0C1BB642174C}" srcOrd="14" destOrd="0" presId="urn:microsoft.com/office/officeart/2005/8/layout/default"/>
    <dgm:cxn modelId="{337362F9-E8FE-4F82-A68B-898E470AD464}" type="presParOf" srcId="{969B2D5F-2CB4-45A8-B80E-226F1F2F5028}" destId="{5F04C3F1-65CB-403F-B9AC-CF0F57763DB9}" srcOrd="15" destOrd="0" presId="urn:microsoft.com/office/officeart/2005/8/layout/default"/>
    <dgm:cxn modelId="{C029C6B5-9B14-4F2E-B3AF-6E0D14E8E5A1}" type="presParOf" srcId="{969B2D5F-2CB4-45A8-B80E-226F1F2F5028}" destId="{2B05553C-2FEB-4CD4-A51C-9F420481728F}" srcOrd="16" destOrd="0" presId="urn:microsoft.com/office/officeart/2005/8/layout/default"/>
    <dgm:cxn modelId="{55CF765A-BE4B-4373-AB91-FBEC38FDDDCD}" type="presParOf" srcId="{969B2D5F-2CB4-45A8-B80E-226F1F2F5028}" destId="{4D45D18D-8089-4E03-81EF-8E6F0C2FBF02}" srcOrd="17" destOrd="0" presId="urn:microsoft.com/office/officeart/2005/8/layout/default"/>
    <dgm:cxn modelId="{7BE96E7F-FAC8-4D45-9C3A-6786A0505B5A}" type="presParOf" srcId="{969B2D5F-2CB4-45A8-B80E-226F1F2F5028}" destId="{1C4D1069-205F-411D-9AFD-4183D29371BF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417C066-EBBD-408F-A719-8B7089FA408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2B185F8-1175-49E2-A023-201B6C6A3A8B}">
      <dgm:prSet/>
      <dgm:spPr/>
      <dgm:t>
        <a:bodyPr/>
        <a:lstStyle/>
        <a:p>
          <a:r>
            <a:rPr lang="en-US" dirty="0" err="1"/>
            <a:t>Järvallen</a:t>
          </a:r>
          <a:r>
            <a:rPr lang="en-US" dirty="0"/>
            <a:t> </a:t>
          </a:r>
          <a:r>
            <a:rPr lang="en-US" dirty="0" err="1"/>
            <a:t>plandrift</a:t>
          </a:r>
          <a:endParaRPr lang="en-US" dirty="0"/>
        </a:p>
      </dgm:t>
    </dgm:pt>
    <dgm:pt modelId="{074E3224-AF36-4BEA-82C5-1C533649AC11}" type="parTrans" cxnId="{1E4D4D9C-5CA3-49B1-A59B-E28A9AA6FA40}">
      <dgm:prSet/>
      <dgm:spPr/>
      <dgm:t>
        <a:bodyPr/>
        <a:lstStyle/>
        <a:p>
          <a:endParaRPr lang="en-US"/>
        </a:p>
      </dgm:t>
    </dgm:pt>
    <dgm:pt modelId="{BA300689-8D99-49E2-B0CA-23B01090792A}" type="sibTrans" cxnId="{1E4D4D9C-5CA3-49B1-A59B-E28A9AA6FA40}">
      <dgm:prSet/>
      <dgm:spPr/>
      <dgm:t>
        <a:bodyPr/>
        <a:lstStyle/>
        <a:p>
          <a:endParaRPr lang="en-US"/>
        </a:p>
      </dgm:t>
    </dgm:pt>
    <dgm:pt modelId="{947D05D7-277A-427F-AF0E-76A22CEF6289}">
      <dgm:prSet/>
      <dgm:spPr/>
      <dgm:t>
        <a:bodyPr/>
        <a:lstStyle/>
        <a:p>
          <a:r>
            <a:rPr lang="en-US" dirty="0"/>
            <a:t>Material/</a:t>
          </a:r>
          <a:r>
            <a:rPr lang="en-US" dirty="0" err="1"/>
            <a:t>Inköp</a:t>
          </a:r>
          <a:r>
            <a:rPr lang="en-US" dirty="0"/>
            <a:t> Intersport</a:t>
          </a:r>
        </a:p>
      </dgm:t>
    </dgm:pt>
    <dgm:pt modelId="{7B1DB74D-CBB8-4279-B03B-8ED49819F6CB}" type="parTrans" cxnId="{2C0572FD-B227-4F28-AB9C-E4C6867216AD}">
      <dgm:prSet/>
      <dgm:spPr/>
      <dgm:t>
        <a:bodyPr/>
        <a:lstStyle/>
        <a:p>
          <a:endParaRPr lang="en-US"/>
        </a:p>
      </dgm:t>
    </dgm:pt>
    <dgm:pt modelId="{0D49F18A-D1DB-464B-B07A-4FEAC47D818E}" type="sibTrans" cxnId="{2C0572FD-B227-4F28-AB9C-E4C6867216AD}">
      <dgm:prSet/>
      <dgm:spPr/>
      <dgm:t>
        <a:bodyPr/>
        <a:lstStyle/>
        <a:p>
          <a:endParaRPr lang="en-US"/>
        </a:p>
      </dgm:t>
    </dgm:pt>
    <dgm:pt modelId="{11AD908B-213D-45E0-8BB7-A7C9ADD82820}">
      <dgm:prSet/>
      <dgm:spPr/>
      <dgm:t>
        <a:bodyPr/>
        <a:lstStyle/>
        <a:p>
          <a:r>
            <a:rPr lang="en-US" dirty="0"/>
            <a:t>Kiosk</a:t>
          </a:r>
        </a:p>
      </dgm:t>
    </dgm:pt>
    <dgm:pt modelId="{48AC004A-3B2A-46CB-991F-E4ED2FB017DA}" type="parTrans" cxnId="{FD83052A-19E1-4776-9729-EC7DAA7AC0B7}">
      <dgm:prSet/>
      <dgm:spPr/>
      <dgm:t>
        <a:bodyPr/>
        <a:lstStyle/>
        <a:p>
          <a:endParaRPr lang="en-US"/>
        </a:p>
      </dgm:t>
    </dgm:pt>
    <dgm:pt modelId="{12C076D5-0303-4A78-B3C2-E4F6B31450F2}" type="sibTrans" cxnId="{FD83052A-19E1-4776-9729-EC7DAA7AC0B7}">
      <dgm:prSet/>
      <dgm:spPr/>
      <dgm:t>
        <a:bodyPr/>
        <a:lstStyle/>
        <a:p>
          <a:endParaRPr lang="en-US"/>
        </a:p>
      </dgm:t>
    </dgm:pt>
    <dgm:pt modelId="{A57E88E7-F099-4079-8320-E476A898B798}">
      <dgm:prSet/>
      <dgm:spPr/>
      <dgm:t>
        <a:bodyPr/>
        <a:lstStyle/>
        <a:p>
          <a:r>
            <a:rPr lang="en-US"/>
            <a:t>Belysning Järvallen</a:t>
          </a:r>
        </a:p>
      </dgm:t>
    </dgm:pt>
    <dgm:pt modelId="{DD6B367E-D1BE-4CCC-BEB1-93D34234232A}" type="parTrans" cxnId="{CA407DC9-211C-4BC7-99AA-9F65757AC507}">
      <dgm:prSet/>
      <dgm:spPr/>
      <dgm:t>
        <a:bodyPr/>
        <a:lstStyle/>
        <a:p>
          <a:endParaRPr lang="en-US"/>
        </a:p>
      </dgm:t>
    </dgm:pt>
    <dgm:pt modelId="{22CDA55F-E1A2-45B9-81EE-0E0F279911DC}" type="sibTrans" cxnId="{CA407DC9-211C-4BC7-99AA-9F65757AC507}">
      <dgm:prSet/>
      <dgm:spPr/>
      <dgm:t>
        <a:bodyPr/>
        <a:lstStyle/>
        <a:p>
          <a:endParaRPr lang="en-US"/>
        </a:p>
      </dgm:t>
    </dgm:pt>
    <dgm:pt modelId="{0CC3B582-C977-476D-81C4-4E46FA86ED53}">
      <dgm:prSet/>
      <dgm:spPr/>
      <dgm:t>
        <a:bodyPr/>
        <a:lstStyle/>
        <a:p>
          <a:r>
            <a:rPr lang="en-US"/>
            <a:t>Sponsring</a:t>
          </a:r>
        </a:p>
      </dgm:t>
    </dgm:pt>
    <dgm:pt modelId="{2F55F180-8EA4-4B90-83EB-75BB829BC0CE}" type="parTrans" cxnId="{A8493F43-6E12-44A9-96C9-A676E7AD683F}">
      <dgm:prSet/>
      <dgm:spPr/>
      <dgm:t>
        <a:bodyPr/>
        <a:lstStyle/>
        <a:p>
          <a:endParaRPr lang="en-US"/>
        </a:p>
      </dgm:t>
    </dgm:pt>
    <dgm:pt modelId="{8B5CD80B-2E82-4C6A-BBD9-511B2DC35204}" type="sibTrans" cxnId="{A8493F43-6E12-44A9-96C9-A676E7AD683F}">
      <dgm:prSet/>
      <dgm:spPr/>
      <dgm:t>
        <a:bodyPr/>
        <a:lstStyle/>
        <a:p>
          <a:endParaRPr lang="en-US"/>
        </a:p>
      </dgm:t>
    </dgm:pt>
    <dgm:pt modelId="{0AC04FFF-2E36-4FBE-A3AD-71995A941ACB}">
      <dgm:prSet/>
      <dgm:spPr/>
      <dgm:t>
        <a:bodyPr/>
        <a:lstStyle/>
        <a:p>
          <a:r>
            <a:rPr lang="en-US" dirty="0" err="1"/>
            <a:t>Fotbollens</a:t>
          </a:r>
          <a:r>
            <a:rPr lang="en-US" dirty="0"/>
            <a:t> </a:t>
          </a:r>
          <a:r>
            <a:rPr lang="en-US" dirty="0" err="1"/>
            <a:t>dag</a:t>
          </a:r>
          <a:r>
            <a:rPr lang="en-US" dirty="0"/>
            <a:t> </a:t>
          </a:r>
          <a:r>
            <a:rPr lang="en-US" dirty="0" err="1"/>
            <a:t>och</a:t>
          </a:r>
          <a:r>
            <a:rPr lang="en-US" dirty="0"/>
            <a:t> </a:t>
          </a:r>
          <a:r>
            <a:rPr lang="en-US" dirty="0" err="1"/>
            <a:t>avslutning</a:t>
          </a:r>
          <a:endParaRPr lang="en-US" dirty="0"/>
        </a:p>
      </dgm:t>
    </dgm:pt>
    <dgm:pt modelId="{2EFC4A81-6D87-4B3B-9077-3B68B705E59D}" type="parTrans" cxnId="{56BB952C-D8FE-4289-B198-36E5AC44EA22}">
      <dgm:prSet/>
      <dgm:spPr/>
      <dgm:t>
        <a:bodyPr/>
        <a:lstStyle/>
        <a:p>
          <a:endParaRPr lang="en-US"/>
        </a:p>
      </dgm:t>
    </dgm:pt>
    <dgm:pt modelId="{749B4C67-D650-44D2-B99D-3045F267A5A3}" type="sibTrans" cxnId="{56BB952C-D8FE-4289-B198-36E5AC44EA22}">
      <dgm:prSet/>
      <dgm:spPr/>
      <dgm:t>
        <a:bodyPr/>
        <a:lstStyle/>
        <a:p>
          <a:endParaRPr lang="en-US"/>
        </a:p>
      </dgm:t>
    </dgm:pt>
    <dgm:pt modelId="{4A07C7A1-F800-4116-A56F-C3F17F22205D}">
      <dgm:prSet/>
      <dgm:spPr/>
      <dgm:t>
        <a:bodyPr/>
        <a:lstStyle/>
        <a:p>
          <a:r>
            <a:rPr lang="en-US" dirty="0" err="1"/>
            <a:t>Intäktsaktiviteter</a:t>
          </a:r>
          <a:r>
            <a:rPr lang="en-US" dirty="0"/>
            <a:t> </a:t>
          </a:r>
          <a:r>
            <a:rPr lang="en-US" dirty="0" err="1"/>
            <a:t>inkl</a:t>
          </a:r>
          <a:r>
            <a:rPr lang="en-US" dirty="0"/>
            <a:t> </a:t>
          </a:r>
          <a:r>
            <a:rPr lang="en-US" dirty="0" err="1"/>
            <a:t>midsommar</a:t>
          </a:r>
          <a:endParaRPr lang="en-US" dirty="0"/>
        </a:p>
      </dgm:t>
    </dgm:pt>
    <dgm:pt modelId="{A661D1C8-AC71-48B2-B58E-E42EC501037C}" type="parTrans" cxnId="{E572E05E-0393-4A0E-B352-1FF51B903AC7}">
      <dgm:prSet/>
      <dgm:spPr/>
      <dgm:t>
        <a:bodyPr/>
        <a:lstStyle/>
        <a:p>
          <a:endParaRPr lang="en-US"/>
        </a:p>
      </dgm:t>
    </dgm:pt>
    <dgm:pt modelId="{CDC2BFD6-C4EE-4F0F-8F0C-E217E0A08AF8}" type="sibTrans" cxnId="{E572E05E-0393-4A0E-B352-1FF51B903AC7}">
      <dgm:prSet/>
      <dgm:spPr/>
      <dgm:t>
        <a:bodyPr/>
        <a:lstStyle/>
        <a:p>
          <a:endParaRPr lang="en-US"/>
        </a:p>
      </dgm:t>
    </dgm:pt>
    <dgm:pt modelId="{059AF11F-5F2C-42F5-ACA3-86DF47356F95}">
      <dgm:prSet/>
      <dgm:spPr/>
      <dgm:t>
        <a:bodyPr/>
        <a:lstStyle/>
        <a:p>
          <a:r>
            <a:rPr lang="en-US" dirty="0" err="1"/>
            <a:t>Verksamhetsplan</a:t>
          </a:r>
          <a:endParaRPr lang="en-US" dirty="0"/>
        </a:p>
      </dgm:t>
    </dgm:pt>
    <dgm:pt modelId="{C98251D5-3D61-420E-A820-63222A02B95A}" type="parTrans" cxnId="{48C1C3B9-7E62-47C7-969A-31CAA25E7600}">
      <dgm:prSet/>
      <dgm:spPr/>
      <dgm:t>
        <a:bodyPr/>
        <a:lstStyle/>
        <a:p>
          <a:endParaRPr lang="sv-SE"/>
        </a:p>
      </dgm:t>
    </dgm:pt>
    <dgm:pt modelId="{237F114C-A2F8-44CD-8061-9402F57FD287}" type="sibTrans" cxnId="{48C1C3B9-7E62-47C7-969A-31CAA25E7600}">
      <dgm:prSet/>
      <dgm:spPr/>
      <dgm:t>
        <a:bodyPr/>
        <a:lstStyle/>
        <a:p>
          <a:endParaRPr lang="sv-SE"/>
        </a:p>
      </dgm:t>
    </dgm:pt>
    <dgm:pt modelId="{073E18D6-55FE-4079-86DE-179FEB65CEB0}" type="pres">
      <dgm:prSet presAssocID="{A417C066-EBBD-408F-A719-8B7089FA4080}" presName="diagram" presStyleCnt="0">
        <dgm:presLayoutVars>
          <dgm:dir/>
          <dgm:resizeHandles val="exact"/>
        </dgm:presLayoutVars>
      </dgm:prSet>
      <dgm:spPr/>
    </dgm:pt>
    <dgm:pt modelId="{E7F451F2-7B0D-4EB3-BEE9-3EA0AC964F2C}" type="pres">
      <dgm:prSet presAssocID="{72B185F8-1175-49E2-A023-201B6C6A3A8B}" presName="node" presStyleLbl="node1" presStyleIdx="0" presStyleCnt="8">
        <dgm:presLayoutVars>
          <dgm:bulletEnabled val="1"/>
        </dgm:presLayoutVars>
      </dgm:prSet>
      <dgm:spPr/>
    </dgm:pt>
    <dgm:pt modelId="{5BA67656-3D3F-4740-945B-FC2FFB85D661}" type="pres">
      <dgm:prSet presAssocID="{BA300689-8D99-49E2-B0CA-23B01090792A}" presName="sibTrans" presStyleCnt="0"/>
      <dgm:spPr/>
    </dgm:pt>
    <dgm:pt modelId="{169885E0-EB6D-4C76-9CAF-EB5AB0599B32}" type="pres">
      <dgm:prSet presAssocID="{947D05D7-277A-427F-AF0E-76A22CEF6289}" presName="node" presStyleLbl="node1" presStyleIdx="1" presStyleCnt="8">
        <dgm:presLayoutVars>
          <dgm:bulletEnabled val="1"/>
        </dgm:presLayoutVars>
      </dgm:prSet>
      <dgm:spPr/>
    </dgm:pt>
    <dgm:pt modelId="{B70EB4F4-4F62-4D6D-817D-9223FE616C1B}" type="pres">
      <dgm:prSet presAssocID="{0D49F18A-D1DB-464B-B07A-4FEAC47D818E}" presName="sibTrans" presStyleCnt="0"/>
      <dgm:spPr/>
    </dgm:pt>
    <dgm:pt modelId="{B92B3687-2AE5-418A-8D16-0DB1BA73F32A}" type="pres">
      <dgm:prSet presAssocID="{11AD908B-213D-45E0-8BB7-A7C9ADD82820}" presName="node" presStyleLbl="node1" presStyleIdx="2" presStyleCnt="8">
        <dgm:presLayoutVars>
          <dgm:bulletEnabled val="1"/>
        </dgm:presLayoutVars>
      </dgm:prSet>
      <dgm:spPr/>
    </dgm:pt>
    <dgm:pt modelId="{37CD4128-DF11-47E0-B4A3-2FC4CA62E88B}" type="pres">
      <dgm:prSet presAssocID="{12C076D5-0303-4A78-B3C2-E4F6B31450F2}" presName="sibTrans" presStyleCnt="0"/>
      <dgm:spPr/>
    </dgm:pt>
    <dgm:pt modelId="{0894D92D-B808-4CFF-B025-5D3F7656825D}" type="pres">
      <dgm:prSet presAssocID="{A57E88E7-F099-4079-8320-E476A898B798}" presName="node" presStyleLbl="node1" presStyleIdx="3" presStyleCnt="8">
        <dgm:presLayoutVars>
          <dgm:bulletEnabled val="1"/>
        </dgm:presLayoutVars>
      </dgm:prSet>
      <dgm:spPr/>
    </dgm:pt>
    <dgm:pt modelId="{7AE5A03C-F556-4E06-8EA3-3108E89F67A5}" type="pres">
      <dgm:prSet presAssocID="{22CDA55F-E1A2-45B9-81EE-0E0F279911DC}" presName="sibTrans" presStyleCnt="0"/>
      <dgm:spPr/>
    </dgm:pt>
    <dgm:pt modelId="{7D8C07BF-85B9-4B6D-A2C6-3BF7657605EE}" type="pres">
      <dgm:prSet presAssocID="{0CC3B582-C977-476D-81C4-4E46FA86ED53}" presName="node" presStyleLbl="node1" presStyleIdx="4" presStyleCnt="8">
        <dgm:presLayoutVars>
          <dgm:bulletEnabled val="1"/>
        </dgm:presLayoutVars>
      </dgm:prSet>
      <dgm:spPr/>
    </dgm:pt>
    <dgm:pt modelId="{7BF02B18-9D1A-4C14-B36F-E0B4FF56647F}" type="pres">
      <dgm:prSet presAssocID="{8B5CD80B-2E82-4C6A-BBD9-511B2DC35204}" presName="sibTrans" presStyleCnt="0"/>
      <dgm:spPr/>
    </dgm:pt>
    <dgm:pt modelId="{C9668D62-2E36-4F57-B252-E9D35435DE02}" type="pres">
      <dgm:prSet presAssocID="{0AC04FFF-2E36-4FBE-A3AD-71995A941ACB}" presName="node" presStyleLbl="node1" presStyleIdx="5" presStyleCnt="8">
        <dgm:presLayoutVars>
          <dgm:bulletEnabled val="1"/>
        </dgm:presLayoutVars>
      </dgm:prSet>
      <dgm:spPr/>
    </dgm:pt>
    <dgm:pt modelId="{9EF4C108-710E-4A3B-BB82-B803283FD00B}" type="pres">
      <dgm:prSet presAssocID="{749B4C67-D650-44D2-B99D-3045F267A5A3}" presName="sibTrans" presStyleCnt="0"/>
      <dgm:spPr/>
    </dgm:pt>
    <dgm:pt modelId="{5C3B3382-5F26-4B12-9B3A-23B57EE234D9}" type="pres">
      <dgm:prSet presAssocID="{4A07C7A1-F800-4116-A56F-C3F17F22205D}" presName="node" presStyleLbl="node1" presStyleIdx="6" presStyleCnt="8">
        <dgm:presLayoutVars>
          <dgm:bulletEnabled val="1"/>
        </dgm:presLayoutVars>
      </dgm:prSet>
      <dgm:spPr/>
    </dgm:pt>
    <dgm:pt modelId="{269F9EA3-54E5-45C4-8AF0-B50EB666F563}" type="pres">
      <dgm:prSet presAssocID="{CDC2BFD6-C4EE-4F0F-8F0C-E217E0A08AF8}" presName="sibTrans" presStyleCnt="0"/>
      <dgm:spPr/>
    </dgm:pt>
    <dgm:pt modelId="{D278A8E4-DB2E-46F0-81F9-9BF83D763D11}" type="pres">
      <dgm:prSet presAssocID="{059AF11F-5F2C-42F5-ACA3-86DF47356F95}" presName="node" presStyleLbl="node1" presStyleIdx="7" presStyleCnt="8">
        <dgm:presLayoutVars>
          <dgm:bulletEnabled val="1"/>
        </dgm:presLayoutVars>
      </dgm:prSet>
      <dgm:spPr/>
    </dgm:pt>
  </dgm:ptLst>
  <dgm:cxnLst>
    <dgm:cxn modelId="{CBAAE309-98EF-4B5F-84C9-18B2484F7605}" type="presOf" srcId="{11AD908B-213D-45E0-8BB7-A7C9ADD82820}" destId="{B92B3687-2AE5-418A-8D16-0DB1BA73F32A}" srcOrd="0" destOrd="0" presId="urn:microsoft.com/office/officeart/2005/8/layout/default"/>
    <dgm:cxn modelId="{1DBC851C-9221-42A6-BBC9-E86375981402}" type="presOf" srcId="{A417C066-EBBD-408F-A719-8B7089FA4080}" destId="{073E18D6-55FE-4079-86DE-179FEB65CEB0}" srcOrd="0" destOrd="0" presId="urn:microsoft.com/office/officeart/2005/8/layout/default"/>
    <dgm:cxn modelId="{D101A627-B2CD-4DAA-9997-3DEB2368B23E}" type="presOf" srcId="{0CC3B582-C977-476D-81C4-4E46FA86ED53}" destId="{7D8C07BF-85B9-4B6D-A2C6-3BF7657605EE}" srcOrd="0" destOrd="0" presId="urn:microsoft.com/office/officeart/2005/8/layout/default"/>
    <dgm:cxn modelId="{FD83052A-19E1-4776-9729-EC7DAA7AC0B7}" srcId="{A417C066-EBBD-408F-A719-8B7089FA4080}" destId="{11AD908B-213D-45E0-8BB7-A7C9ADD82820}" srcOrd="2" destOrd="0" parTransId="{48AC004A-3B2A-46CB-991F-E4ED2FB017DA}" sibTransId="{12C076D5-0303-4A78-B3C2-E4F6B31450F2}"/>
    <dgm:cxn modelId="{56BB952C-D8FE-4289-B198-36E5AC44EA22}" srcId="{A417C066-EBBD-408F-A719-8B7089FA4080}" destId="{0AC04FFF-2E36-4FBE-A3AD-71995A941ACB}" srcOrd="5" destOrd="0" parTransId="{2EFC4A81-6D87-4B3B-9077-3B68B705E59D}" sibTransId="{749B4C67-D650-44D2-B99D-3045F267A5A3}"/>
    <dgm:cxn modelId="{5A28B62F-EC7E-496E-A5C7-62FDC450CD7C}" type="presOf" srcId="{059AF11F-5F2C-42F5-ACA3-86DF47356F95}" destId="{D278A8E4-DB2E-46F0-81F9-9BF83D763D11}" srcOrd="0" destOrd="0" presId="urn:microsoft.com/office/officeart/2005/8/layout/default"/>
    <dgm:cxn modelId="{E572E05E-0393-4A0E-B352-1FF51B903AC7}" srcId="{A417C066-EBBD-408F-A719-8B7089FA4080}" destId="{4A07C7A1-F800-4116-A56F-C3F17F22205D}" srcOrd="6" destOrd="0" parTransId="{A661D1C8-AC71-48B2-B58E-E42EC501037C}" sibTransId="{CDC2BFD6-C4EE-4F0F-8F0C-E217E0A08AF8}"/>
    <dgm:cxn modelId="{A8493F43-6E12-44A9-96C9-A676E7AD683F}" srcId="{A417C066-EBBD-408F-A719-8B7089FA4080}" destId="{0CC3B582-C977-476D-81C4-4E46FA86ED53}" srcOrd="4" destOrd="0" parTransId="{2F55F180-8EA4-4B90-83EB-75BB829BC0CE}" sibTransId="{8B5CD80B-2E82-4C6A-BBD9-511B2DC35204}"/>
    <dgm:cxn modelId="{FAECE34A-8237-4F54-BED3-F9DE55654213}" type="presOf" srcId="{0AC04FFF-2E36-4FBE-A3AD-71995A941ACB}" destId="{C9668D62-2E36-4F57-B252-E9D35435DE02}" srcOrd="0" destOrd="0" presId="urn:microsoft.com/office/officeart/2005/8/layout/default"/>
    <dgm:cxn modelId="{E32C0E4D-5937-4456-85F7-3F6E82DFA388}" type="presOf" srcId="{A57E88E7-F099-4079-8320-E476A898B798}" destId="{0894D92D-B808-4CFF-B025-5D3F7656825D}" srcOrd="0" destOrd="0" presId="urn:microsoft.com/office/officeart/2005/8/layout/default"/>
    <dgm:cxn modelId="{1E4D4D9C-5CA3-49B1-A59B-E28A9AA6FA40}" srcId="{A417C066-EBBD-408F-A719-8B7089FA4080}" destId="{72B185F8-1175-49E2-A023-201B6C6A3A8B}" srcOrd="0" destOrd="0" parTransId="{074E3224-AF36-4BEA-82C5-1C533649AC11}" sibTransId="{BA300689-8D99-49E2-B0CA-23B01090792A}"/>
    <dgm:cxn modelId="{48C1C3B9-7E62-47C7-969A-31CAA25E7600}" srcId="{A417C066-EBBD-408F-A719-8B7089FA4080}" destId="{059AF11F-5F2C-42F5-ACA3-86DF47356F95}" srcOrd="7" destOrd="0" parTransId="{C98251D5-3D61-420E-A820-63222A02B95A}" sibTransId="{237F114C-A2F8-44CD-8061-9402F57FD287}"/>
    <dgm:cxn modelId="{629509BD-A623-4DB8-9CA4-31E01080473D}" type="presOf" srcId="{4A07C7A1-F800-4116-A56F-C3F17F22205D}" destId="{5C3B3382-5F26-4B12-9B3A-23B57EE234D9}" srcOrd="0" destOrd="0" presId="urn:microsoft.com/office/officeart/2005/8/layout/default"/>
    <dgm:cxn modelId="{CA407DC9-211C-4BC7-99AA-9F65757AC507}" srcId="{A417C066-EBBD-408F-A719-8B7089FA4080}" destId="{A57E88E7-F099-4079-8320-E476A898B798}" srcOrd="3" destOrd="0" parTransId="{DD6B367E-D1BE-4CCC-BEB1-93D34234232A}" sibTransId="{22CDA55F-E1A2-45B9-81EE-0E0F279911DC}"/>
    <dgm:cxn modelId="{2CBBDCD8-974D-4D76-9882-CA72A9D5A79D}" type="presOf" srcId="{72B185F8-1175-49E2-A023-201B6C6A3A8B}" destId="{E7F451F2-7B0D-4EB3-BEE9-3EA0AC964F2C}" srcOrd="0" destOrd="0" presId="urn:microsoft.com/office/officeart/2005/8/layout/default"/>
    <dgm:cxn modelId="{91408ADB-5379-4F72-BB2C-BDC816305F06}" type="presOf" srcId="{947D05D7-277A-427F-AF0E-76A22CEF6289}" destId="{169885E0-EB6D-4C76-9CAF-EB5AB0599B32}" srcOrd="0" destOrd="0" presId="urn:microsoft.com/office/officeart/2005/8/layout/default"/>
    <dgm:cxn modelId="{2C0572FD-B227-4F28-AB9C-E4C6867216AD}" srcId="{A417C066-EBBD-408F-A719-8B7089FA4080}" destId="{947D05D7-277A-427F-AF0E-76A22CEF6289}" srcOrd="1" destOrd="0" parTransId="{7B1DB74D-CBB8-4279-B03B-8ED49819F6CB}" sibTransId="{0D49F18A-D1DB-464B-B07A-4FEAC47D818E}"/>
    <dgm:cxn modelId="{D68A5D88-4CB9-46A2-92D3-E3248F33B8D9}" type="presParOf" srcId="{073E18D6-55FE-4079-86DE-179FEB65CEB0}" destId="{E7F451F2-7B0D-4EB3-BEE9-3EA0AC964F2C}" srcOrd="0" destOrd="0" presId="urn:microsoft.com/office/officeart/2005/8/layout/default"/>
    <dgm:cxn modelId="{9CE479E4-20D1-4BBA-ABC5-69C1D5442BB9}" type="presParOf" srcId="{073E18D6-55FE-4079-86DE-179FEB65CEB0}" destId="{5BA67656-3D3F-4740-945B-FC2FFB85D661}" srcOrd="1" destOrd="0" presId="urn:microsoft.com/office/officeart/2005/8/layout/default"/>
    <dgm:cxn modelId="{3F1345C1-3D93-47C2-8A98-03FF2BE6403E}" type="presParOf" srcId="{073E18D6-55FE-4079-86DE-179FEB65CEB0}" destId="{169885E0-EB6D-4C76-9CAF-EB5AB0599B32}" srcOrd="2" destOrd="0" presId="urn:microsoft.com/office/officeart/2005/8/layout/default"/>
    <dgm:cxn modelId="{D7798BA7-C3B3-40C4-8F52-5A3524567928}" type="presParOf" srcId="{073E18D6-55FE-4079-86DE-179FEB65CEB0}" destId="{B70EB4F4-4F62-4D6D-817D-9223FE616C1B}" srcOrd="3" destOrd="0" presId="urn:microsoft.com/office/officeart/2005/8/layout/default"/>
    <dgm:cxn modelId="{093B73B8-FA29-43D4-BE40-D3D9748BCD16}" type="presParOf" srcId="{073E18D6-55FE-4079-86DE-179FEB65CEB0}" destId="{B92B3687-2AE5-418A-8D16-0DB1BA73F32A}" srcOrd="4" destOrd="0" presId="urn:microsoft.com/office/officeart/2005/8/layout/default"/>
    <dgm:cxn modelId="{6B20A643-ADE1-462E-95F3-17F3668D7605}" type="presParOf" srcId="{073E18D6-55FE-4079-86DE-179FEB65CEB0}" destId="{37CD4128-DF11-47E0-B4A3-2FC4CA62E88B}" srcOrd="5" destOrd="0" presId="urn:microsoft.com/office/officeart/2005/8/layout/default"/>
    <dgm:cxn modelId="{F76FA29E-4906-411C-A36D-4BBE6C1FD8C0}" type="presParOf" srcId="{073E18D6-55FE-4079-86DE-179FEB65CEB0}" destId="{0894D92D-B808-4CFF-B025-5D3F7656825D}" srcOrd="6" destOrd="0" presId="urn:microsoft.com/office/officeart/2005/8/layout/default"/>
    <dgm:cxn modelId="{6CB82A75-2DD0-4889-9B77-D28EBD5C9663}" type="presParOf" srcId="{073E18D6-55FE-4079-86DE-179FEB65CEB0}" destId="{7AE5A03C-F556-4E06-8EA3-3108E89F67A5}" srcOrd="7" destOrd="0" presId="urn:microsoft.com/office/officeart/2005/8/layout/default"/>
    <dgm:cxn modelId="{EB958CB2-6C62-4B48-8045-107A51646004}" type="presParOf" srcId="{073E18D6-55FE-4079-86DE-179FEB65CEB0}" destId="{7D8C07BF-85B9-4B6D-A2C6-3BF7657605EE}" srcOrd="8" destOrd="0" presId="urn:microsoft.com/office/officeart/2005/8/layout/default"/>
    <dgm:cxn modelId="{5EA298E8-FA25-4426-B77E-B8BE8418C2F9}" type="presParOf" srcId="{073E18D6-55FE-4079-86DE-179FEB65CEB0}" destId="{7BF02B18-9D1A-4C14-B36F-E0B4FF56647F}" srcOrd="9" destOrd="0" presId="urn:microsoft.com/office/officeart/2005/8/layout/default"/>
    <dgm:cxn modelId="{7F4D7AF7-5870-4384-88D1-44D1898B33EA}" type="presParOf" srcId="{073E18D6-55FE-4079-86DE-179FEB65CEB0}" destId="{C9668D62-2E36-4F57-B252-E9D35435DE02}" srcOrd="10" destOrd="0" presId="urn:microsoft.com/office/officeart/2005/8/layout/default"/>
    <dgm:cxn modelId="{DF25B910-EEC4-4F64-AFDF-16E131BC4B20}" type="presParOf" srcId="{073E18D6-55FE-4079-86DE-179FEB65CEB0}" destId="{9EF4C108-710E-4A3B-BB82-B803283FD00B}" srcOrd="11" destOrd="0" presId="urn:microsoft.com/office/officeart/2005/8/layout/default"/>
    <dgm:cxn modelId="{3BCFA821-4B19-4E6D-800A-673472BC6AB1}" type="presParOf" srcId="{073E18D6-55FE-4079-86DE-179FEB65CEB0}" destId="{5C3B3382-5F26-4B12-9B3A-23B57EE234D9}" srcOrd="12" destOrd="0" presId="urn:microsoft.com/office/officeart/2005/8/layout/default"/>
    <dgm:cxn modelId="{23F10923-0537-4B2A-8E88-C219E08AA25F}" type="presParOf" srcId="{073E18D6-55FE-4079-86DE-179FEB65CEB0}" destId="{269F9EA3-54E5-45C4-8AF0-B50EB666F563}" srcOrd="13" destOrd="0" presId="urn:microsoft.com/office/officeart/2005/8/layout/default"/>
    <dgm:cxn modelId="{33547A8C-E5BD-4C4D-A445-03C2B277ADCA}" type="presParOf" srcId="{073E18D6-55FE-4079-86DE-179FEB65CEB0}" destId="{D278A8E4-DB2E-46F0-81F9-9BF83D763D11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7F7067-5F70-416E-AFBD-672B1DA1E7F1}">
      <dsp:nvSpPr>
        <dsp:cNvPr id="0" name=""/>
        <dsp:cNvSpPr/>
      </dsp:nvSpPr>
      <dsp:spPr>
        <a:xfrm>
          <a:off x="598502" y="3528"/>
          <a:ext cx="1599417" cy="9596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Födda 19-20 Mix</a:t>
          </a:r>
        </a:p>
      </dsp:txBody>
      <dsp:txXfrm>
        <a:off x="598502" y="3528"/>
        <a:ext cx="1599417" cy="959650"/>
      </dsp:txXfrm>
    </dsp:sp>
    <dsp:sp modelId="{A5F08AAE-3BF1-4020-AE31-BBE4386E2BFA}">
      <dsp:nvSpPr>
        <dsp:cNvPr id="0" name=""/>
        <dsp:cNvSpPr/>
      </dsp:nvSpPr>
      <dsp:spPr>
        <a:xfrm>
          <a:off x="2357861" y="3528"/>
          <a:ext cx="1599417" cy="9596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Födda 17-18 Flickor</a:t>
          </a:r>
        </a:p>
      </dsp:txBody>
      <dsp:txXfrm>
        <a:off x="2357861" y="3528"/>
        <a:ext cx="1599417" cy="959650"/>
      </dsp:txXfrm>
    </dsp:sp>
    <dsp:sp modelId="{1D5ACF83-3970-4402-9429-38E7250FCF79}">
      <dsp:nvSpPr>
        <dsp:cNvPr id="0" name=""/>
        <dsp:cNvSpPr/>
      </dsp:nvSpPr>
      <dsp:spPr>
        <a:xfrm>
          <a:off x="598502" y="1123120"/>
          <a:ext cx="1599417" cy="9596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Födda 17-18 Pojkar</a:t>
          </a:r>
        </a:p>
      </dsp:txBody>
      <dsp:txXfrm>
        <a:off x="598502" y="1123120"/>
        <a:ext cx="1599417" cy="959650"/>
      </dsp:txXfrm>
    </dsp:sp>
    <dsp:sp modelId="{3FC0BFB5-D2E2-4F85-B43E-170A7FECF77A}">
      <dsp:nvSpPr>
        <dsp:cNvPr id="0" name=""/>
        <dsp:cNvSpPr/>
      </dsp:nvSpPr>
      <dsp:spPr>
        <a:xfrm>
          <a:off x="2357861" y="1123120"/>
          <a:ext cx="1599417" cy="9596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Födda 15-16 Mix</a:t>
          </a:r>
        </a:p>
      </dsp:txBody>
      <dsp:txXfrm>
        <a:off x="2357861" y="1123120"/>
        <a:ext cx="1599417" cy="959650"/>
      </dsp:txXfrm>
    </dsp:sp>
    <dsp:sp modelId="{A53D9604-AEDD-478F-AF15-09B61C16791D}">
      <dsp:nvSpPr>
        <dsp:cNvPr id="0" name=""/>
        <dsp:cNvSpPr/>
      </dsp:nvSpPr>
      <dsp:spPr>
        <a:xfrm>
          <a:off x="598502" y="2242712"/>
          <a:ext cx="1599417" cy="9596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Födda 12-14 Pojkar</a:t>
          </a:r>
        </a:p>
      </dsp:txBody>
      <dsp:txXfrm>
        <a:off x="598502" y="2242712"/>
        <a:ext cx="1599417" cy="959650"/>
      </dsp:txXfrm>
    </dsp:sp>
    <dsp:sp modelId="{EB1C1932-B74D-4620-B019-25F7EFF9AFA9}">
      <dsp:nvSpPr>
        <dsp:cNvPr id="0" name=""/>
        <dsp:cNvSpPr/>
      </dsp:nvSpPr>
      <dsp:spPr>
        <a:xfrm>
          <a:off x="2357861" y="2242712"/>
          <a:ext cx="1599417" cy="9596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Födda 12-14 Flickor</a:t>
          </a:r>
        </a:p>
      </dsp:txBody>
      <dsp:txXfrm>
        <a:off x="2357861" y="2242712"/>
        <a:ext cx="1599417" cy="959650"/>
      </dsp:txXfrm>
    </dsp:sp>
    <dsp:sp modelId="{40E06678-AA39-4DE7-9BE0-E8483499E14A}">
      <dsp:nvSpPr>
        <dsp:cNvPr id="0" name=""/>
        <dsp:cNvSpPr/>
      </dsp:nvSpPr>
      <dsp:spPr>
        <a:xfrm>
          <a:off x="598502" y="3362305"/>
          <a:ext cx="1599417" cy="9596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Födda 08-11</a:t>
          </a:r>
        </a:p>
      </dsp:txBody>
      <dsp:txXfrm>
        <a:off x="598502" y="3362305"/>
        <a:ext cx="1599417" cy="959650"/>
      </dsp:txXfrm>
    </dsp:sp>
    <dsp:sp modelId="{89C2DBFA-1235-425A-AAEA-0C1BB642174C}">
      <dsp:nvSpPr>
        <dsp:cNvPr id="0" name=""/>
        <dsp:cNvSpPr/>
      </dsp:nvSpPr>
      <dsp:spPr>
        <a:xfrm>
          <a:off x="2357861" y="3362305"/>
          <a:ext cx="1599417" cy="9596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Dam Korpen</a:t>
          </a:r>
        </a:p>
      </dsp:txBody>
      <dsp:txXfrm>
        <a:off x="2357861" y="3362305"/>
        <a:ext cx="1599417" cy="959650"/>
      </dsp:txXfrm>
    </dsp:sp>
    <dsp:sp modelId="{2B05553C-2FEB-4CD4-A51C-9F420481728F}">
      <dsp:nvSpPr>
        <dsp:cNvPr id="0" name=""/>
        <dsp:cNvSpPr/>
      </dsp:nvSpPr>
      <dsp:spPr>
        <a:xfrm>
          <a:off x="598502" y="4481897"/>
          <a:ext cx="1599417" cy="9596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Nytt lag födda 2021 och yngre</a:t>
          </a:r>
        </a:p>
      </dsp:txBody>
      <dsp:txXfrm>
        <a:off x="598502" y="4481897"/>
        <a:ext cx="1599417" cy="959650"/>
      </dsp:txXfrm>
    </dsp:sp>
    <dsp:sp modelId="{1C4D1069-205F-411D-9AFD-4183D29371BF}">
      <dsp:nvSpPr>
        <dsp:cNvPr id="0" name=""/>
        <dsp:cNvSpPr/>
      </dsp:nvSpPr>
      <dsp:spPr>
        <a:xfrm>
          <a:off x="2357861" y="4481897"/>
          <a:ext cx="1599417" cy="9596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Dispenser </a:t>
          </a:r>
        </a:p>
      </dsp:txBody>
      <dsp:txXfrm>
        <a:off x="2357861" y="4481897"/>
        <a:ext cx="1599417" cy="9596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451F2-7B0D-4EB3-BEE9-3EA0AC964F2C}">
      <dsp:nvSpPr>
        <dsp:cNvPr id="0" name=""/>
        <dsp:cNvSpPr/>
      </dsp:nvSpPr>
      <dsp:spPr>
        <a:xfrm>
          <a:off x="3201" y="445489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Järvallen</a:t>
          </a:r>
          <a:r>
            <a:rPr lang="en-US" sz="2600" kern="1200" dirty="0"/>
            <a:t> </a:t>
          </a:r>
          <a:r>
            <a:rPr lang="en-US" sz="2600" kern="1200" dirty="0" err="1"/>
            <a:t>plandrift</a:t>
          </a:r>
          <a:endParaRPr lang="en-US" sz="2600" kern="1200" dirty="0"/>
        </a:p>
      </dsp:txBody>
      <dsp:txXfrm>
        <a:off x="3201" y="445489"/>
        <a:ext cx="2539866" cy="1523919"/>
      </dsp:txXfrm>
    </dsp:sp>
    <dsp:sp modelId="{169885E0-EB6D-4C76-9CAF-EB5AB0599B32}">
      <dsp:nvSpPr>
        <dsp:cNvPr id="0" name=""/>
        <dsp:cNvSpPr/>
      </dsp:nvSpPr>
      <dsp:spPr>
        <a:xfrm>
          <a:off x="2797054" y="445489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Material/</a:t>
          </a:r>
          <a:r>
            <a:rPr lang="en-US" sz="2600" kern="1200" dirty="0" err="1"/>
            <a:t>Inköp</a:t>
          </a:r>
          <a:r>
            <a:rPr lang="en-US" sz="2600" kern="1200" dirty="0"/>
            <a:t> Intersport</a:t>
          </a:r>
        </a:p>
      </dsp:txBody>
      <dsp:txXfrm>
        <a:off x="2797054" y="445489"/>
        <a:ext cx="2539866" cy="1523919"/>
      </dsp:txXfrm>
    </dsp:sp>
    <dsp:sp modelId="{B92B3687-2AE5-418A-8D16-0DB1BA73F32A}">
      <dsp:nvSpPr>
        <dsp:cNvPr id="0" name=""/>
        <dsp:cNvSpPr/>
      </dsp:nvSpPr>
      <dsp:spPr>
        <a:xfrm>
          <a:off x="5590907" y="445489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Kiosk</a:t>
          </a:r>
        </a:p>
      </dsp:txBody>
      <dsp:txXfrm>
        <a:off x="5590907" y="445489"/>
        <a:ext cx="2539866" cy="1523919"/>
      </dsp:txXfrm>
    </dsp:sp>
    <dsp:sp modelId="{0894D92D-B808-4CFF-B025-5D3F7656825D}">
      <dsp:nvSpPr>
        <dsp:cNvPr id="0" name=""/>
        <dsp:cNvSpPr/>
      </dsp:nvSpPr>
      <dsp:spPr>
        <a:xfrm>
          <a:off x="8384760" y="445489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Belysning Järvallen</a:t>
          </a:r>
        </a:p>
      </dsp:txBody>
      <dsp:txXfrm>
        <a:off x="8384760" y="445489"/>
        <a:ext cx="2539866" cy="1523919"/>
      </dsp:txXfrm>
    </dsp:sp>
    <dsp:sp modelId="{7D8C07BF-85B9-4B6D-A2C6-3BF7657605EE}">
      <dsp:nvSpPr>
        <dsp:cNvPr id="0" name=""/>
        <dsp:cNvSpPr/>
      </dsp:nvSpPr>
      <dsp:spPr>
        <a:xfrm>
          <a:off x="3201" y="2223395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Sponsring</a:t>
          </a:r>
        </a:p>
      </dsp:txBody>
      <dsp:txXfrm>
        <a:off x="3201" y="2223395"/>
        <a:ext cx="2539866" cy="1523919"/>
      </dsp:txXfrm>
    </dsp:sp>
    <dsp:sp modelId="{C9668D62-2E36-4F57-B252-E9D35435DE02}">
      <dsp:nvSpPr>
        <dsp:cNvPr id="0" name=""/>
        <dsp:cNvSpPr/>
      </dsp:nvSpPr>
      <dsp:spPr>
        <a:xfrm>
          <a:off x="2797054" y="2223395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Fotbollens</a:t>
          </a:r>
          <a:r>
            <a:rPr lang="en-US" sz="2600" kern="1200" dirty="0"/>
            <a:t> </a:t>
          </a:r>
          <a:r>
            <a:rPr lang="en-US" sz="2600" kern="1200" dirty="0" err="1"/>
            <a:t>dag</a:t>
          </a:r>
          <a:r>
            <a:rPr lang="en-US" sz="2600" kern="1200" dirty="0"/>
            <a:t> </a:t>
          </a:r>
          <a:r>
            <a:rPr lang="en-US" sz="2600" kern="1200" dirty="0" err="1"/>
            <a:t>och</a:t>
          </a:r>
          <a:r>
            <a:rPr lang="en-US" sz="2600" kern="1200" dirty="0"/>
            <a:t> </a:t>
          </a:r>
          <a:r>
            <a:rPr lang="en-US" sz="2600" kern="1200" dirty="0" err="1"/>
            <a:t>avslutning</a:t>
          </a:r>
          <a:endParaRPr lang="en-US" sz="2600" kern="1200" dirty="0"/>
        </a:p>
      </dsp:txBody>
      <dsp:txXfrm>
        <a:off x="2797054" y="2223395"/>
        <a:ext cx="2539866" cy="1523919"/>
      </dsp:txXfrm>
    </dsp:sp>
    <dsp:sp modelId="{5C3B3382-5F26-4B12-9B3A-23B57EE234D9}">
      <dsp:nvSpPr>
        <dsp:cNvPr id="0" name=""/>
        <dsp:cNvSpPr/>
      </dsp:nvSpPr>
      <dsp:spPr>
        <a:xfrm>
          <a:off x="5590907" y="2223395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Intäktsaktiviteter</a:t>
          </a:r>
          <a:r>
            <a:rPr lang="en-US" sz="2600" kern="1200" dirty="0"/>
            <a:t> </a:t>
          </a:r>
          <a:r>
            <a:rPr lang="en-US" sz="2600" kern="1200" dirty="0" err="1"/>
            <a:t>inkl</a:t>
          </a:r>
          <a:r>
            <a:rPr lang="en-US" sz="2600" kern="1200" dirty="0"/>
            <a:t> </a:t>
          </a:r>
          <a:r>
            <a:rPr lang="en-US" sz="2600" kern="1200" dirty="0" err="1"/>
            <a:t>midsommar</a:t>
          </a:r>
          <a:endParaRPr lang="en-US" sz="2600" kern="1200" dirty="0"/>
        </a:p>
      </dsp:txBody>
      <dsp:txXfrm>
        <a:off x="5590907" y="2223395"/>
        <a:ext cx="2539866" cy="1523919"/>
      </dsp:txXfrm>
    </dsp:sp>
    <dsp:sp modelId="{D278A8E4-DB2E-46F0-81F9-9BF83D763D11}">
      <dsp:nvSpPr>
        <dsp:cNvPr id="0" name=""/>
        <dsp:cNvSpPr/>
      </dsp:nvSpPr>
      <dsp:spPr>
        <a:xfrm>
          <a:off x="8384760" y="2223395"/>
          <a:ext cx="2539866" cy="15239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 err="1"/>
            <a:t>Verksamhetsplan</a:t>
          </a:r>
          <a:endParaRPr lang="en-US" sz="2600" kern="1200" dirty="0"/>
        </a:p>
      </dsp:txBody>
      <dsp:txXfrm>
        <a:off x="8384760" y="2223395"/>
        <a:ext cx="2539866" cy="15239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358AE7-336D-8381-35F8-3A4DBE35A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6865201-D413-771E-2610-E09921C92B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9C211BB-FB7B-8B40-F6EC-F8C000185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2026-03-15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C9BD04C-42CC-DA15-A2A4-BF942135A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1902824-4B1D-1B9C-46E3-DB8D8FAF8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543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1B8600-09BE-56E7-C012-439D4EA7D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991EB56-E15A-8C4F-E8D2-BAB8EC0D8D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D3E7EF8-1381-89B6-74EB-BA2270E9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2026-03-15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F563C9A-246B-D36D-9EAA-6B7EAAB0D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25CBD68-F877-1F65-E371-558F18849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355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F167ACD-70D2-A40C-0845-58D70B6079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F804E7F-D575-DCFF-12C3-95C1366384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6BB61EB-5753-CFE0-D121-6E26BC5EB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2026-03-15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B2B97B-0D95-3C6A-73DE-3F77A2558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D33FF38-E3F9-4B8C-8536-9B578FA66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9948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42019C-F388-9EC9-2A90-9B50DE6AD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3F203CD-E078-7FD5-FB9D-77E4A5D20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9E8D55D-36C0-C33B-F968-41B5C5E7D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2026-03-15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B418A9F-561F-6A90-E198-77A7DEAD0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64D2DAF-E543-7995-7CA9-995D1FC1A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53537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A92874-F56C-3A75-0B6E-A60FF4111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1629290-A314-3968-EEBE-E2C874BB5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BE4A28F-63D6-7631-735B-28F8978EE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2026-03-15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F4DF92-F11B-7910-73EA-EB1F4DDA2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E0C1B20-85D5-0929-7448-8BC3F4368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622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7B4331-64BC-5FFE-4030-DEBA0B46A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3AD1B0-0ACC-D5F2-E9DE-34462DD0EF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E84BA7-6B30-6991-D0B7-9572B7B2A2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6E33D82-938F-AE11-78E3-076F3E610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2026-03-15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F53027D-E327-E200-E4CF-E5CA725B3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CB5CD13-45B3-6601-4703-38318034C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508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EA530F-153B-7597-60A9-47D0A31D5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53CD556-E41D-5123-1571-5A4CDDF40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9082029-43B6-56F5-E275-2D15F098A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9EAB81A-62CB-4D8D-4A6E-6D71415773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C9A195C-30B7-E93A-5E7E-5360E2936A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9EC4547-F181-B071-E621-917B734E9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2026-03-15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57473EB-1BDE-AFA2-CF1C-01BAD7948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4FDD971-B015-D7FC-1C34-FF96182E0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5047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19450D-5845-9F06-147B-FA9C0AAF2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0949BFF-8AC9-473A-9856-C6D5291DF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2026-03-15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1EFA354-53FF-229A-2655-FC0E0FEC8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957CFB4-B693-769A-A251-7C911D36D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829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55BEDE-DFDA-124B-EAEE-38BABDE01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2026-03-15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4C2DFFD-C69F-D6B3-E5CE-782CE5733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09C2A17-630A-AB3D-3F41-4DF6C8C7B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5615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CB925C-C2C2-313D-7004-8914DC5B2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B5AD74-69AD-73F9-042C-A842E425D8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6315B5F-D351-4FE3-4D44-35E8907C2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9D8BC8D-A83C-45D8-4F07-EBB56254E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2026-03-15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B8B74B7-BE5C-657F-5B25-F39415AA5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EAF94EA-1B1B-723F-1700-B22149124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942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A379D6-F37D-7FB4-6129-267DFFE9F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79B610B2-3E47-81D6-A611-B792D1C7F2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A74B261-5CAF-2357-ADBA-D8A165337E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000817A-757D-AD7E-CF99-899189E0F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05631-76CC-4EFE-AB76-23687BD0EDA5}" type="datetimeFigureOut">
              <a:rPr lang="sv-SE" smtClean="0"/>
              <a:t>2026-03-15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41DF2B1-A0A0-590A-1825-8892407D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122CE8A-5E9B-20E8-7D36-C5BC59F62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9845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213DE10-F01E-4A9D-3AB5-16E5AA19F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209CB3E-62DF-4760-7BA9-451CDE520A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860A444-836D-B294-E21A-D17D49829D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05631-76CC-4EFE-AB76-23687BD0EDA5}" type="datetimeFigureOut">
              <a:rPr lang="sv-SE" smtClean="0"/>
              <a:t>2026-03-15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0EFF3BB-5CC0-AFEC-04E3-5C96F301E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6AB1EB5-8E81-F85A-89BD-FEC0D5499B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B8C8F-6C0E-484C-A1D4-C5704E0444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3967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team.intersport.se/jarlasa-i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9" name="Rectangle 1038">
            <a:extLst>
              <a:ext uri="{FF2B5EF4-FFF2-40B4-BE49-F238E27FC236}">
                <a16:creationId xmlns:a16="http://schemas.microsoft.com/office/drawing/2014/main" id="{1DF91F20-B96F-4F77-AC3E-2CDD3BAA1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1" name="Rectangle 1040">
            <a:extLst>
              <a:ext uri="{FF2B5EF4-FFF2-40B4-BE49-F238E27FC236}">
                <a16:creationId xmlns:a16="http://schemas.microsoft.com/office/drawing/2014/main" id="{C3D487F7-9050-4871-B351-34A72ADB2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484" y="-1"/>
            <a:ext cx="8111296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3" name="Rectangle 1042">
            <a:extLst>
              <a:ext uri="{FF2B5EF4-FFF2-40B4-BE49-F238E27FC236}">
                <a16:creationId xmlns:a16="http://schemas.microsoft.com/office/drawing/2014/main" id="{F43C27DD-EF6A-4C48-9669-C2970E71A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858281" y="-401562"/>
            <a:ext cx="6858004" cy="7661129"/>
          </a:xfrm>
          <a:prstGeom prst="rect">
            <a:avLst/>
          </a:prstGeom>
          <a:gradFill>
            <a:gsLst>
              <a:gs pos="0">
                <a:schemeClr val="accent1">
                  <a:alpha val="23000"/>
                </a:schemeClr>
              </a:gs>
              <a:gs pos="71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5" name="Rectangle 1044">
            <a:extLst>
              <a:ext uri="{FF2B5EF4-FFF2-40B4-BE49-F238E27FC236}">
                <a16:creationId xmlns:a16="http://schemas.microsoft.com/office/drawing/2014/main" id="{C84384FE-1C88-4CAA-8FB8-2313A3AE7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7519" y="-1"/>
            <a:ext cx="8118331" cy="6858000"/>
          </a:xfrm>
          <a:prstGeom prst="rect">
            <a:avLst/>
          </a:prstGeom>
          <a:gradFill>
            <a:gsLst>
              <a:gs pos="14000">
                <a:schemeClr val="accent1">
                  <a:alpha val="0"/>
                </a:schemeClr>
              </a:gs>
              <a:gs pos="100000">
                <a:srgbClr val="000000">
                  <a:alpha val="82000"/>
                </a:srgb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7" name="Oval 1046">
            <a:extLst>
              <a:ext uri="{FF2B5EF4-FFF2-40B4-BE49-F238E27FC236}">
                <a16:creationId xmlns:a16="http://schemas.microsoft.com/office/drawing/2014/main" id="{87B6A113-58CD-406C-BCE4-6E1F1F2BE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449520">
            <a:off x="2569700" y="983306"/>
            <a:ext cx="5005754" cy="5005754"/>
          </a:xfrm>
          <a:prstGeom prst="ellipse">
            <a:avLst/>
          </a:prstGeom>
          <a:gradFill>
            <a:gsLst>
              <a:gs pos="17000">
                <a:schemeClr val="accent1">
                  <a:lumMod val="75000"/>
                  <a:alpha val="0"/>
                </a:schemeClr>
              </a:gs>
              <a:gs pos="82000">
                <a:srgbClr val="000000">
                  <a:alpha val="24000"/>
                </a:srgb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339BCC7-F24D-4D32-30F6-382C73EA7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948" y="857251"/>
            <a:ext cx="6219582" cy="3160113"/>
          </a:xfrm>
        </p:spPr>
        <p:txBody>
          <a:bodyPr anchor="b">
            <a:normAutofit/>
          </a:bodyPr>
          <a:lstStyle/>
          <a:p>
            <a:pPr algn="l"/>
            <a:r>
              <a:rPr lang="sv-SE" sz="4800">
                <a:solidFill>
                  <a:srgbClr val="FFFFFF"/>
                </a:solidFill>
              </a:rPr>
              <a:t>Ledarmöte</a:t>
            </a:r>
            <a:br>
              <a:rPr lang="sv-SE" sz="4800">
                <a:solidFill>
                  <a:srgbClr val="FFFFFF"/>
                </a:solidFill>
              </a:rPr>
            </a:br>
            <a:r>
              <a:rPr lang="sv-SE" sz="4800">
                <a:solidFill>
                  <a:srgbClr val="FFFFFF"/>
                </a:solidFill>
              </a:rPr>
              <a:t>Järlåsa IF Fotboll</a:t>
            </a:r>
          </a:p>
        </p:txBody>
      </p:sp>
      <p:sp>
        <p:nvSpPr>
          <p:cNvPr id="1049" name="Rectangle 1048">
            <a:extLst>
              <a:ext uri="{FF2B5EF4-FFF2-40B4-BE49-F238E27FC236}">
                <a16:creationId xmlns:a16="http://schemas.microsoft.com/office/drawing/2014/main" id="{05A1AA86-B7E6-4C02-AA34-F1A25CD4C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7518" y="4354178"/>
            <a:ext cx="8118330" cy="2503817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33000"/>
                </a:schemeClr>
              </a:gs>
              <a:gs pos="83000">
                <a:srgbClr val="000000">
                  <a:alpha val="21000"/>
                </a:srgb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301C349-D7CF-259E-7832-E86D9E1D4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661" y="4800600"/>
            <a:ext cx="5179879" cy="1200149"/>
          </a:xfrm>
        </p:spPr>
        <p:txBody>
          <a:bodyPr anchor="t">
            <a:normAutofit/>
          </a:bodyPr>
          <a:lstStyle/>
          <a:p>
            <a:pPr algn="l"/>
            <a:r>
              <a:rPr lang="sv-SE" dirty="0">
                <a:solidFill>
                  <a:srgbClr val="FFFFFF"/>
                </a:solidFill>
              </a:rPr>
              <a:t>2026-03-15</a:t>
            </a:r>
          </a:p>
        </p:txBody>
      </p:sp>
      <p:pic>
        <p:nvPicPr>
          <p:cNvPr id="1026" name="Picture 2" descr="Järlåsa IF – Aktiviteter för barn ...">
            <a:extLst>
              <a:ext uri="{FF2B5EF4-FFF2-40B4-BE49-F238E27FC236}">
                <a16:creationId xmlns:a16="http://schemas.microsoft.com/office/drawing/2014/main" id="{446877DF-C411-F27B-B99F-FCA8AAB4D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60981" y="1842090"/>
            <a:ext cx="3173819" cy="3173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3002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CC30002-B669-A732-0BF8-34E68B919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Ansvarsområden och projektgrupper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47D3B773-D948-3B57-62E6-192493345A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179570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ktangel 2">
            <a:extLst>
              <a:ext uri="{FF2B5EF4-FFF2-40B4-BE49-F238E27FC236}">
                <a16:creationId xmlns:a16="http://schemas.microsoft.com/office/drawing/2014/main" id="{313C9BAC-3A9F-960A-12F1-43A5C6D22375}"/>
              </a:ext>
            </a:extLst>
          </p:cNvPr>
          <p:cNvSpPr/>
          <p:nvPr/>
        </p:nvSpPr>
        <p:spPr>
          <a:xfrm>
            <a:off x="6525129" y="2147454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tx1"/>
                </a:solidFill>
              </a:rPr>
              <a:t>Malin</a:t>
            </a:r>
            <a:r>
              <a:rPr lang="sv-SE" dirty="0">
                <a:solidFill>
                  <a:schemeClr val="tx1"/>
                </a:solidFill>
              </a:rPr>
              <a:t>, Marie och Kicki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B92BE270-1B5D-E69A-6E60-067924568D04}"/>
              </a:ext>
            </a:extLst>
          </p:cNvPr>
          <p:cNvSpPr/>
          <p:nvPr/>
        </p:nvSpPr>
        <p:spPr>
          <a:xfrm>
            <a:off x="1013359" y="2175162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tx1"/>
                </a:solidFill>
              </a:rPr>
              <a:t>Nicklas L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719937E2-3552-0C83-22A9-AFECC6589A75}"/>
              </a:ext>
            </a:extLst>
          </p:cNvPr>
          <p:cNvSpPr/>
          <p:nvPr/>
        </p:nvSpPr>
        <p:spPr>
          <a:xfrm>
            <a:off x="9336915" y="2147453"/>
            <a:ext cx="2005843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tx1"/>
                </a:solidFill>
              </a:rPr>
              <a:t>Edvin</a:t>
            </a:r>
            <a:r>
              <a:rPr lang="sv-SE" dirty="0">
                <a:solidFill>
                  <a:schemeClr val="tx1"/>
                </a:solidFill>
              </a:rPr>
              <a:t>, Malin, Andreas och Frida</a:t>
            </a: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F4279102-5655-195A-F8B9-DA910D4F1921}"/>
              </a:ext>
            </a:extLst>
          </p:cNvPr>
          <p:cNvSpPr/>
          <p:nvPr/>
        </p:nvSpPr>
        <p:spPr>
          <a:xfrm>
            <a:off x="3825145" y="2178623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tx1"/>
                </a:solidFill>
              </a:rPr>
              <a:t>Andreas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441A0CD9-35DB-8325-21C0-34336377D2F6}"/>
              </a:ext>
            </a:extLst>
          </p:cNvPr>
          <p:cNvSpPr/>
          <p:nvPr/>
        </p:nvSpPr>
        <p:spPr>
          <a:xfrm>
            <a:off x="1013358" y="5652653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tx1"/>
                </a:solidFill>
              </a:rPr>
              <a:t>Amelie</a:t>
            </a:r>
            <a:r>
              <a:rPr lang="sv-SE" dirty="0">
                <a:solidFill>
                  <a:schemeClr val="tx1"/>
                </a:solidFill>
              </a:rPr>
              <a:t>, Petter och Erik (kassör)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D7BC061A-65FE-ED2D-956A-17CDA19474B3}"/>
              </a:ext>
            </a:extLst>
          </p:cNvPr>
          <p:cNvSpPr/>
          <p:nvPr/>
        </p:nvSpPr>
        <p:spPr>
          <a:xfrm>
            <a:off x="3825144" y="5652653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 dirty="0">
                <a:solidFill>
                  <a:schemeClr val="tx1"/>
                </a:solidFill>
              </a:rPr>
              <a:t>Andreas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93726234-D8A7-D433-EA91-AFF16FB01736}"/>
              </a:ext>
            </a:extLst>
          </p:cNvPr>
          <p:cNvSpPr/>
          <p:nvPr/>
        </p:nvSpPr>
        <p:spPr>
          <a:xfrm>
            <a:off x="6525129" y="5652652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 Niklas L 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FA1BC64E-8604-DF3C-73F7-D7607A394AC3}"/>
              </a:ext>
            </a:extLst>
          </p:cNvPr>
          <p:cNvSpPr/>
          <p:nvPr/>
        </p:nvSpPr>
        <p:spPr>
          <a:xfrm>
            <a:off x="9417629" y="5652651"/>
            <a:ext cx="1849581" cy="540327"/>
          </a:xfrm>
          <a:prstGeom prst="rect">
            <a:avLst/>
          </a:prstGeom>
          <a:solidFill>
            <a:schemeClr val="bg1"/>
          </a:solidFill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Amelie, Niklas L och Andreas</a:t>
            </a:r>
          </a:p>
        </p:txBody>
      </p:sp>
    </p:spTree>
    <p:extLst>
      <p:ext uri="{BB962C8B-B14F-4D97-AF65-F5344CB8AC3E}">
        <p14:creationId xmlns:p14="http://schemas.microsoft.com/office/powerpoint/2010/main" val="3682194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A7156BE-C1AC-A199-2DC6-2D115074D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4000">
                <a:solidFill>
                  <a:srgbClr val="FFFFFF"/>
                </a:solidFill>
              </a:rPr>
              <a:t>Övriga frågor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EDF4A17-8325-E807-4C0F-26E8C881A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sv-SE" sz="2000" dirty="0"/>
          </a:p>
          <a:p>
            <a:r>
              <a:rPr lang="sv-SE" sz="2000" dirty="0"/>
              <a:t>Personuppgiftshantering – </a:t>
            </a:r>
            <a:r>
              <a:rPr lang="sv-SE" sz="2000" dirty="0" err="1"/>
              <a:t>bildexperten</a:t>
            </a:r>
            <a:r>
              <a:rPr lang="sv-SE" sz="2000" dirty="0"/>
              <a:t> (finns en funktion i laget.se)</a:t>
            </a:r>
          </a:p>
          <a:p>
            <a:r>
              <a:rPr lang="sv-SE" sz="2000" dirty="0"/>
              <a:t>Fritidskortet</a:t>
            </a:r>
          </a:p>
          <a:p>
            <a:r>
              <a:rPr lang="sv-SE" sz="2000" dirty="0"/>
              <a:t>Initierat en kontakt med Sportfastigheter (utveckling av </a:t>
            </a:r>
            <a:r>
              <a:rPr lang="sv-SE" sz="2000" dirty="0" err="1"/>
              <a:t>Järvallen</a:t>
            </a:r>
            <a:r>
              <a:rPr lang="sv-SE" sz="2000" dirty="0"/>
              <a:t>)</a:t>
            </a:r>
          </a:p>
          <a:p>
            <a:r>
              <a:rPr lang="sv-SE" sz="2000" dirty="0"/>
              <a:t>Träningstider Tegelvallen</a:t>
            </a:r>
          </a:p>
          <a:p>
            <a:r>
              <a:rPr lang="sv-SE" sz="2000" dirty="0"/>
              <a:t>Nästa möte</a:t>
            </a:r>
          </a:p>
          <a:p>
            <a:endParaRPr lang="sv-SE" sz="1400" dirty="0"/>
          </a:p>
          <a:p>
            <a:pPr marL="0" indent="0">
              <a:buNone/>
            </a:pPr>
            <a:endParaRPr lang="sv-SE" sz="2000" dirty="0"/>
          </a:p>
          <a:p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3690674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DDE635B-D786-F219-FBC1-F26AAA67E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r>
              <a:rPr lang="sv-SE" sz="4000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9C346BE-BC5A-99F9-14D7-1F119BB2B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sv-SE" sz="1600" dirty="0"/>
              <a:t>Anmälan seriespel 2026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1600" dirty="0"/>
              <a:t>Träningstider </a:t>
            </a:r>
            <a:r>
              <a:rPr lang="sv-SE" sz="1600" dirty="0" err="1"/>
              <a:t>Järvallen</a:t>
            </a:r>
            <a:endParaRPr lang="sv-SE" sz="1600" dirty="0"/>
          </a:p>
          <a:p>
            <a:pPr>
              <a:buFont typeface="Courier New" panose="02070309020205020404" pitchFamily="49" charset="0"/>
              <a:buChar char="o"/>
            </a:pPr>
            <a:r>
              <a:rPr lang="sv-SE" sz="1600" dirty="0"/>
              <a:t>Cuper 2026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1600" dirty="0"/>
              <a:t>Ekonomi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1600" dirty="0"/>
              <a:t>Intersport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1600" dirty="0"/>
              <a:t>Kioskgrupp 2026, Inköp och utveckling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v-SE" sz="1600" dirty="0"/>
              <a:t>Övriga frågor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2" descr="Järlåsa IF – Aktiviteter för barn ...">
            <a:extLst>
              <a:ext uri="{FF2B5EF4-FFF2-40B4-BE49-F238E27FC236}">
                <a16:creationId xmlns:a16="http://schemas.microsoft.com/office/drawing/2014/main" id="{6801B424-E97A-7868-CADD-C9C039BF3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" r="2112" b="2"/>
          <a:stretch/>
        </p:blipFill>
        <p:spPr bwMode="auto">
          <a:xfrm>
            <a:off x="7075967" y="1277445"/>
            <a:ext cx="4170530" cy="4335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0679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637B2035-1FCB-439A-B421-095E136C7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0" name="Rectangle 1032">
            <a:extLst>
              <a:ext uri="{FF2B5EF4-FFF2-40B4-BE49-F238E27FC236}">
                <a16:creationId xmlns:a16="http://schemas.microsoft.com/office/drawing/2014/main" id="{676D6CDF-C512-4739-B158-55EE955EF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503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240EDAA-C59F-55F7-53D9-A6DC6CEBE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3" y="670559"/>
            <a:ext cx="4683321" cy="2148841"/>
          </a:xfrm>
        </p:spPr>
        <p:txBody>
          <a:bodyPr anchor="t">
            <a:normAutofit/>
          </a:bodyPr>
          <a:lstStyle/>
          <a:p>
            <a:r>
              <a:rPr lang="sv-SE"/>
              <a:t>Anmälan seriespel 2026 </a:t>
            </a:r>
            <a:endParaRPr lang="sv-SE" dirty="0"/>
          </a:p>
        </p:txBody>
      </p:sp>
      <p:pic>
        <p:nvPicPr>
          <p:cNvPr id="1026" name="Picture 2" descr="Svensk Fotboll on X: &quot;Nu har vi ...">
            <a:extLst>
              <a:ext uri="{FF2B5EF4-FFF2-40B4-BE49-F238E27FC236}">
                <a16:creationId xmlns:a16="http://schemas.microsoft.com/office/drawing/2014/main" id="{F0221FB7-8D0F-4F3F-29CF-D2BBFF1809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75" b="-2"/>
          <a:stretch/>
        </p:blipFill>
        <p:spPr bwMode="auto">
          <a:xfrm>
            <a:off x="1" y="3105151"/>
            <a:ext cx="6448424" cy="3752849"/>
          </a:xfrm>
          <a:custGeom>
            <a:avLst/>
            <a:gdLst/>
            <a:ahLst/>
            <a:cxnLst/>
            <a:rect l="l" t="t" r="r" b="b"/>
            <a:pathLst>
              <a:path w="6448424" h="3752849">
                <a:moveTo>
                  <a:pt x="0" y="0"/>
                </a:moveTo>
                <a:lnTo>
                  <a:pt x="137978" y="22215"/>
                </a:lnTo>
                <a:cubicBezTo>
                  <a:pt x="196046" y="32277"/>
                  <a:pt x="252469" y="42437"/>
                  <a:pt x="295660" y="49771"/>
                </a:cubicBezTo>
                <a:cubicBezTo>
                  <a:pt x="364885" y="66610"/>
                  <a:pt x="403214" y="32071"/>
                  <a:pt x="456941" y="65635"/>
                </a:cubicBezTo>
                <a:cubicBezTo>
                  <a:pt x="529612" y="69090"/>
                  <a:pt x="662508" y="71245"/>
                  <a:pt x="731691" y="70501"/>
                </a:cubicBezTo>
                <a:cubicBezTo>
                  <a:pt x="768741" y="62400"/>
                  <a:pt x="808263" y="64633"/>
                  <a:pt x="841820" y="61171"/>
                </a:cubicBezTo>
                <a:cubicBezTo>
                  <a:pt x="958973" y="43639"/>
                  <a:pt x="1009730" y="45863"/>
                  <a:pt x="1068219" y="39136"/>
                </a:cubicBezTo>
                <a:cubicBezTo>
                  <a:pt x="1104329" y="33447"/>
                  <a:pt x="1156536" y="44203"/>
                  <a:pt x="1174190" y="38808"/>
                </a:cubicBezTo>
                <a:cubicBezTo>
                  <a:pt x="1188943" y="36385"/>
                  <a:pt x="1213832" y="14880"/>
                  <a:pt x="1225923" y="34507"/>
                </a:cubicBezTo>
                <a:cubicBezTo>
                  <a:pt x="1305283" y="8501"/>
                  <a:pt x="1319617" y="30839"/>
                  <a:pt x="1385617" y="18003"/>
                </a:cubicBezTo>
                <a:cubicBezTo>
                  <a:pt x="1461876" y="-26747"/>
                  <a:pt x="1519510" y="56342"/>
                  <a:pt x="1563967" y="4638"/>
                </a:cubicBezTo>
                <a:lnTo>
                  <a:pt x="1676634" y="10582"/>
                </a:lnTo>
                <a:lnTo>
                  <a:pt x="1769429" y="20265"/>
                </a:lnTo>
                <a:cubicBezTo>
                  <a:pt x="1790625" y="23534"/>
                  <a:pt x="1880369" y="18448"/>
                  <a:pt x="1900584" y="27732"/>
                </a:cubicBezTo>
                <a:cubicBezTo>
                  <a:pt x="2072430" y="22762"/>
                  <a:pt x="2014935" y="5831"/>
                  <a:pt x="2127041" y="22101"/>
                </a:cubicBezTo>
                <a:cubicBezTo>
                  <a:pt x="2168847" y="65820"/>
                  <a:pt x="2153052" y="28773"/>
                  <a:pt x="2211644" y="44507"/>
                </a:cubicBezTo>
                <a:cubicBezTo>
                  <a:pt x="2211201" y="9921"/>
                  <a:pt x="2277596" y="73686"/>
                  <a:pt x="2299605" y="38004"/>
                </a:cubicBezTo>
                <a:cubicBezTo>
                  <a:pt x="2309570" y="41997"/>
                  <a:pt x="2318531" y="46991"/>
                  <a:pt x="2327359" y="52270"/>
                </a:cubicBezTo>
                <a:lnTo>
                  <a:pt x="2331995" y="55017"/>
                </a:lnTo>
                <a:lnTo>
                  <a:pt x="2353777" y="59755"/>
                </a:lnTo>
                <a:lnTo>
                  <a:pt x="2355893" y="68914"/>
                </a:lnTo>
                <a:lnTo>
                  <a:pt x="2385794" y="81650"/>
                </a:lnTo>
                <a:cubicBezTo>
                  <a:pt x="2397613" y="85211"/>
                  <a:pt x="2411061" y="87627"/>
                  <a:pt x="2427010" y="88184"/>
                </a:cubicBezTo>
                <a:cubicBezTo>
                  <a:pt x="2486314" y="76422"/>
                  <a:pt x="2553170" y="126870"/>
                  <a:pt x="2627153" y="110451"/>
                </a:cubicBezTo>
                <a:cubicBezTo>
                  <a:pt x="2653722" y="107383"/>
                  <a:pt x="2732043" y="116068"/>
                  <a:pt x="2744462" y="128780"/>
                </a:cubicBezTo>
                <a:cubicBezTo>
                  <a:pt x="2760299" y="132873"/>
                  <a:pt x="2780248" y="130843"/>
                  <a:pt x="2785202" y="143610"/>
                </a:cubicBezTo>
                <a:cubicBezTo>
                  <a:pt x="2794558" y="159316"/>
                  <a:pt x="2856498" y="142821"/>
                  <a:pt x="2844667" y="159029"/>
                </a:cubicBezTo>
                <a:cubicBezTo>
                  <a:pt x="2888530" y="147871"/>
                  <a:pt x="2914187" y="181391"/>
                  <a:pt x="2946649" y="192330"/>
                </a:cubicBezTo>
                <a:cubicBezTo>
                  <a:pt x="2981872" y="180417"/>
                  <a:pt x="3015239" y="215115"/>
                  <a:pt x="3088812" y="226485"/>
                </a:cubicBezTo>
                <a:cubicBezTo>
                  <a:pt x="3127734" y="212524"/>
                  <a:pt x="3138301" y="234381"/>
                  <a:pt x="3208669" y="217774"/>
                </a:cubicBezTo>
                <a:cubicBezTo>
                  <a:pt x="3242208" y="219284"/>
                  <a:pt x="3229623" y="233297"/>
                  <a:pt x="3290045" y="235553"/>
                </a:cubicBezTo>
                <a:cubicBezTo>
                  <a:pt x="3399655" y="215239"/>
                  <a:pt x="3444518" y="245862"/>
                  <a:pt x="3529335" y="249571"/>
                </a:cubicBezTo>
                <a:cubicBezTo>
                  <a:pt x="3623697" y="257405"/>
                  <a:pt x="3587652" y="268832"/>
                  <a:pt x="3716766" y="252690"/>
                </a:cubicBezTo>
                <a:cubicBezTo>
                  <a:pt x="3723469" y="267318"/>
                  <a:pt x="3737863" y="269842"/>
                  <a:pt x="3765333" y="266823"/>
                </a:cubicBezTo>
                <a:cubicBezTo>
                  <a:pt x="3810754" y="271601"/>
                  <a:pt x="3792745" y="303866"/>
                  <a:pt x="3846897" y="290090"/>
                </a:cubicBezTo>
                <a:cubicBezTo>
                  <a:pt x="3830941" y="306608"/>
                  <a:pt x="3929114" y="308026"/>
                  <a:pt x="3900217" y="323590"/>
                </a:cubicBezTo>
                <a:cubicBezTo>
                  <a:pt x="3922367" y="343425"/>
                  <a:pt x="3948574" y="318948"/>
                  <a:pt x="3971444" y="336662"/>
                </a:cubicBezTo>
                <a:cubicBezTo>
                  <a:pt x="4002781" y="344193"/>
                  <a:pt x="3960997" y="315419"/>
                  <a:pt x="3997868" y="318867"/>
                </a:cubicBezTo>
                <a:cubicBezTo>
                  <a:pt x="4041159" y="326219"/>
                  <a:pt x="4055435" y="293981"/>
                  <a:pt x="4070852" y="339615"/>
                </a:cubicBezTo>
                <a:cubicBezTo>
                  <a:pt x="4121286" y="335828"/>
                  <a:pt x="4121920" y="355506"/>
                  <a:pt x="4180483" y="373369"/>
                </a:cubicBezTo>
                <a:cubicBezTo>
                  <a:pt x="4211379" y="366707"/>
                  <a:pt x="4230171" y="374664"/>
                  <a:pt x="4246264" y="387458"/>
                </a:cubicBezTo>
                <a:cubicBezTo>
                  <a:pt x="4308508" y="393310"/>
                  <a:pt x="4357326" y="416142"/>
                  <a:pt x="4423169" y="431783"/>
                </a:cubicBezTo>
                <a:lnTo>
                  <a:pt x="4446752" y="435383"/>
                </a:lnTo>
                <a:lnTo>
                  <a:pt x="4446954" y="435566"/>
                </a:lnTo>
                <a:cubicBezTo>
                  <a:pt x="4508528" y="480137"/>
                  <a:pt x="4617740" y="529869"/>
                  <a:pt x="4662523" y="553169"/>
                </a:cubicBezTo>
                <a:cubicBezTo>
                  <a:pt x="4720320" y="547046"/>
                  <a:pt x="4678644" y="560102"/>
                  <a:pt x="4715641" y="575354"/>
                </a:cubicBezTo>
                <a:cubicBezTo>
                  <a:pt x="4682056" y="593278"/>
                  <a:pt x="4768370" y="586520"/>
                  <a:pt x="4742071" y="614016"/>
                </a:cubicBezTo>
                <a:cubicBezTo>
                  <a:pt x="4749637" y="615922"/>
                  <a:pt x="4757797" y="616899"/>
                  <a:pt x="4766183" y="617675"/>
                </a:cubicBezTo>
                <a:lnTo>
                  <a:pt x="4770562" y="618094"/>
                </a:lnTo>
                <a:lnTo>
                  <a:pt x="4783240" y="624350"/>
                </a:lnTo>
                <a:lnTo>
                  <a:pt x="4792882" y="620401"/>
                </a:lnTo>
                <a:lnTo>
                  <a:pt x="4816310" y="625721"/>
                </a:lnTo>
                <a:cubicBezTo>
                  <a:pt x="4824144" y="628595"/>
                  <a:pt x="4831482" y="632720"/>
                  <a:pt x="4837953" y="638824"/>
                </a:cubicBezTo>
                <a:cubicBezTo>
                  <a:pt x="4848645" y="668753"/>
                  <a:pt x="4922266" y="669148"/>
                  <a:pt x="4933914" y="707398"/>
                </a:cubicBezTo>
                <a:cubicBezTo>
                  <a:pt x="4940833" y="719653"/>
                  <a:pt x="4978358" y="746502"/>
                  <a:pt x="4995259" y="744825"/>
                </a:cubicBezTo>
                <a:cubicBezTo>
                  <a:pt x="5005107" y="749034"/>
                  <a:pt x="5010567" y="758092"/>
                  <a:pt x="5024744" y="753396"/>
                </a:cubicBezTo>
                <a:cubicBezTo>
                  <a:pt x="5047511" y="761361"/>
                  <a:pt x="5109162" y="783016"/>
                  <a:pt x="5131877" y="792613"/>
                </a:cubicBezTo>
                <a:cubicBezTo>
                  <a:pt x="5132671" y="802792"/>
                  <a:pt x="5144554" y="806683"/>
                  <a:pt x="5161031" y="810975"/>
                </a:cubicBezTo>
                <a:lnTo>
                  <a:pt x="5176815" y="815342"/>
                </a:lnTo>
                <a:lnTo>
                  <a:pt x="5180064" y="831233"/>
                </a:lnTo>
                <a:cubicBezTo>
                  <a:pt x="5202966" y="819270"/>
                  <a:pt x="5188976" y="863361"/>
                  <a:pt x="5215059" y="865080"/>
                </a:cubicBezTo>
                <a:cubicBezTo>
                  <a:pt x="5235765" y="864786"/>
                  <a:pt x="5236347" y="878098"/>
                  <a:pt x="5245643" y="887119"/>
                </a:cubicBezTo>
                <a:cubicBezTo>
                  <a:pt x="5267660" y="891609"/>
                  <a:pt x="5295742" y="939348"/>
                  <a:pt x="5295952" y="957174"/>
                </a:cubicBezTo>
                <a:cubicBezTo>
                  <a:pt x="5284322" y="1008946"/>
                  <a:pt x="5374979" y="1038019"/>
                  <a:pt x="5367826" y="1079140"/>
                </a:cubicBezTo>
                <a:cubicBezTo>
                  <a:pt x="5371668" y="1089190"/>
                  <a:pt x="5377921" y="1097135"/>
                  <a:pt x="5385646" y="1103730"/>
                </a:cubicBezTo>
                <a:lnTo>
                  <a:pt x="5410965" y="1119397"/>
                </a:lnTo>
                <a:lnTo>
                  <a:pt x="5436960" y="1130910"/>
                </a:lnTo>
                <a:lnTo>
                  <a:pt x="5442083" y="1133134"/>
                </a:lnTo>
                <a:cubicBezTo>
                  <a:pt x="5451910" y="1137346"/>
                  <a:pt x="5457170" y="1169188"/>
                  <a:pt x="5465219" y="1174479"/>
                </a:cubicBezTo>
                <a:cubicBezTo>
                  <a:pt x="5488744" y="1195184"/>
                  <a:pt x="5467141" y="1223401"/>
                  <a:pt x="5488171" y="1238604"/>
                </a:cubicBezTo>
                <a:cubicBezTo>
                  <a:pt x="5523491" y="1271811"/>
                  <a:pt x="5486623" y="1305961"/>
                  <a:pt x="5562172" y="1320840"/>
                </a:cubicBezTo>
                <a:cubicBezTo>
                  <a:pt x="5601634" y="1385316"/>
                  <a:pt x="5636528" y="1453139"/>
                  <a:pt x="5686905" y="1512529"/>
                </a:cubicBezTo>
                <a:cubicBezTo>
                  <a:pt x="5729049" y="1575678"/>
                  <a:pt x="5699691" y="1553768"/>
                  <a:pt x="5748726" y="1623716"/>
                </a:cubicBezTo>
                <a:cubicBezTo>
                  <a:pt x="5783098" y="1689734"/>
                  <a:pt x="5789710" y="1639740"/>
                  <a:pt x="5842593" y="1726595"/>
                </a:cubicBezTo>
                <a:cubicBezTo>
                  <a:pt x="5837824" y="1733043"/>
                  <a:pt x="5862023" y="1845188"/>
                  <a:pt x="5861042" y="1851837"/>
                </a:cubicBezTo>
                <a:cubicBezTo>
                  <a:pt x="5874156" y="1887981"/>
                  <a:pt x="5901790" y="1919218"/>
                  <a:pt x="5921290" y="1943460"/>
                </a:cubicBezTo>
                <a:lnTo>
                  <a:pt x="5978046" y="1997284"/>
                </a:lnTo>
                <a:lnTo>
                  <a:pt x="5992479" y="2056720"/>
                </a:lnTo>
                <a:cubicBezTo>
                  <a:pt x="6011078" y="2079033"/>
                  <a:pt x="6072687" y="2117397"/>
                  <a:pt x="6089639" y="2131171"/>
                </a:cubicBezTo>
                <a:lnTo>
                  <a:pt x="6094199" y="2139379"/>
                </a:lnTo>
                <a:lnTo>
                  <a:pt x="6094822" y="2139386"/>
                </a:lnTo>
                <a:cubicBezTo>
                  <a:pt x="6096947" y="2140841"/>
                  <a:pt x="6098876" y="2143416"/>
                  <a:pt x="6100692" y="2147736"/>
                </a:cubicBezTo>
                <a:lnTo>
                  <a:pt x="6102516" y="2154343"/>
                </a:lnTo>
                <a:lnTo>
                  <a:pt x="6111361" y="2170264"/>
                </a:lnTo>
                <a:lnTo>
                  <a:pt x="6215475" y="2270153"/>
                </a:lnTo>
                <a:lnTo>
                  <a:pt x="6255966" y="2335401"/>
                </a:lnTo>
                <a:lnTo>
                  <a:pt x="6272711" y="2385144"/>
                </a:lnTo>
                <a:cubicBezTo>
                  <a:pt x="6282320" y="2406495"/>
                  <a:pt x="6299066" y="2405139"/>
                  <a:pt x="6304347" y="2439388"/>
                </a:cubicBezTo>
                <a:cubicBezTo>
                  <a:pt x="6297131" y="2486231"/>
                  <a:pt x="6325530" y="2500962"/>
                  <a:pt x="6326729" y="2549400"/>
                </a:cubicBezTo>
                <a:cubicBezTo>
                  <a:pt x="6325926" y="2572066"/>
                  <a:pt x="6339111" y="2599957"/>
                  <a:pt x="6344663" y="2628839"/>
                </a:cubicBezTo>
                <a:lnTo>
                  <a:pt x="6375811" y="2639204"/>
                </a:lnTo>
                <a:cubicBezTo>
                  <a:pt x="6375427" y="2643533"/>
                  <a:pt x="6375041" y="2647863"/>
                  <a:pt x="6374657" y="2652193"/>
                </a:cubicBezTo>
                <a:cubicBezTo>
                  <a:pt x="6373555" y="2658134"/>
                  <a:pt x="6371943" y="2662665"/>
                  <a:pt x="6369740" y="2664642"/>
                </a:cubicBezTo>
                <a:cubicBezTo>
                  <a:pt x="6368032" y="2674540"/>
                  <a:pt x="6371528" y="2686899"/>
                  <a:pt x="6361964" y="2690172"/>
                </a:cubicBezTo>
                <a:cubicBezTo>
                  <a:pt x="6350507" y="2696218"/>
                  <a:pt x="6369375" y="2734440"/>
                  <a:pt x="6355511" y="2727335"/>
                </a:cubicBezTo>
                <a:cubicBezTo>
                  <a:pt x="6358746" y="2734104"/>
                  <a:pt x="6360434" y="2742096"/>
                  <a:pt x="6361058" y="2750592"/>
                </a:cubicBezTo>
                <a:cubicBezTo>
                  <a:pt x="6361013" y="2751998"/>
                  <a:pt x="6360970" y="2753408"/>
                  <a:pt x="6360926" y="2754814"/>
                </a:cubicBezTo>
                <a:lnTo>
                  <a:pt x="6339285" y="2810353"/>
                </a:lnTo>
                <a:cubicBezTo>
                  <a:pt x="6360091" y="2854187"/>
                  <a:pt x="6313103" y="2870086"/>
                  <a:pt x="6325672" y="2908809"/>
                </a:cubicBezTo>
                <a:cubicBezTo>
                  <a:pt x="6341563" y="2966972"/>
                  <a:pt x="6291836" y="2935388"/>
                  <a:pt x="6333498" y="3009772"/>
                </a:cubicBezTo>
                <a:cubicBezTo>
                  <a:pt x="6345476" y="3039254"/>
                  <a:pt x="6345955" y="3068963"/>
                  <a:pt x="6334947" y="3095405"/>
                </a:cubicBezTo>
                <a:lnTo>
                  <a:pt x="6344768" y="3155941"/>
                </a:lnTo>
                <a:cubicBezTo>
                  <a:pt x="6348643" y="3153663"/>
                  <a:pt x="6311793" y="3186588"/>
                  <a:pt x="6314754" y="3197987"/>
                </a:cubicBezTo>
                <a:cubicBezTo>
                  <a:pt x="6318695" y="3221971"/>
                  <a:pt x="6319257" y="3226752"/>
                  <a:pt x="6304230" y="3239690"/>
                </a:cubicBezTo>
                <a:cubicBezTo>
                  <a:pt x="6306321" y="3248567"/>
                  <a:pt x="6307305" y="3254005"/>
                  <a:pt x="6308837" y="3264003"/>
                </a:cubicBezTo>
                <a:cubicBezTo>
                  <a:pt x="6301812" y="3288243"/>
                  <a:pt x="6298529" y="3302527"/>
                  <a:pt x="6309285" y="3324103"/>
                </a:cubicBezTo>
                <a:cubicBezTo>
                  <a:pt x="6301188" y="3343007"/>
                  <a:pt x="6329285" y="3359307"/>
                  <a:pt x="6342503" y="3405661"/>
                </a:cubicBezTo>
                <a:cubicBezTo>
                  <a:pt x="6338012" y="3447477"/>
                  <a:pt x="6408325" y="3505721"/>
                  <a:pt x="6401531" y="3550593"/>
                </a:cubicBezTo>
                <a:cubicBezTo>
                  <a:pt x="6395655" y="3579549"/>
                  <a:pt x="6423437" y="3594758"/>
                  <a:pt x="6427705" y="3624684"/>
                </a:cubicBezTo>
                <a:cubicBezTo>
                  <a:pt x="6416402" y="3629199"/>
                  <a:pt x="6435787" y="3639516"/>
                  <a:pt x="6448424" y="3657106"/>
                </a:cubicBezTo>
                <a:lnTo>
                  <a:pt x="6444014" y="3752742"/>
                </a:lnTo>
                <a:cubicBezTo>
                  <a:pt x="6443990" y="3752777"/>
                  <a:pt x="6443967" y="3752813"/>
                  <a:pt x="6443946" y="3752849"/>
                </a:cubicBezTo>
                <a:lnTo>
                  <a:pt x="0" y="375284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35" name="Platshållare för innehåll 2">
            <a:extLst>
              <a:ext uri="{FF2B5EF4-FFF2-40B4-BE49-F238E27FC236}">
                <a16:creationId xmlns:a16="http://schemas.microsoft.com/office/drawing/2014/main" id="{BDCC98C2-4E8C-E3BA-EC4D-DE38E2EEFBE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797004" y="670559"/>
          <a:ext cx="4555782" cy="54450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06362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D7F18AD-9D78-AB92-08D9-2CCFE1171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Träningstider 2026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574B1D4-E7D0-B5C3-889F-73152B03B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 dirty="0"/>
              <a:t>2019-2020</a:t>
            </a:r>
          </a:p>
          <a:p>
            <a:pPr marL="0" indent="0">
              <a:buNone/>
            </a:pPr>
            <a:r>
              <a:rPr lang="sv-SE" sz="2000" dirty="0"/>
              <a:t>2017/18 Pojkar</a:t>
            </a:r>
          </a:p>
          <a:p>
            <a:pPr marL="0" indent="0">
              <a:buNone/>
            </a:pPr>
            <a:r>
              <a:rPr lang="sv-SE" sz="2000" dirty="0"/>
              <a:t>2017/18 Flickor</a:t>
            </a:r>
          </a:p>
          <a:p>
            <a:pPr marL="0" indent="0">
              <a:buNone/>
            </a:pPr>
            <a:r>
              <a:rPr lang="sv-SE" sz="2000" dirty="0"/>
              <a:t>2015/16</a:t>
            </a:r>
          </a:p>
          <a:p>
            <a:pPr marL="0" indent="0">
              <a:buNone/>
            </a:pPr>
            <a:r>
              <a:rPr lang="sv-SE" sz="2000" dirty="0"/>
              <a:t>2012-14 Pojkar</a:t>
            </a:r>
          </a:p>
          <a:p>
            <a:pPr marL="0" indent="0">
              <a:buNone/>
            </a:pPr>
            <a:r>
              <a:rPr lang="sv-SE" sz="2000" dirty="0"/>
              <a:t>2012-14 Flickor</a:t>
            </a:r>
          </a:p>
          <a:p>
            <a:pPr marL="0" indent="0">
              <a:buNone/>
            </a:pPr>
            <a:r>
              <a:rPr lang="sv-SE" sz="2000" dirty="0"/>
              <a:t>2008</a:t>
            </a:r>
          </a:p>
          <a:p>
            <a:pPr marL="0" indent="0">
              <a:buNone/>
            </a:pPr>
            <a:r>
              <a:rPr lang="sv-SE" sz="2000" dirty="0"/>
              <a:t>Dam</a:t>
            </a:r>
          </a:p>
          <a:p>
            <a:pPr marL="0" indent="0"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176009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lowchart: Document 22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FE49A27-C5BF-5564-171F-5D5ED0F41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Cuper </a:t>
            </a:r>
            <a:br>
              <a:rPr lang="en-US" sz="32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200" dirty="0">
                <a:solidFill>
                  <a:srgbClr val="FFFFFF"/>
                </a:solidFill>
              </a:rPr>
              <a:t>2026</a:t>
            </a:r>
            <a:endParaRPr lang="en-US" sz="32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Platshållare för innehåll 4">
            <a:extLst>
              <a:ext uri="{FF2B5EF4-FFF2-40B4-BE49-F238E27FC236}">
                <a16:creationId xmlns:a16="http://schemas.microsoft.com/office/drawing/2014/main" id="{1696110F-B4D2-45E8-CE21-BFAE1F609B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5011687"/>
              </p:ext>
            </p:extLst>
          </p:nvPr>
        </p:nvGraphicFramePr>
        <p:xfrm>
          <a:off x="4207933" y="1533995"/>
          <a:ext cx="7347540" cy="3790986"/>
        </p:xfrm>
        <a:graphic>
          <a:graphicData uri="http://schemas.openxmlformats.org/drawingml/2006/table">
            <a:tbl>
              <a:tblPr/>
              <a:tblGrid>
                <a:gridCol w="1020848">
                  <a:extLst>
                    <a:ext uri="{9D8B030D-6E8A-4147-A177-3AD203B41FA5}">
                      <a16:colId xmlns:a16="http://schemas.microsoft.com/office/drawing/2014/main" val="4092692925"/>
                    </a:ext>
                  </a:extLst>
                </a:gridCol>
                <a:gridCol w="1250058">
                  <a:extLst>
                    <a:ext uri="{9D8B030D-6E8A-4147-A177-3AD203B41FA5}">
                      <a16:colId xmlns:a16="http://schemas.microsoft.com/office/drawing/2014/main" val="765467929"/>
                    </a:ext>
                  </a:extLst>
                </a:gridCol>
                <a:gridCol w="1303952">
                  <a:extLst>
                    <a:ext uri="{9D8B030D-6E8A-4147-A177-3AD203B41FA5}">
                      <a16:colId xmlns:a16="http://schemas.microsoft.com/office/drawing/2014/main" val="1639196808"/>
                    </a:ext>
                  </a:extLst>
                </a:gridCol>
                <a:gridCol w="1242992">
                  <a:extLst>
                    <a:ext uri="{9D8B030D-6E8A-4147-A177-3AD203B41FA5}">
                      <a16:colId xmlns:a16="http://schemas.microsoft.com/office/drawing/2014/main" val="1241089176"/>
                    </a:ext>
                  </a:extLst>
                </a:gridCol>
                <a:gridCol w="1264845">
                  <a:extLst>
                    <a:ext uri="{9D8B030D-6E8A-4147-A177-3AD203B41FA5}">
                      <a16:colId xmlns:a16="http://schemas.microsoft.com/office/drawing/2014/main" val="3682672851"/>
                    </a:ext>
                  </a:extLst>
                </a:gridCol>
                <a:gridCol w="1264845">
                  <a:extLst>
                    <a:ext uri="{9D8B030D-6E8A-4147-A177-3AD203B41FA5}">
                      <a16:colId xmlns:a16="http://schemas.microsoft.com/office/drawing/2014/main" val="288074287"/>
                    </a:ext>
                  </a:extLst>
                </a:gridCol>
              </a:tblGrid>
              <a:tr h="82870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Cup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2012-14 (P)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2012-14 (F)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2015/16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2017/18 (P)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2017/18 (F)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6193255"/>
                  </a:ext>
                </a:extLst>
              </a:tr>
              <a:tr h="63942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7800083"/>
                  </a:ext>
                </a:extLst>
              </a:tr>
              <a:tr h="3318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7566081"/>
                  </a:ext>
                </a:extLst>
              </a:tr>
              <a:tr h="3318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0946290"/>
                  </a:ext>
                </a:extLst>
              </a:tr>
              <a:tr h="3318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2131630"/>
                  </a:ext>
                </a:extLst>
              </a:tr>
              <a:tr h="3318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7746478"/>
                  </a:ext>
                </a:extLst>
              </a:tr>
              <a:tr h="3318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743552"/>
                  </a:ext>
                </a:extLst>
              </a:tr>
              <a:tr h="3318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7121026"/>
                  </a:ext>
                </a:extLst>
              </a:tr>
              <a:tr h="33183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  <a:endParaRPr lang="en-US" sz="2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788" marR="14788" marT="1478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094379"/>
                  </a:ext>
                </a:extLst>
              </a:tr>
            </a:tbl>
          </a:graphicData>
        </a:graphic>
      </p:graphicFrame>
      <p:sp>
        <p:nvSpPr>
          <p:cNvPr id="6" name="textruta 5">
            <a:extLst>
              <a:ext uri="{FF2B5EF4-FFF2-40B4-BE49-F238E27FC236}">
                <a16:creationId xmlns:a16="http://schemas.microsoft.com/office/drawing/2014/main" id="{41995819-50EB-8BFF-B3D5-4CA999DA2AAE}"/>
              </a:ext>
            </a:extLst>
          </p:cNvPr>
          <p:cNvSpPr txBox="1"/>
          <p:nvPr/>
        </p:nvSpPr>
        <p:spPr>
          <a:xfrm>
            <a:off x="638175" y="3813464"/>
            <a:ext cx="34142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Lokala cuper: 2-3 </a:t>
            </a:r>
            <a:r>
              <a:rPr lang="sv-SE" dirty="0" err="1"/>
              <a:t>st</a:t>
            </a:r>
            <a:r>
              <a:rPr lang="sv-SE" dirty="0"/>
              <a:t> per lag och säsong (jan-dec)</a:t>
            </a:r>
          </a:p>
          <a:p>
            <a:endParaRPr lang="sv-SE" dirty="0"/>
          </a:p>
          <a:p>
            <a:r>
              <a:rPr lang="sv-SE" dirty="0"/>
              <a:t>Nationella och regionala cuper med längre resor/övernattning hanteras per lag. Lagkassan bekostar.</a:t>
            </a:r>
          </a:p>
        </p:txBody>
      </p:sp>
    </p:spTree>
    <p:extLst>
      <p:ext uri="{BB962C8B-B14F-4D97-AF65-F5344CB8AC3E}">
        <p14:creationId xmlns:p14="http://schemas.microsoft.com/office/powerpoint/2010/main" val="2101033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23CB964-2043-E347-1929-54E98E608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674204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Sponsring och övriga intäktsaktiviteter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B83C404-5904-5BBB-A034-018D16762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 b="1" dirty="0"/>
              <a:t>Sponsring enligt sponsorpaket *uppdatering*</a:t>
            </a:r>
          </a:p>
          <a:p>
            <a:pPr marL="0" indent="0">
              <a:buNone/>
            </a:pPr>
            <a:r>
              <a:rPr lang="sv-SE" sz="2000" dirty="0"/>
              <a:t>Tryck på matchkläder – klubbsponsor</a:t>
            </a:r>
          </a:p>
          <a:p>
            <a:pPr marL="0" indent="0">
              <a:buNone/>
            </a:pPr>
            <a:r>
              <a:rPr lang="sv-SE" sz="2000" dirty="0"/>
              <a:t>Lagsponsor som vill ha tryck – uppvärmningströjor eller träningsoverall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Bingolotter – redovisning av nettointäkt 2025. Ansluta oss till föreningslotter för prenumeration och enklare hantering.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Förslag till andra aktiviteter 2026</a:t>
            </a:r>
          </a:p>
          <a:p>
            <a:r>
              <a:rPr lang="sv-SE" sz="2000" dirty="0"/>
              <a:t>Två fotbollens dag (vår och höst)</a:t>
            </a:r>
          </a:p>
          <a:p>
            <a:r>
              <a:rPr lang="sv-SE" sz="2000" dirty="0"/>
              <a:t>Halloween </a:t>
            </a:r>
          </a:p>
          <a:p>
            <a:r>
              <a:rPr lang="sv-SE" sz="2000" dirty="0"/>
              <a:t>Lotteri</a:t>
            </a:r>
          </a:p>
          <a:p>
            <a:r>
              <a:rPr lang="sv-SE" sz="2000" dirty="0"/>
              <a:t>Bingolotter uppesittarkväll</a:t>
            </a:r>
          </a:p>
          <a:p>
            <a:r>
              <a:rPr lang="sv-SE" sz="2000" dirty="0"/>
              <a:t>Städdag</a:t>
            </a:r>
          </a:p>
          <a:p>
            <a:pPr marL="0" indent="0">
              <a:buNone/>
            </a:pP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559340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99A5F6B-F98F-BD28-EDA2-5D9FDB177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Ekonomi </a:t>
            </a:r>
            <a:endParaRPr lang="sv-SE" sz="4000" i="1" dirty="0">
              <a:solidFill>
                <a:srgbClr val="FFFFFF"/>
              </a:solidFill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B730F090-CA2E-DB41-A2DD-15EDCFE36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228600"/>
            <a:ext cx="6555347" cy="648820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1600" b="1" dirty="0"/>
              <a:t>I kassan 2025</a:t>
            </a:r>
          </a:p>
          <a:p>
            <a:pPr marL="0" indent="0">
              <a:buNone/>
            </a:pPr>
            <a:r>
              <a:rPr lang="sv-SE" sz="1600" dirty="0"/>
              <a:t>1/1: 	 5 000:-</a:t>
            </a:r>
          </a:p>
          <a:p>
            <a:pPr marL="0" indent="0">
              <a:buNone/>
            </a:pPr>
            <a:r>
              <a:rPr lang="sv-SE" sz="1600" dirty="0"/>
              <a:t>30/8:	 29 100:-</a:t>
            </a:r>
          </a:p>
          <a:p>
            <a:pPr marL="0" indent="0">
              <a:buNone/>
            </a:pPr>
            <a:r>
              <a:rPr lang="sv-SE" sz="1600" dirty="0"/>
              <a:t>13/11:	 54 000:- </a:t>
            </a:r>
          </a:p>
          <a:p>
            <a:pPr marL="0" indent="0">
              <a:buNone/>
            </a:pPr>
            <a:r>
              <a:rPr lang="sv-SE" sz="1600" dirty="0"/>
              <a:t>31/12          43 000:- </a:t>
            </a:r>
          </a:p>
          <a:p>
            <a:pPr marL="0" indent="0">
              <a:buNone/>
            </a:pPr>
            <a:r>
              <a:rPr lang="sv-SE" sz="1600" dirty="0"/>
              <a:t>Bokslut 2025 ej klart</a:t>
            </a:r>
          </a:p>
          <a:p>
            <a:pPr marL="0" indent="0">
              <a:buNone/>
            </a:pPr>
            <a:endParaRPr lang="sv-SE" sz="1600" dirty="0"/>
          </a:p>
          <a:p>
            <a:pPr marL="0" indent="0">
              <a:buNone/>
            </a:pPr>
            <a:r>
              <a:rPr lang="sv-SE" sz="1600" b="1" dirty="0"/>
              <a:t>Intäkter 2026</a:t>
            </a:r>
          </a:p>
          <a:p>
            <a:pPr marL="0" indent="0">
              <a:buNone/>
            </a:pPr>
            <a:r>
              <a:rPr lang="sv-SE" sz="1600" dirty="0"/>
              <a:t>Kiosk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sv-SE" sz="1600" dirty="0"/>
              <a:t>Fler poolspel, fotbollens dag och matchsammandrag på </a:t>
            </a:r>
            <a:r>
              <a:rPr lang="sv-SE" sz="1600" dirty="0" err="1"/>
              <a:t>Järvallen</a:t>
            </a:r>
            <a:endParaRPr lang="sv-SE" sz="1600" dirty="0"/>
          </a:p>
          <a:p>
            <a:pPr marL="0" indent="0">
              <a:buNone/>
            </a:pPr>
            <a:r>
              <a:rPr lang="sv-SE" sz="1600" dirty="0"/>
              <a:t>LOK-stöd</a:t>
            </a:r>
          </a:p>
          <a:p>
            <a:pPr marL="0" indent="0">
              <a:buNone/>
            </a:pPr>
            <a:r>
              <a:rPr lang="sv-SE" sz="1600" dirty="0"/>
              <a:t>Spelaravgift (beslut avgift 2026 – 500 kr)</a:t>
            </a:r>
          </a:p>
          <a:p>
            <a:pPr marL="0" indent="0">
              <a:buNone/>
            </a:pPr>
            <a:r>
              <a:rPr lang="sv-SE" sz="1600" dirty="0"/>
              <a:t>Sponsring</a:t>
            </a:r>
          </a:p>
          <a:p>
            <a:pPr marL="0" indent="0">
              <a:buNone/>
            </a:pPr>
            <a:r>
              <a:rPr lang="sv-SE" sz="1600" dirty="0"/>
              <a:t>Städ i samhället</a:t>
            </a:r>
          </a:p>
          <a:p>
            <a:pPr marL="0" indent="0">
              <a:buNone/>
            </a:pPr>
            <a:r>
              <a:rPr lang="sv-SE" sz="1600" dirty="0"/>
              <a:t>Bingolotter</a:t>
            </a:r>
          </a:p>
          <a:p>
            <a:pPr marL="0" indent="0">
              <a:buNone/>
            </a:pPr>
            <a:r>
              <a:rPr lang="sv-SE" sz="1600" dirty="0"/>
              <a:t>Halloween</a:t>
            </a:r>
          </a:p>
          <a:p>
            <a:pPr marL="0" indent="0">
              <a:buNone/>
            </a:pPr>
            <a:r>
              <a:rPr lang="sv-SE" sz="1600" dirty="0" err="1"/>
              <a:t>Ev</a:t>
            </a:r>
            <a:r>
              <a:rPr lang="sv-SE" sz="1600" dirty="0"/>
              <a:t> bidrag Prins Gustafs stiftelse</a:t>
            </a:r>
          </a:p>
          <a:p>
            <a:pPr marL="0" indent="0">
              <a:buNone/>
            </a:pP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3093440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D3A0E6D-816E-01ED-6F40-02695BF9E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Utgifter 2026</a:t>
            </a:r>
            <a:br>
              <a:rPr lang="sv-SE" sz="4000" dirty="0">
                <a:solidFill>
                  <a:srgbClr val="FFFFFF"/>
                </a:solidFill>
              </a:rPr>
            </a:br>
            <a:r>
              <a:rPr lang="sv-SE" sz="2000" dirty="0">
                <a:solidFill>
                  <a:srgbClr val="FFFFFF"/>
                </a:solidFill>
              </a:rPr>
              <a:t>(Utöver normal drift)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80419F0-EF25-57E6-8154-1628DA10B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sv-SE" sz="2000" dirty="0"/>
              <a:t>Matchkläder - storlekar</a:t>
            </a:r>
          </a:p>
          <a:p>
            <a:r>
              <a:rPr lang="sv-SE" sz="2000" dirty="0"/>
              <a:t>Material</a:t>
            </a:r>
          </a:p>
          <a:p>
            <a:r>
              <a:rPr lang="sv-SE" sz="2000" dirty="0"/>
              <a:t>Grill (ev. kostnad huvudföreningen)</a:t>
            </a:r>
          </a:p>
        </p:txBody>
      </p:sp>
    </p:spTree>
    <p:extLst>
      <p:ext uri="{BB962C8B-B14F-4D97-AF65-F5344CB8AC3E}">
        <p14:creationId xmlns:p14="http://schemas.microsoft.com/office/powerpoint/2010/main" val="3806842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0CD3B6D-40C3-6170-AA0F-D75D458CD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4000" dirty="0">
                <a:solidFill>
                  <a:srgbClr val="FFFFFF"/>
                </a:solidFill>
              </a:rPr>
              <a:t>Intersport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5726580-B68E-AB9F-972A-C9902CE61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sv-SE" sz="2000" dirty="0">
                <a:hlinkClick r:id="rId2"/>
              </a:rPr>
              <a:t>Handla föreningskläder för </a:t>
            </a:r>
            <a:r>
              <a:rPr lang="sv-SE" sz="2000" dirty="0" err="1">
                <a:hlinkClick r:id="rId2"/>
              </a:rPr>
              <a:t>Järlåsa</a:t>
            </a:r>
            <a:r>
              <a:rPr lang="sv-SE" sz="2000" dirty="0">
                <a:hlinkClick r:id="rId2"/>
              </a:rPr>
              <a:t> IF online | INTERSPORT</a:t>
            </a:r>
            <a:endParaRPr lang="sv-SE" sz="2000" dirty="0"/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Informera om webbshopen till ert lag, uppdateras inom kort med ny overall. </a:t>
            </a:r>
            <a:r>
              <a:rPr lang="sv-SE" sz="2000" dirty="0" err="1"/>
              <a:t>Ev</a:t>
            </a:r>
            <a:r>
              <a:rPr lang="sv-SE" sz="2000" dirty="0"/>
              <a:t> större inköp av overaller till lag får administreras av respektive lag och bekostas av lagkassa.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Inköp av kläder till ledare – beställ själva.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dirty="0"/>
              <a:t>Andreas ansvar för inköp, meddela mig önskemål.</a:t>
            </a:r>
          </a:p>
        </p:txBody>
      </p:sp>
    </p:spTree>
    <p:extLst>
      <p:ext uri="{BB962C8B-B14F-4D97-AF65-F5344CB8AC3E}">
        <p14:creationId xmlns:p14="http://schemas.microsoft.com/office/powerpoint/2010/main" val="4156235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2780</TotalTime>
  <Words>450</Words>
  <Application>Microsoft Office PowerPoint</Application>
  <PresentationFormat>Bredbild</PresentationFormat>
  <Paragraphs>154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8" baseType="lpstr">
      <vt:lpstr>Aptos Narrow</vt:lpstr>
      <vt:lpstr>Arial</vt:lpstr>
      <vt:lpstr>Calibri</vt:lpstr>
      <vt:lpstr>Calibri Light</vt:lpstr>
      <vt:lpstr>Courier New</vt:lpstr>
      <vt:lpstr>Wingdings</vt:lpstr>
      <vt:lpstr>Office-tema</vt:lpstr>
      <vt:lpstr>Ledarmöte Järlåsa IF Fotboll</vt:lpstr>
      <vt:lpstr>Agenda</vt:lpstr>
      <vt:lpstr>Anmälan seriespel 2026 </vt:lpstr>
      <vt:lpstr>Träningstider 2026</vt:lpstr>
      <vt:lpstr>Cuper  2026</vt:lpstr>
      <vt:lpstr>Sponsring och övriga intäktsaktiviteter</vt:lpstr>
      <vt:lpstr>Ekonomi </vt:lpstr>
      <vt:lpstr>Utgifter 2026 (Utöver normal drift)</vt:lpstr>
      <vt:lpstr>Intersport</vt:lpstr>
      <vt:lpstr>Ansvarsområden och projektgrupper</vt:lpstr>
      <vt:lpstr>Övriga frågor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Ledarmöte Järlåsa IF Ungdomsfotboll</dc:title>
  <dc:creator>Ekström Andreas</dc:creator>
  <cp:lastModifiedBy>Ekström Andreas</cp:lastModifiedBy>
  <cp:revision>656</cp:revision>
  <dcterms:created xsi:type="dcterms:W3CDTF">2024-10-08T08:19:38Z</dcterms:created>
  <dcterms:modified xsi:type="dcterms:W3CDTF">2026-03-15T12:30:00Z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eDOCS AutoSave">
    <vt:lpwstr>20260315132912700</vt:lpwstr>
  </property>
</Properties>
</file>