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 wingren" userId="66ffab4bfe5ac18f" providerId="LiveId" clId="{94577FC5-33D7-4A90-9CFC-73CF6016C11B}"/>
    <pc:docChg chg="modSld">
      <pc:chgData name="Emil wingren" userId="66ffab4bfe5ac18f" providerId="LiveId" clId="{94577FC5-33D7-4A90-9CFC-73CF6016C11B}" dt="2024-05-13T08:03:51.528" v="8" actId="20577"/>
      <pc:docMkLst>
        <pc:docMk/>
      </pc:docMkLst>
      <pc:sldChg chg="modSp mod">
        <pc:chgData name="Emil wingren" userId="66ffab4bfe5ac18f" providerId="LiveId" clId="{94577FC5-33D7-4A90-9CFC-73CF6016C11B}" dt="2024-05-13T08:03:51.528" v="8" actId="20577"/>
        <pc:sldMkLst>
          <pc:docMk/>
          <pc:sldMk cId="2538520157" sldId="257"/>
        </pc:sldMkLst>
        <pc:spChg chg="mod">
          <ac:chgData name="Emil wingren" userId="66ffab4bfe5ac18f" providerId="LiveId" clId="{94577FC5-33D7-4A90-9CFC-73CF6016C11B}" dt="2024-05-13T08:03:51.528" v="8" actId="20577"/>
          <ac:spMkLst>
            <pc:docMk/>
            <pc:sldMk cId="2538520157" sldId="257"/>
            <ac:spMk id="3" creationId="{729813C7-EDCB-1215-545A-B83B3853A1E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88979-F4FC-4DAC-858D-A9415307B054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9D606-A92F-4521-9773-E762AC05B9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2358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19D606-A92F-4521-9773-E762AC05B9F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1547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02654E-3C23-8F46-EE53-B49D311428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8F06D4B-3AE0-BF76-35EB-D155A2F96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2BFB725-1073-EE90-9318-2CBDCE4AD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C6B7-DDDD-4A95-89A9-3F54867000A1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D85D00F-BB3B-5D01-84C9-A0C678005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83CC79A-4D68-CE93-61D2-8EE0E6E29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2D20-B648-4EB9-841D-A6206869A5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0093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A53F3E-6EF9-F01B-F4D2-5AE831C4E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1E456EE-640E-C927-FD0A-F4C963C83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A0A5A80-7183-2C95-FDEA-60BBB049D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C6B7-DDDD-4A95-89A9-3F54867000A1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FD0C972-ACBF-9DCD-E003-54F0577BD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523DCB9-E458-8037-D3C1-488C55B9D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2D20-B648-4EB9-841D-A6206869A5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4496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2D00823-B9AB-6410-D0A9-B0A0C8B03C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8B0DED6-FC18-089A-DF71-193A4A48CD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7EF0FEC-CF40-5C30-05F3-B7B61C87A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C6B7-DDDD-4A95-89A9-3F54867000A1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F8FAFE-1F90-CB3A-1D70-9D8701F45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8C39C16-6FA1-7A05-ED7B-6BF4DFA66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2D20-B648-4EB9-841D-A6206869A5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9815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A94FD4-E476-6A6D-89C6-8F60FADCB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A881C52-1C2C-A2C0-9475-9D8E047E2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BC16C8B-733C-DFBE-3663-DB3E4E6A8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C6B7-DDDD-4A95-89A9-3F54867000A1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FBAE049-E03F-4934-F435-7AAA14D62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A15ADA9-65C2-EED4-10CE-D8AE59E55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2D20-B648-4EB9-841D-A6206869A5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2322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2ACB65-E946-951E-D870-AE715C259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CA9B2FC-7968-0829-5D60-EA99952A4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A6A42AB-2081-F990-C354-49AA22EE2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C6B7-DDDD-4A95-89A9-3F54867000A1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AE02CB2-E584-BFD5-AA8A-688A521A0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4B7966-609E-0B37-D3E2-0261E028B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2D20-B648-4EB9-841D-A6206869A5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8534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10E891-089D-1706-E26A-811221EFF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161F9D-D6C0-4301-D1E1-3897978D9A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091B58D-4C71-6B49-06C0-707C86986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AFF814B-756C-4E21-62E6-AAE047B8F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C6B7-DDDD-4A95-89A9-3F54867000A1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724C340-C4B9-D047-955B-B64D0C5EE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F036503-A37C-66DB-8CC7-FFE6A7888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2D20-B648-4EB9-841D-A6206869A5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375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B23549-06FD-8478-8284-8DB9EE19D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E671315-ACB8-33B7-7539-0A7E65C9F8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80A8AC2-35EC-173B-F6A4-AD47A1731A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7446CAB-2D3C-7AEC-2F3C-4D2C5FE3CE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C277444-C4FA-25FC-2E12-C834024F4E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B6C0008-C670-7013-1C86-92BDB0750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C6B7-DDDD-4A95-89A9-3F54867000A1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5E36A08-C3A7-7718-5919-F132568F6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FF0A2CD-D293-263B-4AB4-97EED7883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2D20-B648-4EB9-841D-A6206869A5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0128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4CD810-A8DE-3789-4FC9-CB6C49A38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4BACB67-BA5C-0EDA-DE8F-A8A2552FE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C6B7-DDDD-4A95-89A9-3F54867000A1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D47DB27-547F-DF5A-5830-3BDE3E159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65308B3-A9F4-D7A7-70E4-5A1F95242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2D20-B648-4EB9-841D-A6206869A5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2472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B94963F-8FBC-8AA5-90A6-0AD8E9058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C6B7-DDDD-4A95-89A9-3F54867000A1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E8FDE0A-0D9D-8A24-5168-95B4D9B6F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CFE2FB1-45D4-D4D0-8C25-ADC2EEA89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2D20-B648-4EB9-841D-A6206869A5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1875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E62CD4-0D76-B469-1F78-58E5DE51A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AD82C92-496A-37C4-1971-00E675B05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15A4A22-CD2C-E6EA-83B8-9CECE7F34E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3DD8AFC-DFF6-2198-0886-0EE3D2A68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C6B7-DDDD-4A95-89A9-3F54867000A1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834545A-93FB-2B8A-8484-893F2F274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FF2DACD-5BA3-70DB-A115-EE600A407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2D20-B648-4EB9-841D-A6206869A5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0714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361FEB-3E61-E7DC-130B-88D7BB9B5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F9254D3-B129-46D6-6613-CEE46B17F2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BA7562B-CB5A-B063-EFAE-73FAD6D3D7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95FDEC8-C9EE-1D09-EDEF-22427AF3C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C6B7-DDDD-4A95-89A9-3F54867000A1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267D5B9-2E77-0FAC-E4C9-A67C5CDB8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376FE5B-A040-3A3A-5695-A950C81BF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2D20-B648-4EB9-841D-A6206869A5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177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289E2E4-3FBD-72C3-EFA1-47C5E9C60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AE7CF6-66E3-266B-66E0-0D81ECE392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525A36D-7BD3-3F33-B952-EEF88EB0D6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7C6B7-DDDD-4A95-89A9-3F54867000A1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E9FDD85-C718-48DD-6963-D0C9192DE6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6AAC8E1-956C-2B3B-B6AB-06E7784FEC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62D20-B648-4EB9-841D-A6206869A5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8097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6AEFEA5-017D-632E-770A-0F295D494E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8A6BD1A-8E32-B3D8-C8E0-040F7AC6AD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icture 2" descr="Järfälla Bele IBK">
            <a:extLst>
              <a:ext uri="{FF2B5EF4-FFF2-40B4-BE49-F238E27FC236}">
                <a16:creationId xmlns:a16="http://schemas.microsoft.com/office/drawing/2014/main" id="{5C0B2783-E4F2-58EB-3981-ACB1AD6BF0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7" r="1224" b="-1"/>
          <a:stretch/>
        </p:blipFill>
        <p:spPr bwMode="auto">
          <a:xfrm>
            <a:off x="0" y="0"/>
            <a:ext cx="12191980" cy="6856718"/>
          </a:xfrm>
          <a:prstGeom prst="rect">
            <a:avLst/>
          </a:prstGeom>
          <a:solidFill>
            <a:srgbClr val="002060"/>
          </a:solidFill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436F1036-DBD4-47AF-C42C-3468519980F2}"/>
              </a:ext>
            </a:extLst>
          </p:cNvPr>
          <p:cNvSpPr txBox="1"/>
          <p:nvPr/>
        </p:nvSpPr>
        <p:spPr>
          <a:xfrm>
            <a:off x="531629" y="2020186"/>
            <a:ext cx="133119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0" dirty="0">
                <a:solidFill>
                  <a:srgbClr val="FF0000"/>
                </a:solidFill>
              </a:rPr>
              <a:t>JB västra säsongen 24/25 </a:t>
            </a:r>
          </a:p>
        </p:txBody>
      </p:sp>
    </p:spTree>
    <p:extLst>
      <p:ext uri="{BB962C8B-B14F-4D97-AF65-F5344CB8AC3E}">
        <p14:creationId xmlns:p14="http://schemas.microsoft.com/office/powerpoint/2010/main" val="2068597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38811F0-1EAE-EBFD-CA83-80233575D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Kravnivå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29813C7-EDCB-1215-545A-B83B3853A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sv-SE" dirty="0" err="1"/>
              <a:t>Fys</a:t>
            </a:r>
            <a:r>
              <a:rPr lang="sv-SE" dirty="0"/>
              <a:t> 2ggr i veckan innan träning </a:t>
            </a:r>
          </a:p>
          <a:p>
            <a:r>
              <a:rPr lang="sv-SE" dirty="0"/>
              <a:t>Coopertest 2 km under 11:30 minuter</a:t>
            </a:r>
          </a:p>
          <a:p>
            <a:r>
              <a:rPr lang="sv-SE" dirty="0"/>
              <a:t>Minst 2 träningar i veckan </a:t>
            </a:r>
          </a:p>
          <a:p>
            <a:r>
              <a:rPr lang="sv-SE" dirty="0"/>
              <a:t>Teknikkrav </a:t>
            </a:r>
          </a:p>
          <a:p>
            <a:r>
              <a:rPr lang="sv-SE" dirty="0" err="1"/>
              <a:t>Fysprogram</a:t>
            </a:r>
            <a:r>
              <a:rPr lang="sv-SE" dirty="0"/>
              <a:t> under sommaren </a:t>
            </a:r>
          </a:p>
          <a:p>
            <a:r>
              <a:rPr lang="sv-SE" dirty="0"/>
              <a:t>Kommer ställas krav på fokus och lyssna </a:t>
            </a:r>
          </a:p>
          <a:p>
            <a:r>
              <a:rPr lang="sv-SE" dirty="0"/>
              <a:t> förvänta sig hög fokus </a:t>
            </a:r>
          </a:p>
        </p:txBody>
      </p:sp>
    </p:spTree>
    <p:extLst>
      <p:ext uri="{BB962C8B-B14F-4D97-AF65-F5344CB8AC3E}">
        <p14:creationId xmlns:p14="http://schemas.microsoft.com/office/powerpoint/2010/main" val="2538520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4E120B-5A03-5715-314A-C0128601F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är era förväntningar?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13C640F-8C22-5E67-466E-20CCBAD6B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6600" dirty="0"/>
              <a:t>Säsongen 2024/2025 börjar nästa veckan </a:t>
            </a:r>
          </a:p>
        </p:txBody>
      </p:sp>
    </p:spTree>
    <p:extLst>
      <p:ext uri="{BB962C8B-B14F-4D97-AF65-F5344CB8AC3E}">
        <p14:creationId xmlns:p14="http://schemas.microsoft.com/office/powerpoint/2010/main" val="48762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Office PowerPoint</Application>
  <PresentationFormat>Bredbild</PresentationFormat>
  <Paragraphs>12</Paragraphs>
  <Slides>3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Office-tema</vt:lpstr>
      <vt:lpstr>PowerPoint-presentation</vt:lpstr>
      <vt:lpstr>Kravnivå </vt:lpstr>
      <vt:lpstr>Vad är era förväntningar?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Emil wingren</dc:creator>
  <cp:lastModifiedBy>Emil wingren</cp:lastModifiedBy>
  <cp:revision>2</cp:revision>
  <dcterms:created xsi:type="dcterms:W3CDTF">2024-05-11T12:33:34Z</dcterms:created>
  <dcterms:modified xsi:type="dcterms:W3CDTF">2024-05-13T08:03:54Z</dcterms:modified>
</cp:coreProperties>
</file>