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9" r:id="rId4"/>
    <p:sldId id="278" r:id="rId5"/>
    <p:sldId id="273" r:id="rId6"/>
    <p:sldId id="271" r:id="rId7"/>
    <p:sldId id="274" r:id="rId8"/>
    <p:sldId id="262" r:id="rId9"/>
    <p:sldId id="263" r:id="rId10"/>
    <p:sldId id="268" r:id="rId11"/>
    <p:sldId id="258" r:id="rId12"/>
    <p:sldId id="259" r:id="rId13"/>
    <p:sldId id="260" r:id="rId14"/>
    <p:sldId id="261" r:id="rId15"/>
    <p:sldId id="265" r:id="rId16"/>
    <p:sldId id="264" r:id="rId17"/>
    <p:sldId id="266" r:id="rId18"/>
    <p:sldId id="27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FA3CE3"/>
    <a:srgbClr val="00CC99"/>
    <a:srgbClr val="00FFFF"/>
    <a:srgbClr val="FC9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6CD2F0-2107-4857-84CF-E518B76A565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6B94790-67FD-4BAA-9A45-1DE5950B3831}">
      <dgm:prSet custT="1"/>
      <dgm:spPr>
        <a:solidFill>
          <a:srgbClr val="0070C0"/>
        </a:solidFill>
      </dgm:spPr>
      <dgm:t>
        <a:bodyPr/>
        <a:lstStyle/>
        <a:p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Senior - Herrlag div.5 och reservlag</a:t>
          </a:r>
        </a:p>
      </dgm:t>
    </dgm:pt>
    <dgm:pt modelId="{6C431B7E-9DDB-4664-9664-285764116650}" type="parTrans" cxnId="{80D3ACCE-9BFB-42DE-B34B-6D0D793E1956}">
      <dgm:prSet/>
      <dgm:spPr/>
      <dgm:t>
        <a:bodyPr/>
        <a:lstStyle/>
        <a:p>
          <a:endParaRPr lang="sv-SE"/>
        </a:p>
      </dgm:t>
    </dgm:pt>
    <dgm:pt modelId="{ACE14473-8AE9-4AC5-92B3-8A225EE169EE}" type="sibTrans" cxnId="{80D3ACCE-9BFB-42DE-B34B-6D0D793E1956}">
      <dgm:prSet/>
      <dgm:spPr/>
      <dgm:t>
        <a:bodyPr/>
        <a:lstStyle/>
        <a:p>
          <a:endParaRPr lang="sv-SE"/>
        </a:p>
      </dgm:t>
    </dgm:pt>
    <dgm:pt modelId="{6655FE06-FED5-45B6-884E-C8053A2C0947}">
      <dgm:prSet/>
      <dgm:spPr>
        <a:solidFill>
          <a:srgbClr val="0070C0"/>
        </a:solidFill>
      </dgm:spPr>
      <dgm:t>
        <a:bodyPr/>
        <a:lstStyle/>
        <a:p>
          <a:r>
            <a:rPr lang="sv-SE" dirty="0"/>
            <a:t>9 mot 9 – P10/11 och P12</a:t>
          </a:r>
        </a:p>
      </dgm:t>
    </dgm:pt>
    <dgm:pt modelId="{F2661441-EDEB-49B2-A040-CA7620DC974E}" type="parTrans" cxnId="{ACB7E6CA-6037-4002-9BAB-BBFF3F455720}">
      <dgm:prSet/>
      <dgm:spPr/>
      <dgm:t>
        <a:bodyPr/>
        <a:lstStyle/>
        <a:p>
          <a:endParaRPr lang="sv-SE"/>
        </a:p>
      </dgm:t>
    </dgm:pt>
    <dgm:pt modelId="{59E51C29-06EF-40AD-A342-1B9B99EB9675}" type="sibTrans" cxnId="{ACB7E6CA-6037-4002-9BAB-BBFF3F455720}">
      <dgm:prSet/>
      <dgm:spPr/>
      <dgm:t>
        <a:bodyPr/>
        <a:lstStyle/>
        <a:p>
          <a:endParaRPr lang="sv-SE"/>
        </a:p>
      </dgm:t>
    </dgm:pt>
    <dgm:pt modelId="{41C271E9-CA07-493C-B330-EAEC0CA6EF0A}">
      <dgm:prSet/>
      <dgm:spPr>
        <a:solidFill>
          <a:srgbClr val="0070C0"/>
        </a:solidFill>
      </dgm:spPr>
      <dgm:t>
        <a:bodyPr/>
        <a:lstStyle/>
        <a:p>
          <a:r>
            <a:rPr lang="sv-SE" dirty="0"/>
            <a:t>7 mot 7 – P13/14/15</a:t>
          </a:r>
        </a:p>
      </dgm:t>
    </dgm:pt>
    <dgm:pt modelId="{CCCF61E2-1A9B-46C8-A3DC-9BCF4A171986}" type="parTrans" cxnId="{04C21D66-DB37-461B-B467-840431A593CF}">
      <dgm:prSet/>
      <dgm:spPr/>
      <dgm:t>
        <a:bodyPr/>
        <a:lstStyle/>
        <a:p>
          <a:endParaRPr lang="sv-SE"/>
        </a:p>
      </dgm:t>
    </dgm:pt>
    <dgm:pt modelId="{75AA9798-CCF7-42A7-A529-B574753CAFCA}" type="sibTrans" cxnId="{04C21D66-DB37-461B-B467-840431A593CF}">
      <dgm:prSet/>
      <dgm:spPr/>
      <dgm:t>
        <a:bodyPr/>
        <a:lstStyle/>
        <a:p>
          <a:endParaRPr lang="sv-SE"/>
        </a:p>
      </dgm:t>
    </dgm:pt>
    <dgm:pt modelId="{0F04EBAD-2927-40F8-B491-08CC46C35D5E}">
      <dgm:prSet/>
      <dgm:spPr>
        <a:solidFill>
          <a:srgbClr val="C00000"/>
        </a:solidFill>
      </dgm:spPr>
      <dgm:t>
        <a:bodyPr/>
        <a:lstStyle/>
        <a:p>
          <a:r>
            <a:rPr lang="sv-SE" dirty="0"/>
            <a:t>Senior - Damlag div.4</a:t>
          </a:r>
        </a:p>
      </dgm:t>
    </dgm:pt>
    <dgm:pt modelId="{AE7B52A8-1251-4EDE-85F9-1FBE87EA72DF}" type="parTrans" cxnId="{919D3E7E-18D5-4FB7-A2A0-31BF6F572462}">
      <dgm:prSet/>
      <dgm:spPr/>
      <dgm:t>
        <a:bodyPr/>
        <a:lstStyle/>
        <a:p>
          <a:endParaRPr lang="sv-SE"/>
        </a:p>
      </dgm:t>
    </dgm:pt>
    <dgm:pt modelId="{C1AB974A-7DFF-48C0-AB3F-78ACA4C43F2A}" type="sibTrans" cxnId="{919D3E7E-18D5-4FB7-A2A0-31BF6F572462}">
      <dgm:prSet/>
      <dgm:spPr/>
      <dgm:t>
        <a:bodyPr/>
        <a:lstStyle/>
        <a:p>
          <a:endParaRPr lang="sv-SE"/>
        </a:p>
      </dgm:t>
    </dgm:pt>
    <dgm:pt modelId="{7AD18B90-6FCC-46B3-847C-338FB8035100}">
      <dgm:prSet/>
      <dgm:spPr>
        <a:solidFill>
          <a:srgbClr val="C00000"/>
        </a:solidFill>
      </dgm:spPr>
      <dgm:t>
        <a:bodyPr/>
        <a:lstStyle/>
        <a:p>
          <a:r>
            <a:rPr lang="sv-SE" dirty="0"/>
            <a:t>9 mot 9 – F11/12</a:t>
          </a:r>
        </a:p>
      </dgm:t>
    </dgm:pt>
    <dgm:pt modelId="{B6C60DFB-67EA-4413-9157-B0635E92F735}" type="parTrans" cxnId="{FEAB4E5D-6E0B-4754-A3B7-B459C820DE18}">
      <dgm:prSet/>
      <dgm:spPr/>
      <dgm:t>
        <a:bodyPr/>
        <a:lstStyle/>
        <a:p>
          <a:endParaRPr lang="sv-SE"/>
        </a:p>
      </dgm:t>
    </dgm:pt>
    <dgm:pt modelId="{2F73CAE8-062E-483B-94D0-22D79F5AE4A7}" type="sibTrans" cxnId="{FEAB4E5D-6E0B-4754-A3B7-B459C820DE18}">
      <dgm:prSet/>
      <dgm:spPr/>
      <dgm:t>
        <a:bodyPr/>
        <a:lstStyle/>
        <a:p>
          <a:endParaRPr lang="sv-SE"/>
        </a:p>
      </dgm:t>
    </dgm:pt>
    <dgm:pt modelId="{902FA5A5-CC0F-43D4-A1AB-9B30BBCF92E8}">
      <dgm:prSet/>
      <dgm:spPr>
        <a:solidFill>
          <a:srgbClr val="C00000"/>
        </a:solidFill>
      </dgm:spPr>
      <dgm:t>
        <a:bodyPr/>
        <a:lstStyle/>
        <a:p>
          <a:r>
            <a:rPr lang="sv-SE"/>
            <a:t>7 mot 7 – F14/15</a:t>
          </a:r>
        </a:p>
      </dgm:t>
    </dgm:pt>
    <dgm:pt modelId="{A72D1573-8A28-4256-8CC8-FC04CF0DC55E}" type="parTrans" cxnId="{0CBDC502-5212-4D0C-AFAD-FDE6A6D4DF46}">
      <dgm:prSet/>
      <dgm:spPr/>
      <dgm:t>
        <a:bodyPr/>
        <a:lstStyle/>
        <a:p>
          <a:endParaRPr lang="sv-SE"/>
        </a:p>
      </dgm:t>
    </dgm:pt>
    <dgm:pt modelId="{F2EDD94F-C800-4431-BD74-5597676A8A87}" type="sibTrans" cxnId="{0CBDC502-5212-4D0C-AFAD-FDE6A6D4DF46}">
      <dgm:prSet/>
      <dgm:spPr/>
      <dgm:t>
        <a:bodyPr/>
        <a:lstStyle/>
        <a:p>
          <a:endParaRPr lang="sv-SE"/>
        </a:p>
      </dgm:t>
    </dgm:pt>
    <dgm:pt modelId="{38FD9850-A70E-40B2-90D1-CA53CB0203E4}">
      <dgm:prSet/>
      <dgm:spPr>
        <a:solidFill>
          <a:srgbClr val="00B050"/>
        </a:solidFill>
      </dgm:spPr>
      <dgm:t>
        <a:bodyPr/>
        <a:lstStyle/>
        <a:p>
          <a:r>
            <a:rPr lang="sv-SE"/>
            <a:t>5 mot 5 – PF16/17</a:t>
          </a:r>
        </a:p>
      </dgm:t>
    </dgm:pt>
    <dgm:pt modelId="{6FA540EC-0780-4857-B056-D0717CB434D5}" type="parTrans" cxnId="{626F07D1-3C61-484F-8A27-7AF7AD13B355}">
      <dgm:prSet/>
      <dgm:spPr/>
      <dgm:t>
        <a:bodyPr/>
        <a:lstStyle/>
        <a:p>
          <a:endParaRPr lang="sv-SE"/>
        </a:p>
      </dgm:t>
    </dgm:pt>
    <dgm:pt modelId="{408A548F-A791-4528-89AD-358BE423C492}" type="sibTrans" cxnId="{626F07D1-3C61-484F-8A27-7AF7AD13B355}">
      <dgm:prSet/>
      <dgm:spPr/>
      <dgm:t>
        <a:bodyPr/>
        <a:lstStyle/>
        <a:p>
          <a:endParaRPr lang="sv-SE"/>
        </a:p>
      </dgm:t>
    </dgm:pt>
    <dgm:pt modelId="{7A9D8983-D802-4E3F-BDBB-60004413F8CA}">
      <dgm:prSet/>
      <dgm:spPr>
        <a:solidFill>
          <a:srgbClr val="00B050"/>
        </a:solidFill>
      </dgm:spPr>
      <dgm:t>
        <a:bodyPr/>
        <a:lstStyle/>
        <a:p>
          <a:r>
            <a:rPr lang="sv-SE"/>
            <a:t>3 mot 3 – PF18/19</a:t>
          </a:r>
        </a:p>
      </dgm:t>
    </dgm:pt>
    <dgm:pt modelId="{D9019F4E-C215-4458-97CA-19E57B21019F}" type="parTrans" cxnId="{45163778-9478-4D94-A3F3-7F2D6409601A}">
      <dgm:prSet/>
      <dgm:spPr/>
      <dgm:t>
        <a:bodyPr/>
        <a:lstStyle/>
        <a:p>
          <a:endParaRPr lang="sv-SE"/>
        </a:p>
      </dgm:t>
    </dgm:pt>
    <dgm:pt modelId="{F9EBE3E5-BBB3-481D-BC3B-5FC6C37E335B}" type="sibTrans" cxnId="{45163778-9478-4D94-A3F3-7F2D6409601A}">
      <dgm:prSet/>
      <dgm:spPr/>
      <dgm:t>
        <a:bodyPr/>
        <a:lstStyle/>
        <a:p>
          <a:endParaRPr lang="sv-SE"/>
        </a:p>
      </dgm:t>
    </dgm:pt>
    <dgm:pt modelId="{EC1A1DC8-60E9-4B89-B16E-B75B0A702FB0}" type="pres">
      <dgm:prSet presAssocID="{A06CD2F0-2107-4857-84CF-E518B76A5659}" presName="linearFlow" presStyleCnt="0">
        <dgm:presLayoutVars>
          <dgm:dir/>
          <dgm:resizeHandles val="exact"/>
        </dgm:presLayoutVars>
      </dgm:prSet>
      <dgm:spPr/>
    </dgm:pt>
    <dgm:pt modelId="{19DCDB40-AC0D-44F7-86E7-491897C4203E}" type="pres">
      <dgm:prSet presAssocID="{F6B94790-67FD-4BAA-9A45-1DE5950B3831}" presName="composite" presStyleCnt="0"/>
      <dgm:spPr/>
    </dgm:pt>
    <dgm:pt modelId="{E39A45F7-48B3-4C9E-B36B-D07FBA6F4517}" type="pres">
      <dgm:prSet presAssocID="{F6B94790-67FD-4BAA-9A45-1DE5950B3831}" presName="imgShp" presStyleLbl="fgImgPlace1" presStyleIdx="0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5113BF07-A31B-414A-A30C-98BC14A1DC7A}" type="pres">
      <dgm:prSet presAssocID="{F6B94790-67FD-4BAA-9A45-1DE5950B3831}" presName="txShp" presStyleLbl="node1" presStyleIdx="0" presStyleCnt="8">
        <dgm:presLayoutVars>
          <dgm:bulletEnabled val="1"/>
        </dgm:presLayoutVars>
      </dgm:prSet>
      <dgm:spPr/>
    </dgm:pt>
    <dgm:pt modelId="{64F5251F-1BF7-427A-A969-CC233F42963D}" type="pres">
      <dgm:prSet presAssocID="{ACE14473-8AE9-4AC5-92B3-8A225EE169EE}" presName="spacing" presStyleCnt="0"/>
      <dgm:spPr/>
    </dgm:pt>
    <dgm:pt modelId="{325545F1-2944-4B10-B239-3BC8E165C48D}" type="pres">
      <dgm:prSet presAssocID="{6655FE06-FED5-45B6-884E-C8053A2C0947}" presName="composite" presStyleCnt="0"/>
      <dgm:spPr/>
    </dgm:pt>
    <dgm:pt modelId="{0C0FDA23-E932-4B21-90B0-C60428B0147E}" type="pres">
      <dgm:prSet presAssocID="{6655FE06-FED5-45B6-884E-C8053A2C0947}" presName="imgShp" presStyleLbl="fgImgPlace1" presStyleIdx="1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88648E66-7973-4096-829F-3B72E92536E9}" type="pres">
      <dgm:prSet presAssocID="{6655FE06-FED5-45B6-884E-C8053A2C0947}" presName="txShp" presStyleLbl="node1" presStyleIdx="1" presStyleCnt="8">
        <dgm:presLayoutVars>
          <dgm:bulletEnabled val="1"/>
        </dgm:presLayoutVars>
      </dgm:prSet>
      <dgm:spPr/>
    </dgm:pt>
    <dgm:pt modelId="{4EAFD2F5-9647-4842-99AB-B4F93B41559D}" type="pres">
      <dgm:prSet presAssocID="{59E51C29-06EF-40AD-A342-1B9B99EB9675}" presName="spacing" presStyleCnt="0"/>
      <dgm:spPr/>
    </dgm:pt>
    <dgm:pt modelId="{477366F7-E50F-4602-A289-954A723FD335}" type="pres">
      <dgm:prSet presAssocID="{41C271E9-CA07-493C-B330-EAEC0CA6EF0A}" presName="composite" presStyleCnt="0"/>
      <dgm:spPr/>
    </dgm:pt>
    <dgm:pt modelId="{FD9E4184-536C-4B40-A206-B7CCC10DF5BA}" type="pres">
      <dgm:prSet presAssocID="{41C271E9-CA07-493C-B330-EAEC0CA6EF0A}" presName="imgShp" presStyleLbl="fgImgPlace1" presStyleIdx="2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8C2CA924-E2A2-4AA0-8B71-7473B81D426D}" type="pres">
      <dgm:prSet presAssocID="{41C271E9-CA07-493C-B330-EAEC0CA6EF0A}" presName="txShp" presStyleLbl="node1" presStyleIdx="2" presStyleCnt="8">
        <dgm:presLayoutVars>
          <dgm:bulletEnabled val="1"/>
        </dgm:presLayoutVars>
      </dgm:prSet>
      <dgm:spPr/>
    </dgm:pt>
    <dgm:pt modelId="{FE42CC1D-7E6C-41E0-8C3A-664A988C4217}" type="pres">
      <dgm:prSet presAssocID="{75AA9798-CCF7-42A7-A529-B574753CAFCA}" presName="spacing" presStyleCnt="0"/>
      <dgm:spPr/>
    </dgm:pt>
    <dgm:pt modelId="{71A00EA3-CD4F-41B2-B697-1ED463D7FCC0}" type="pres">
      <dgm:prSet presAssocID="{0F04EBAD-2927-40F8-B491-08CC46C35D5E}" presName="composite" presStyleCnt="0"/>
      <dgm:spPr/>
    </dgm:pt>
    <dgm:pt modelId="{98F632A8-51BC-4A81-AFE7-4C37D6B3FB7B}" type="pres">
      <dgm:prSet presAssocID="{0F04EBAD-2927-40F8-B491-08CC46C35D5E}" presName="imgShp" presStyleLbl="fgImgPlace1" presStyleIdx="3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343CC1F7-125E-424D-A31C-AF1E128C39BE}" type="pres">
      <dgm:prSet presAssocID="{0F04EBAD-2927-40F8-B491-08CC46C35D5E}" presName="txShp" presStyleLbl="node1" presStyleIdx="3" presStyleCnt="8">
        <dgm:presLayoutVars>
          <dgm:bulletEnabled val="1"/>
        </dgm:presLayoutVars>
      </dgm:prSet>
      <dgm:spPr/>
    </dgm:pt>
    <dgm:pt modelId="{A78FB0C9-0C2E-47F9-90AB-F0499B5FD8E5}" type="pres">
      <dgm:prSet presAssocID="{C1AB974A-7DFF-48C0-AB3F-78ACA4C43F2A}" presName="spacing" presStyleCnt="0"/>
      <dgm:spPr/>
    </dgm:pt>
    <dgm:pt modelId="{3D8EF7FF-B1D2-4D77-9CA3-F0C95FB14FF2}" type="pres">
      <dgm:prSet presAssocID="{7AD18B90-6FCC-46B3-847C-338FB8035100}" presName="composite" presStyleCnt="0"/>
      <dgm:spPr/>
    </dgm:pt>
    <dgm:pt modelId="{AC4067AD-34CC-46F9-BDF9-D087B91B947B}" type="pres">
      <dgm:prSet presAssocID="{7AD18B90-6FCC-46B3-847C-338FB8035100}" presName="imgShp" presStyleLbl="fgImgPlace1" presStyleIdx="4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60664A5A-1687-4BC3-BC6A-E10E96BA5257}" type="pres">
      <dgm:prSet presAssocID="{7AD18B90-6FCC-46B3-847C-338FB8035100}" presName="txShp" presStyleLbl="node1" presStyleIdx="4" presStyleCnt="8">
        <dgm:presLayoutVars>
          <dgm:bulletEnabled val="1"/>
        </dgm:presLayoutVars>
      </dgm:prSet>
      <dgm:spPr/>
    </dgm:pt>
    <dgm:pt modelId="{C621D192-2CA5-4D8D-AEE1-73B00293E889}" type="pres">
      <dgm:prSet presAssocID="{2F73CAE8-062E-483B-94D0-22D79F5AE4A7}" presName="spacing" presStyleCnt="0"/>
      <dgm:spPr/>
    </dgm:pt>
    <dgm:pt modelId="{965E4730-D853-41F2-B91E-FBF80D7511BB}" type="pres">
      <dgm:prSet presAssocID="{902FA5A5-CC0F-43D4-A1AB-9B30BBCF92E8}" presName="composite" presStyleCnt="0"/>
      <dgm:spPr/>
    </dgm:pt>
    <dgm:pt modelId="{834CE0B5-F7AB-4B2F-A47F-BCCFB8B02282}" type="pres">
      <dgm:prSet presAssocID="{902FA5A5-CC0F-43D4-A1AB-9B30BBCF92E8}" presName="imgShp" presStyleLbl="fgImgPlace1" presStyleIdx="5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E451CE74-FD56-4301-A279-CF14CA6C01AF}" type="pres">
      <dgm:prSet presAssocID="{902FA5A5-CC0F-43D4-A1AB-9B30BBCF92E8}" presName="txShp" presStyleLbl="node1" presStyleIdx="5" presStyleCnt="8">
        <dgm:presLayoutVars>
          <dgm:bulletEnabled val="1"/>
        </dgm:presLayoutVars>
      </dgm:prSet>
      <dgm:spPr/>
    </dgm:pt>
    <dgm:pt modelId="{DB50D580-2E9B-48AC-9F08-FE3F5836DCF2}" type="pres">
      <dgm:prSet presAssocID="{F2EDD94F-C800-4431-BD74-5597676A8A87}" presName="spacing" presStyleCnt="0"/>
      <dgm:spPr/>
    </dgm:pt>
    <dgm:pt modelId="{FA3BD7DF-F014-43C4-A1BA-69B156F23F6F}" type="pres">
      <dgm:prSet presAssocID="{38FD9850-A70E-40B2-90D1-CA53CB0203E4}" presName="composite" presStyleCnt="0"/>
      <dgm:spPr/>
    </dgm:pt>
    <dgm:pt modelId="{0EE86160-4CC6-4360-8137-56FC42321CEF}" type="pres">
      <dgm:prSet presAssocID="{38FD9850-A70E-40B2-90D1-CA53CB0203E4}" presName="imgShp" presStyleLbl="fgImgPlace1" presStyleIdx="6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1BD632BC-91D6-4F49-97EA-D1579A3AAE25}" type="pres">
      <dgm:prSet presAssocID="{38FD9850-A70E-40B2-90D1-CA53CB0203E4}" presName="txShp" presStyleLbl="node1" presStyleIdx="6" presStyleCnt="8">
        <dgm:presLayoutVars>
          <dgm:bulletEnabled val="1"/>
        </dgm:presLayoutVars>
      </dgm:prSet>
      <dgm:spPr/>
    </dgm:pt>
    <dgm:pt modelId="{1ED91A0B-CD8B-4E58-9270-79B834914A8F}" type="pres">
      <dgm:prSet presAssocID="{408A548F-A791-4528-89AD-358BE423C492}" presName="spacing" presStyleCnt="0"/>
      <dgm:spPr/>
    </dgm:pt>
    <dgm:pt modelId="{75747D3D-C919-4BA1-B53D-02603288034E}" type="pres">
      <dgm:prSet presAssocID="{7A9D8983-D802-4E3F-BDBB-60004413F8CA}" presName="composite" presStyleCnt="0"/>
      <dgm:spPr/>
    </dgm:pt>
    <dgm:pt modelId="{BB22521E-FAB3-48DC-A520-27EE0FC6D4C1}" type="pres">
      <dgm:prSet presAssocID="{7A9D8983-D802-4E3F-BDBB-60004413F8CA}" presName="imgShp" presStyleLbl="fgImgPlace1" presStyleIdx="7" presStyleCnt="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A907BE4A-22BE-4B0E-B95D-CA18623B80BA}" type="pres">
      <dgm:prSet presAssocID="{7A9D8983-D802-4E3F-BDBB-60004413F8CA}" presName="txShp" presStyleLbl="node1" presStyleIdx="7" presStyleCnt="8">
        <dgm:presLayoutVars>
          <dgm:bulletEnabled val="1"/>
        </dgm:presLayoutVars>
      </dgm:prSet>
      <dgm:spPr/>
    </dgm:pt>
  </dgm:ptLst>
  <dgm:cxnLst>
    <dgm:cxn modelId="{D2DE2500-CFCC-4D65-A03C-6D386B1DF92C}" type="presOf" srcId="{0F04EBAD-2927-40F8-B491-08CC46C35D5E}" destId="{343CC1F7-125E-424D-A31C-AF1E128C39BE}" srcOrd="0" destOrd="0" presId="urn:microsoft.com/office/officeart/2005/8/layout/vList3"/>
    <dgm:cxn modelId="{0CBDC502-5212-4D0C-AFAD-FDE6A6D4DF46}" srcId="{A06CD2F0-2107-4857-84CF-E518B76A5659}" destId="{902FA5A5-CC0F-43D4-A1AB-9B30BBCF92E8}" srcOrd="5" destOrd="0" parTransId="{A72D1573-8A28-4256-8CC8-FC04CF0DC55E}" sibTransId="{F2EDD94F-C800-4431-BD74-5597676A8A87}"/>
    <dgm:cxn modelId="{FEAB4E5D-6E0B-4754-A3B7-B459C820DE18}" srcId="{A06CD2F0-2107-4857-84CF-E518B76A5659}" destId="{7AD18B90-6FCC-46B3-847C-338FB8035100}" srcOrd="4" destOrd="0" parTransId="{B6C60DFB-67EA-4413-9157-B0635E92F735}" sibTransId="{2F73CAE8-062E-483B-94D0-22D79F5AE4A7}"/>
    <dgm:cxn modelId="{E2AA1F61-2A47-498F-AFB1-B3F9C9509F82}" type="presOf" srcId="{41C271E9-CA07-493C-B330-EAEC0CA6EF0A}" destId="{8C2CA924-E2A2-4AA0-8B71-7473B81D426D}" srcOrd="0" destOrd="0" presId="urn:microsoft.com/office/officeart/2005/8/layout/vList3"/>
    <dgm:cxn modelId="{04C21D66-DB37-461B-B467-840431A593CF}" srcId="{A06CD2F0-2107-4857-84CF-E518B76A5659}" destId="{41C271E9-CA07-493C-B330-EAEC0CA6EF0A}" srcOrd="2" destOrd="0" parTransId="{CCCF61E2-1A9B-46C8-A3DC-9BCF4A171986}" sibTransId="{75AA9798-CCF7-42A7-A529-B574753CAFCA}"/>
    <dgm:cxn modelId="{87DCA26D-A137-4171-8165-F7B8E4A6CF41}" type="presOf" srcId="{7AD18B90-6FCC-46B3-847C-338FB8035100}" destId="{60664A5A-1687-4BC3-BC6A-E10E96BA5257}" srcOrd="0" destOrd="0" presId="urn:microsoft.com/office/officeart/2005/8/layout/vList3"/>
    <dgm:cxn modelId="{F9A0DD4E-9D23-43AF-9B8B-D3C3B4355EBF}" type="presOf" srcId="{7A9D8983-D802-4E3F-BDBB-60004413F8CA}" destId="{A907BE4A-22BE-4B0E-B95D-CA18623B80BA}" srcOrd="0" destOrd="0" presId="urn:microsoft.com/office/officeart/2005/8/layout/vList3"/>
    <dgm:cxn modelId="{5A832271-38CD-4AA4-87EC-4AD388102C30}" type="presOf" srcId="{902FA5A5-CC0F-43D4-A1AB-9B30BBCF92E8}" destId="{E451CE74-FD56-4301-A279-CF14CA6C01AF}" srcOrd="0" destOrd="0" presId="urn:microsoft.com/office/officeart/2005/8/layout/vList3"/>
    <dgm:cxn modelId="{0D9E9777-4163-47A1-9C1F-0B35ADD050AA}" type="presOf" srcId="{A06CD2F0-2107-4857-84CF-E518B76A5659}" destId="{EC1A1DC8-60E9-4B89-B16E-B75B0A702FB0}" srcOrd="0" destOrd="0" presId="urn:microsoft.com/office/officeart/2005/8/layout/vList3"/>
    <dgm:cxn modelId="{45163778-9478-4D94-A3F3-7F2D6409601A}" srcId="{A06CD2F0-2107-4857-84CF-E518B76A5659}" destId="{7A9D8983-D802-4E3F-BDBB-60004413F8CA}" srcOrd="7" destOrd="0" parTransId="{D9019F4E-C215-4458-97CA-19E57B21019F}" sibTransId="{F9EBE3E5-BBB3-481D-BC3B-5FC6C37E335B}"/>
    <dgm:cxn modelId="{919D3E7E-18D5-4FB7-A2A0-31BF6F572462}" srcId="{A06CD2F0-2107-4857-84CF-E518B76A5659}" destId="{0F04EBAD-2927-40F8-B491-08CC46C35D5E}" srcOrd="3" destOrd="0" parTransId="{AE7B52A8-1251-4EDE-85F9-1FBE87EA72DF}" sibTransId="{C1AB974A-7DFF-48C0-AB3F-78ACA4C43F2A}"/>
    <dgm:cxn modelId="{ACB7E6CA-6037-4002-9BAB-BBFF3F455720}" srcId="{A06CD2F0-2107-4857-84CF-E518B76A5659}" destId="{6655FE06-FED5-45B6-884E-C8053A2C0947}" srcOrd="1" destOrd="0" parTransId="{F2661441-EDEB-49B2-A040-CA7620DC974E}" sibTransId="{59E51C29-06EF-40AD-A342-1B9B99EB9675}"/>
    <dgm:cxn modelId="{5FF82FCE-3C9A-4225-9341-AA77F498353A}" type="presOf" srcId="{38FD9850-A70E-40B2-90D1-CA53CB0203E4}" destId="{1BD632BC-91D6-4F49-97EA-D1579A3AAE25}" srcOrd="0" destOrd="0" presId="urn:microsoft.com/office/officeart/2005/8/layout/vList3"/>
    <dgm:cxn modelId="{80D3ACCE-9BFB-42DE-B34B-6D0D793E1956}" srcId="{A06CD2F0-2107-4857-84CF-E518B76A5659}" destId="{F6B94790-67FD-4BAA-9A45-1DE5950B3831}" srcOrd="0" destOrd="0" parTransId="{6C431B7E-9DDB-4664-9664-285764116650}" sibTransId="{ACE14473-8AE9-4AC5-92B3-8A225EE169EE}"/>
    <dgm:cxn modelId="{626F07D1-3C61-484F-8A27-7AF7AD13B355}" srcId="{A06CD2F0-2107-4857-84CF-E518B76A5659}" destId="{38FD9850-A70E-40B2-90D1-CA53CB0203E4}" srcOrd="6" destOrd="0" parTransId="{6FA540EC-0780-4857-B056-D0717CB434D5}" sibTransId="{408A548F-A791-4528-89AD-358BE423C492}"/>
    <dgm:cxn modelId="{A10C45E5-03C6-4D1E-B58B-629093818FC8}" type="presOf" srcId="{F6B94790-67FD-4BAA-9A45-1DE5950B3831}" destId="{5113BF07-A31B-414A-A30C-98BC14A1DC7A}" srcOrd="0" destOrd="0" presId="urn:microsoft.com/office/officeart/2005/8/layout/vList3"/>
    <dgm:cxn modelId="{732B6CFF-D243-4717-892A-4FBB8D6BF34F}" type="presOf" srcId="{6655FE06-FED5-45B6-884E-C8053A2C0947}" destId="{88648E66-7973-4096-829F-3B72E92536E9}" srcOrd="0" destOrd="0" presId="urn:microsoft.com/office/officeart/2005/8/layout/vList3"/>
    <dgm:cxn modelId="{C23BE604-D1FF-4E21-9C54-913A3189B9BA}" type="presParOf" srcId="{EC1A1DC8-60E9-4B89-B16E-B75B0A702FB0}" destId="{19DCDB40-AC0D-44F7-86E7-491897C4203E}" srcOrd="0" destOrd="0" presId="urn:microsoft.com/office/officeart/2005/8/layout/vList3"/>
    <dgm:cxn modelId="{7756BFEC-9BA9-4425-B957-CB0543985A7A}" type="presParOf" srcId="{19DCDB40-AC0D-44F7-86E7-491897C4203E}" destId="{E39A45F7-48B3-4C9E-B36B-D07FBA6F4517}" srcOrd="0" destOrd="0" presId="urn:microsoft.com/office/officeart/2005/8/layout/vList3"/>
    <dgm:cxn modelId="{3CBB1C00-DF9B-45D0-B6F8-62781C5E012C}" type="presParOf" srcId="{19DCDB40-AC0D-44F7-86E7-491897C4203E}" destId="{5113BF07-A31B-414A-A30C-98BC14A1DC7A}" srcOrd="1" destOrd="0" presId="urn:microsoft.com/office/officeart/2005/8/layout/vList3"/>
    <dgm:cxn modelId="{85945D13-8908-4B8A-AFAD-EC6CB825A82E}" type="presParOf" srcId="{EC1A1DC8-60E9-4B89-B16E-B75B0A702FB0}" destId="{64F5251F-1BF7-427A-A969-CC233F42963D}" srcOrd="1" destOrd="0" presId="urn:microsoft.com/office/officeart/2005/8/layout/vList3"/>
    <dgm:cxn modelId="{AD855A52-28B1-4A43-831E-17C9AF625B53}" type="presParOf" srcId="{EC1A1DC8-60E9-4B89-B16E-B75B0A702FB0}" destId="{325545F1-2944-4B10-B239-3BC8E165C48D}" srcOrd="2" destOrd="0" presId="urn:microsoft.com/office/officeart/2005/8/layout/vList3"/>
    <dgm:cxn modelId="{CCC5F18C-9E66-492E-8A21-5F65501048DB}" type="presParOf" srcId="{325545F1-2944-4B10-B239-3BC8E165C48D}" destId="{0C0FDA23-E932-4B21-90B0-C60428B0147E}" srcOrd="0" destOrd="0" presId="urn:microsoft.com/office/officeart/2005/8/layout/vList3"/>
    <dgm:cxn modelId="{ED2BD4CB-AD95-4C6B-9B10-8959F8A18789}" type="presParOf" srcId="{325545F1-2944-4B10-B239-3BC8E165C48D}" destId="{88648E66-7973-4096-829F-3B72E92536E9}" srcOrd="1" destOrd="0" presId="urn:microsoft.com/office/officeart/2005/8/layout/vList3"/>
    <dgm:cxn modelId="{C30D507C-2CDC-4FC4-BA27-CD11FD247F37}" type="presParOf" srcId="{EC1A1DC8-60E9-4B89-B16E-B75B0A702FB0}" destId="{4EAFD2F5-9647-4842-99AB-B4F93B41559D}" srcOrd="3" destOrd="0" presId="urn:microsoft.com/office/officeart/2005/8/layout/vList3"/>
    <dgm:cxn modelId="{EE3399AE-E30A-4761-98AE-334D76A0882A}" type="presParOf" srcId="{EC1A1DC8-60E9-4B89-B16E-B75B0A702FB0}" destId="{477366F7-E50F-4602-A289-954A723FD335}" srcOrd="4" destOrd="0" presId="urn:microsoft.com/office/officeart/2005/8/layout/vList3"/>
    <dgm:cxn modelId="{F609631C-E2BD-4B18-8B9B-91646D3A42CE}" type="presParOf" srcId="{477366F7-E50F-4602-A289-954A723FD335}" destId="{FD9E4184-536C-4B40-A206-B7CCC10DF5BA}" srcOrd="0" destOrd="0" presId="urn:microsoft.com/office/officeart/2005/8/layout/vList3"/>
    <dgm:cxn modelId="{7D597A8F-0FE0-46D5-93E7-6B179FBFAC85}" type="presParOf" srcId="{477366F7-E50F-4602-A289-954A723FD335}" destId="{8C2CA924-E2A2-4AA0-8B71-7473B81D426D}" srcOrd="1" destOrd="0" presId="urn:microsoft.com/office/officeart/2005/8/layout/vList3"/>
    <dgm:cxn modelId="{C9D34FFA-C74B-4B55-BA9A-94EC2B7B82B6}" type="presParOf" srcId="{EC1A1DC8-60E9-4B89-B16E-B75B0A702FB0}" destId="{FE42CC1D-7E6C-41E0-8C3A-664A988C4217}" srcOrd="5" destOrd="0" presId="urn:microsoft.com/office/officeart/2005/8/layout/vList3"/>
    <dgm:cxn modelId="{F57DD324-0D37-42FC-9C0D-A25A75020C05}" type="presParOf" srcId="{EC1A1DC8-60E9-4B89-B16E-B75B0A702FB0}" destId="{71A00EA3-CD4F-41B2-B697-1ED463D7FCC0}" srcOrd="6" destOrd="0" presId="urn:microsoft.com/office/officeart/2005/8/layout/vList3"/>
    <dgm:cxn modelId="{DCEB3057-F258-42E2-B9FF-66667D3F1614}" type="presParOf" srcId="{71A00EA3-CD4F-41B2-B697-1ED463D7FCC0}" destId="{98F632A8-51BC-4A81-AFE7-4C37D6B3FB7B}" srcOrd="0" destOrd="0" presId="urn:microsoft.com/office/officeart/2005/8/layout/vList3"/>
    <dgm:cxn modelId="{F598B722-DC59-4FDF-86B6-06A1B384A692}" type="presParOf" srcId="{71A00EA3-CD4F-41B2-B697-1ED463D7FCC0}" destId="{343CC1F7-125E-424D-A31C-AF1E128C39BE}" srcOrd="1" destOrd="0" presId="urn:microsoft.com/office/officeart/2005/8/layout/vList3"/>
    <dgm:cxn modelId="{2FB2B1E3-96C3-47EC-BAB2-87DFDC270D5C}" type="presParOf" srcId="{EC1A1DC8-60E9-4B89-B16E-B75B0A702FB0}" destId="{A78FB0C9-0C2E-47F9-90AB-F0499B5FD8E5}" srcOrd="7" destOrd="0" presId="urn:microsoft.com/office/officeart/2005/8/layout/vList3"/>
    <dgm:cxn modelId="{C3DD8F9A-1F7C-4A04-B5C4-33F4AE8E0E98}" type="presParOf" srcId="{EC1A1DC8-60E9-4B89-B16E-B75B0A702FB0}" destId="{3D8EF7FF-B1D2-4D77-9CA3-F0C95FB14FF2}" srcOrd="8" destOrd="0" presId="urn:microsoft.com/office/officeart/2005/8/layout/vList3"/>
    <dgm:cxn modelId="{0AF052E3-CF5B-4066-9F74-24D74894D05B}" type="presParOf" srcId="{3D8EF7FF-B1D2-4D77-9CA3-F0C95FB14FF2}" destId="{AC4067AD-34CC-46F9-BDF9-D087B91B947B}" srcOrd="0" destOrd="0" presId="urn:microsoft.com/office/officeart/2005/8/layout/vList3"/>
    <dgm:cxn modelId="{DF3740B7-EBAB-4046-9568-D9C1D7378E53}" type="presParOf" srcId="{3D8EF7FF-B1D2-4D77-9CA3-F0C95FB14FF2}" destId="{60664A5A-1687-4BC3-BC6A-E10E96BA5257}" srcOrd="1" destOrd="0" presId="urn:microsoft.com/office/officeart/2005/8/layout/vList3"/>
    <dgm:cxn modelId="{65973418-1FF9-4C39-B528-D44F21DF22A9}" type="presParOf" srcId="{EC1A1DC8-60E9-4B89-B16E-B75B0A702FB0}" destId="{C621D192-2CA5-4D8D-AEE1-73B00293E889}" srcOrd="9" destOrd="0" presId="urn:microsoft.com/office/officeart/2005/8/layout/vList3"/>
    <dgm:cxn modelId="{94CF80D5-A681-4402-81C3-0ABD22921FCA}" type="presParOf" srcId="{EC1A1DC8-60E9-4B89-B16E-B75B0A702FB0}" destId="{965E4730-D853-41F2-B91E-FBF80D7511BB}" srcOrd="10" destOrd="0" presId="urn:microsoft.com/office/officeart/2005/8/layout/vList3"/>
    <dgm:cxn modelId="{62640A0C-12F2-4CEB-8443-5CFC7D99DF1E}" type="presParOf" srcId="{965E4730-D853-41F2-B91E-FBF80D7511BB}" destId="{834CE0B5-F7AB-4B2F-A47F-BCCFB8B02282}" srcOrd="0" destOrd="0" presId="urn:microsoft.com/office/officeart/2005/8/layout/vList3"/>
    <dgm:cxn modelId="{07D09D04-F73F-4F39-B5FB-4262E5BF7522}" type="presParOf" srcId="{965E4730-D853-41F2-B91E-FBF80D7511BB}" destId="{E451CE74-FD56-4301-A279-CF14CA6C01AF}" srcOrd="1" destOrd="0" presId="urn:microsoft.com/office/officeart/2005/8/layout/vList3"/>
    <dgm:cxn modelId="{7793F344-D98F-4E66-9A43-E82DFD57EC2D}" type="presParOf" srcId="{EC1A1DC8-60E9-4B89-B16E-B75B0A702FB0}" destId="{DB50D580-2E9B-48AC-9F08-FE3F5836DCF2}" srcOrd="11" destOrd="0" presId="urn:microsoft.com/office/officeart/2005/8/layout/vList3"/>
    <dgm:cxn modelId="{1FD04635-CE2F-4587-A037-5DEB9AD674C9}" type="presParOf" srcId="{EC1A1DC8-60E9-4B89-B16E-B75B0A702FB0}" destId="{FA3BD7DF-F014-43C4-A1BA-69B156F23F6F}" srcOrd="12" destOrd="0" presId="urn:microsoft.com/office/officeart/2005/8/layout/vList3"/>
    <dgm:cxn modelId="{EC3CC000-717A-4535-88A9-1A8018D4790D}" type="presParOf" srcId="{FA3BD7DF-F014-43C4-A1BA-69B156F23F6F}" destId="{0EE86160-4CC6-4360-8137-56FC42321CEF}" srcOrd="0" destOrd="0" presId="urn:microsoft.com/office/officeart/2005/8/layout/vList3"/>
    <dgm:cxn modelId="{32048068-AFC3-4CBE-9532-D35D80FF4860}" type="presParOf" srcId="{FA3BD7DF-F014-43C4-A1BA-69B156F23F6F}" destId="{1BD632BC-91D6-4F49-97EA-D1579A3AAE25}" srcOrd="1" destOrd="0" presId="urn:microsoft.com/office/officeart/2005/8/layout/vList3"/>
    <dgm:cxn modelId="{49F2D414-F020-4D53-BDB8-0266992EA4EF}" type="presParOf" srcId="{EC1A1DC8-60E9-4B89-B16E-B75B0A702FB0}" destId="{1ED91A0B-CD8B-4E58-9270-79B834914A8F}" srcOrd="13" destOrd="0" presId="urn:microsoft.com/office/officeart/2005/8/layout/vList3"/>
    <dgm:cxn modelId="{B5ED3ED1-94FE-4C00-ACD8-650C2AD542A9}" type="presParOf" srcId="{EC1A1DC8-60E9-4B89-B16E-B75B0A702FB0}" destId="{75747D3D-C919-4BA1-B53D-02603288034E}" srcOrd="14" destOrd="0" presId="urn:microsoft.com/office/officeart/2005/8/layout/vList3"/>
    <dgm:cxn modelId="{D49C6D83-067E-40F7-8DB5-EA44210EA502}" type="presParOf" srcId="{75747D3D-C919-4BA1-B53D-02603288034E}" destId="{BB22521E-FAB3-48DC-A520-27EE0FC6D4C1}" srcOrd="0" destOrd="0" presId="urn:microsoft.com/office/officeart/2005/8/layout/vList3"/>
    <dgm:cxn modelId="{01F01E29-A1B7-40EB-B240-80DF76FA3043}" type="presParOf" srcId="{75747D3D-C919-4BA1-B53D-02603288034E}" destId="{A907BE4A-22BE-4B0E-B95D-CA18623B80B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3BF07-A31B-414A-A30C-98BC14A1DC7A}">
      <dsp:nvSpPr>
        <dsp:cNvPr id="0" name=""/>
        <dsp:cNvSpPr/>
      </dsp:nvSpPr>
      <dsp:spPr>
        <a:xfrm rot="10800000">
          <a:off x="909719" y="2784"/>
          <a:ext cx="3043953" cy="572037"/>
        </a:xfrm>
        <a:prstGeom prst="homePlat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>
              <a:latin typeface="Arial" panose="020B0604020202020204" pitchFamily="34" charset="0"/>
              <a:cs typeface="Arial" panose="020B0604020202020204" pitchFamily="34" charset="0"/>
            </a:rPr>
            <a:t>Senior - Herrlag div.5 och reservlag</a:t>
          </a:r>
        </a:p>
      </dsp:txBody>
      <dsp:txXfrm rot="10800000">
        <a:off x="1052728" y="2784"/>
        <a:ext cx="2900944" cy="572037"/>
      </dsp:txXfrm>
    </dsp:sp>
    <dsp:sp modelId="{E39A45F7-48B3-4C9E-B36B-D07FBA6F4517}">
      <dsp:nvSpPr>
        <dsp:cNvPr id="0" name=""/>
        <dsp:cNvSpPr/>
      </dsp:nvSpPr>
      <dsp:spPr>
        <a:xfrm>
          <a:off x="623700" y="2784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648E66-7973-4096-829F-3B72E92536E9}">
      <dsp:nvSpPr>
        <dsp:cNvPr id="0" name=""/>
        <dsp:cNvSpPr/>
      </dsp:nvSpPr>
      <dsp:spPr>
        <a:xfrm rot="10800000">
          <a:off x="909719" y="745579"/>
          <a:ext cx="3043953" cy="572037"/>
        </a:xfrm>
        <a:prstGeom prst="homePlat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9 mot 9 – P10/11 och P12</a:t>
          </a:r>
        </a:p>
      </dsp:txBody>
      <dsp:txXfrm rot="10800000">
        <a:off x="1052728" y="745579"/>
        <a:ext cx="2900944" cy="572037"/>
      </dsp:txXfrm>
    </dsp:sp>
    <dsp:sp modelId="{0C0FDA23-E932-4B21-90B0-C60428B0147E}">
      <dsp:nvSpPr>
        <dsp:cNvPr id="0" name=""/>
        <dsp:cNvSpPr/>
      </dsp:nvSpPr>
      <dsp:spPr>
        <a:xfrm>
          <a:off x="623700" y="745579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CA924-E2A2-4AA0-8B71-7473B81D426D}">
      <dsp:nvSpPr>
        <dsp:cNvPr id="0" name=""/>
        <dsp:cNvSpPr/>
      </dsp:nvSpPr>
      <dsp:spPr>
        <a:xfrm rot="10800000">
          <a:off x="909719" y="1488374"/>
          <a:ext cx="3043953" cy="572037"/>
        </a:xfrm>
        <a:prstGeom prst="homePlat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7 mot 7 – P13/14/15</a:t>
          </a:r>
        </a:p>
      </dsp:txBody>
      <dsp:txXfrm rot="10800000">
        <a:off x="1052728" y="1488374"/>
        <a:ext cx="2900944" cy="572037"/>
      </dsp:txXfrm>
    </dsp:sp>
    <dsp:sp modelId="{FD9E4184-536C-4B40-A206-B7CCC10DF5BA}">
      <dsp:nvSpPr>
        <dsp:cNvPr id="0" name=""/>
        <dsp:cNvSpPr/>
      </dsp:nvSpPr>
      <dsp:spPr>
        <a:xfrm>
          <a:off x="623700" y="1488374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CC1F7-125E-424D-A31C-AF1E128C39BE}">
      <dsp:nvSpPr>
        <dsp:cNvPr id="0" name=""/>
        <dsp:cNvSpPr/>
      </dsp:nvSpPr>
      <dsp:spPr>
        <a:xfrm rot="10800000">
          <a:off x="909719" y="2231169"/>
          <a:ext cx="3043953" cy="572037"/>
        </a:xfrm>
        <a:prstGeom prst="homePlat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Senior - Damlag div.4</a:t>
          </a:r>
        </a:p>
      </dsp:txBody>
      <dsp:txXfrm rot="10800000">
        <a:off x="1052728" y="2231169"/>
        <a:ext cx="2900944" cy="572037"/>
      </dsp:txXfrm>
    </dsp:sp>
    <dsp:sp modelId="{98F632A8-51BC-4A81-AFE7-4C37D6B3FB7B}">
      <dsp:nvSpPr>
        <dsp:cNvPr id="0" name=""/>
        <dsp:cNvSpPr/>
      </dsp:nvSpPr>
      <dsp:spPr>
        <a:xfrm>
          <a:off x="623700" y="2231169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64A5A-1687-4BC3-BC6A-E10E96BA5257}">
      <dsp:nvSpPr>
        <dsp:cNvPr id="0" name=""/>
        <dsp:cNvSpPr/>
      </dsp:nvSpPr>
      <dsp:spPr>
        <a:xfrm rot="10800000">
          <a:off x="909719" y="2973964"/>
          <a:ext cx="3043953" cy="572037"/>
        </a:xfrm>
        <a:prstGeom prst="homePlat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9 mot 9 – F11/12</a:t>
          </a:r>
        </a:p>
      </dsp:txBody>
      <dsp:txXfrm rot="10800000">
        <a:off x="1052728" y="2973964"/>
        <a:ext cx="2900944" cy="572037"/>
      </dsp:txXfrm>
    </dsp:sp>
    <dsp:sp modelId="{AC4067AD-34CC-46F9-BDF9-D087B91B947B}">
      <dsp:nvSpPr>
        <dsp:cNvPr id="0" name=""/>
        <dsp:cNvSpPr/>
      </dsp:nvSpPr>
      <dsp:spPr>
        <a:xfrm>
          <a:off x="623700" y="2973964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51CE74-FD56-4301-A279-CF14CA6C01AF}">
      <dsp:nvSpPr>
        <dsp:cNvPr id="0" name=""/>
        <dsp:cNvSpPr/>
      </dsp:nvSpPr>
      <dsp:spPr>
        <a:xfrm rot="10800000">
          <a:off x="909719" y="3716759"/>
          <a:ext cx="3043953" cy="572037"/>
        </a:xfrm>
        <a:prstGeom prst="homePlat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/>
            <a:t>7 mot 7 – F14/15</a:t>
          </a:r>
        </a:p>
      </dsp:txBody>
      <dsp:txXfrm rot="10800000">
        <a:off x="1052728" y="3716759"/>
        <a:ext cx="2900944" cy="572037"/>
      </dsp:txXfrm>
    </dsp:sp>
    <dsp:sp modelId="{834CE0B5-F7AB-4B2F-A47F-BCCFB8B02282}">
      <dsp:nvSpPr>
        <dsp:cNvPr id="0" name=""/>
        <dsp:cNvSpPr/>
      </dsp:nvSpPr>
      <dsp:spPr>
        <a:xfrm>
          <a:off x="623700" y="3716759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D632BC-91D6-4F49-97EA-D1579A3AAE25}">
      <dsp:nvSpPr>
        <dsp:cNvPr id="0" name=""/>
        <dsp:cNvSpPr/>
      </dsp:nvSpPr>
      <dsp:spPr>
        <a:xfrm rot="10800000">
          <a:off x="909719" y="4459554"/>
          <a:ext cx="3043953" cy="572037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/>
            <a:t>5 mot 5 – PF16/17</a:t>
          </a:r>
        </a:p>
      </dsp:txBody>
      <dsp:txXfrm rot="10800000">
        <a:off x="1052728" y="4459554"/>
        <a:ext cx="2900944" cy="572037"/>
      </dsp:txXfrm>
    </dsp:sp>
    <dsp:sp modelId="{0EE86160-4CC6-4360-8137-56FC42321CEF}">
      <dsp:nvSpPr>
        <dsp:cNvPr id="0" name=""/>
        <dsp:cNvSpPr/>
      </dsp:nvSpPr>
      <dsp:spPr>
        <a:xfrm>
          <a:off x="623700" y="4459554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7BE4A-22BE-4B0E-B95D-CA18623B80BA}">
      <dsp:nvSpPr>
        <dsp:cNvPr id="0" name=""/>
        <dsp:cNvSpPr/>
      </dsp:nvSpPr>
      <dsp:spPr>
        <a:xfrm rot="10800000">
          <a:off x="909719" y="5202349"/>
          <a:ext cx="3043953" cy="572037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25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/>
            <a:t>3 mot 3 – PF18/19</a:t>
          </a:r>
        </a:p>
      </dsp:txBody>
      <dsp:txXfrm rot="10800000">
        <a:off x="1052728" y="5202349"/>
        <a:ext cx="2900944" cy="572037"/>
      </dsp:txXfrm>
    </dsp:sp>
    <dsp:sp modelId="{BB22521E-FAB3-48DC-A520-27EE0FC6D4C1}">
      <dsp:nvSpPr>
        <dsp:cNvPr id="0" name=""/>
        <dsp:cNvSpPr/>
      </dsp:nvSpPr>
      <dsp:spPr>
        <a:xfrm>
          <a:off x="623700" y="5202349"/>
          <a:ext cx="572037" cy="57203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EC960-F9C2-4399-B75E-A6638655F3AF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2B331-1664-40B3-A0E2-145D615F3A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14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C3FB-7D17-FC3E-EB37-1DE8D15DC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1C1B170-406D-0B8D-4D26-C6643CE4AA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2C44D66-3EB6-CE6C-A64E-5DB25BA71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A5F44D-45A6-58F7-3827-25DE6C1FF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430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Diskutera ev. försäljning under året. Ansvariga för planering mm vid en försäljning kan t.ex. vara administratörer och ansvariga för lagkassan.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425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Diskutera eventuella lagaktiviteter och om enbart lagkassan ska användas till dessa eller om spelare även kan betala en del saker ur egen kassa.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668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Flödesschema – hantering och telefonnummer vid misstanke att ett barn far illa eller mår dåligt. Kommer att finnas i klubblokalen.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924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I Jämjö GoIF kan man lösa ett stödmedlemskap eller ett aktivt medlemskap med träningsavgift. </a:t>
            </a:r>
            <a:r>
              <a:rPr lang="sv-SE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Avgifterna används till drift och underhåll av anläggningen, cuper, evenemang mm. Beslut om nya avgifter tas på årsmötet i mars varje år.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9081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0852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Varje lag får tider och uppgifter tilldelade och görs sedan ett schema över bemanningen. Schemat lämnas in till ansvarig i föreningen för respektive uppdrag. Scheman kan göras av ledare eller administratörer. Uppdrag/försäljning kan tillkomma under året.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Bingolotter: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alla ska sälja minst ett grundpaket. Grundpaketen kan variera, men t.ex. 1 uppesittarlott, 1 nyårslott och en adventskalender.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Statistik: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förs för att fördela uppdragen jämt mellan alla föräldrar.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7875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Statistik: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förs för att fördela uppdragen jämt mellan alla föräldrar.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1894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Kommunikationsvägar: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t.ex. laget.se, sms,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whatsup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messenger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Ledare, föräldrar: </a:t>
            </a:r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T.ex.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blir alla lyssnade på? Svarar alla på kallelser i laget.se?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Ledare, spelare: </a:t>
            </a:r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T.ex.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blir spelarna lyssnade på? Kommer det fram saker hemma som spelarna upplever är jobbiga på träningar/matcher?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980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Vid behov: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påminn om att spelare ska komma med knutna skor med dubbelknut och kläder efter väder.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523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Nolltoleranskortet: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visa kortet och berätta om hur det kommer att användas i ert lag, t.ex. att ni kommer att prata om det innan matchen och sedan på träningen efter matchen (om hur spelarna upplevde matchen)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917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4AC8D7-8191-748A-A9DB-9B60E96F3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47ECADF-F4AE-8840-374D-A895872A2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C6DFE4-9F45-0989-EA33-48326663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197E63-25AD-3705-73C0-73FB9318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057F72-1581-26BD-3FB5-B1B81F97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79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90766C-D178-B447-C5CD-0576ADB42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01B834-8DF0-1124-BCBA-5548651F6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3CEB01-D656-DC5C-EB21-A13FD1F50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A8AE8C-4AC6-5725-8972-B9EC98C29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9B7D1D-DFB3-E479-8A89-01645660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18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98307A9-747A-E9D3-6EAC-185A1264F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29D629-C385-A3AB-5766-42C97A9D6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E2BFE4-2625-3D6A-4C2B-72D52D34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5E0F54-45F3-A081-AD99-BF6FB54A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7E89FB-7F71-291D-B52D-37983136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77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26E6F-EFA6-A733-E2F9-32FE01F6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9559E5-DE8A-3F79-E96A-80BB33088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E7AB21-1AE4-E0B8-1550-01A4ADD6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39ECE1-3E73-E9BF-2E44-6A45374D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2568E9-2533-87FA-0336-BDA38EA0A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60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3314B1-3F3D-7685-9FCF-0B5EF29A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C6385E8-0B0D-D5DE-A901-5B72E1616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4D1D94-8979-7CA7-9499-93C0CE83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A7A19C-93B9-F856-7639-D47915189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E55544-75B2-B8B5-3207-15B4BA0D2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1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4F1D31-BA63-354B-C6E5-4AE63123D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F77F0C-E2CA-DEC1-429A-6DEBEB3E2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D04283-BEDB-E2A3-949D-1F63D6A11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0542C0A-FF6D-70E7-A2D1-2C1F474D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46411D-9989-0E08-AC66-147964467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189BB05-A2CD-61FB-4FC4-99904F97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35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AEC2A6-42CB-D9B3-1C2A-58C76725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7D4DAC-FA36-F4F7-11D3-CBB21DD6D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9F41C57-CD4F-CA8F-9DA9-F1BE2E5B1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FE4504A-3274-55DC-43CE-F47564500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31B5544-D6B4-A4E4-4670-7D6A1E2FC9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2A9243A-9CCF-7575-27B1-F3045C78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AB468A-6BAB-E4F6-46D2-035B4AD7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BFF51CE-BE41-866F-6E0D-0B5F0762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534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A1D879-1585-105B-D9E6-DFB280C1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9F63C7-2A4A-B8D7-A5B9-04AAD7A18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F2D6D2E-46DF-96D7-F398-B3D59721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BF3030-DC01-E4EF-B222-0BAEE50A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970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640ADC-C56E-CFE6-7800-E14D3DFD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0D4ABAD-352E-32DC-95E4-B446A8FB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7C57AE8-6370-E267-85AB-BF41A328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35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D88121-5F47-4FFF-885D-6BFCE5CF9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479CF-73A8-9411-C087-F52ECE836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9008E0-C6F0-5F07-2236-BF7266FE5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0460F4-32D4-3E06-7713-A5A4143F4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57EE35-A615-E263-3900-6FF4541FD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454BE6-8D76-F9CC-BDAE-C5698B00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211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F1DAFF-2672-845E-C83D-5C93CDF17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72489DC-5C27-B1EC-9EC0-45B7786D4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C77BA4-F597-7485-61F0-400DC8EBC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454171-2AC0-CC90-5C6F-67DD2663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18FE578-3E05-159E-9089-E5DEAE69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4223A8-F627-8D6B-F132-46C542D7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537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01B026-7124-58FC-36D1-F2893D08F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9DB198F-DB09-B5CC-5DF4-9817676B4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941EC3-4AB7-3BD0-C21D-DB1DFC294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05CF-8867-49A1-9371-F084EE9F3486}" type="datetimeFigureOut">
              <a:rPr lang="sv-SE" smtClean="0"/>
              <a:t>2025-01-14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FEBC62-A4C6-B996-14A5-B7470B6808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73537D-E51C-DC71-7E5D-B73593E47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093A13E-6343-AE1C-ED61-F988C95212C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141075" y="63500"/>
            <a:ext cx="10160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Öppen information</a:t>
            </a:r>
          </a:p>
        </p:txBody>
      </p:sp>
    </p:spTree>
    <p:extLst>
      <p:ext uri="{BB962C8B-B14F-4D97-AF65-F5344CB8AC3E}">
        <p14:creationId xmlns:p14="http://schemas.microsoft.com/office/powerpoint/2010/main" val="21920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JamjoGoIF/Docume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C6F1562-5670-6D2C-FFAD-19A122C94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8599" y="288453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sv-SE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956ED8-0538-D79B-5142-41A838F91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0464" y="2609905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Säsongen 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C1FDE3D-4212-A7B0-214C-88AF27F6F7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0950" y="1312409"/>
            <a:ext cx="1905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16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805" y="448055"/>
            <a:ext cx="4079590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895" y="788855"/>
            <a:ext cx="5135293" cy="5896737"/>
          </a:xfrm>
        </p:spPr>
        <p:txBody>
          <a:bodyPr anchor="ctr"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Är det bra kommunikationsvägar för information? 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Kommunikation – ledare och föräldrar.</a:t>
            </a: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Kommunikation – ledare och spelare.</a:t>
            </a: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2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Träningar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507" y="1151636"/>
            <a:ext cx="5135293" cy="5066792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r>
              <a:rPr lang="sv-SE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vilka dagar och tider ni har träningar.</a:t>
            </a:r>
          </a:p>
          <a:p>
            <a:endParaRPr lang="sv-SE" sz="3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Berätta om ev. träningsupplägg mm.</a:t>
            </a:r>
          </a:p>
          <a:p>
            <a:pPr marL="0" indent="0">
              <a:buNone/>
            </a:pPr>
            <a:endParaRPr lang="sv-S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latin typeface="Arial" panose="020B0604020202020204" pitchFamily="34" charset="0"/>
                <a:cs typeface="Arial" panose="020B0604020202020204" pitchFamily="34" charset="0"/>
              </a:rPr>
              <a:t>Kom i tid eller meddela sen ankomst innan.</a:t>
            </a:r>
          </a:p>
          <a:p>
            <a:pPr marL="0" indent="0">
              <a:buNone/>
            </a:pPr>
            <a:endParaRPr lang="sv-S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latin typeface="Arial" panose="020B0604020202020204" pitchFamily="34" charset="0"/>
                <a:cs typeface="Arial" panose="020B0604020202020204" pitchFamily="34" charset="0"/>
              </a:rPr>
              <a:t>Viktigt att alla svarar på kallelser i laget.se.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52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325999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Matcher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75386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Seriespel – fyll i hur serien ser ut för ert lag, t.ex. nivå och antal lag i seriespel eller SUH och när det börjar.</a:t>
            </a:r>
          </a:p>
          <a:p>
            <a:pPr marL="0" indent="0">
              <a:buNone/>
            </a:pPr>
            <a:endParaRPr lang="sv-SE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Träningsmatcher – fyll i när träningsmatcherna börjar.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hur många som kommer att kallas till varje match, om några kommer få stå över mm.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Nolltoleranskortet.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6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71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025" y="795020"/>
            <a:ext cx="5135293" cy="5066792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har några cuper planerade under året och vad som behöver göras innan t.ex. försäljning.</a:t>
            </a:r>
          </a:p>
          <a:p>
            <a:pPr marL="0" indent="0">
              <a:buNone/>
            </a:pPr>
            <a:endParaRPr lang="sv-SE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100" dirty="0">
                <a:latin typeface="Arial" panose="020B0604020202020204" pitchFamily="34" charset="0"/>
                <a:cs typeface="Arial" panose="020B0604020202020204" pitchFamily="34" charset="0"/>
              </a:rPr>
              <a:t>Föreningen står för en anmälningsavgift per lag och år, upp till 1500 kr. Resterande får lagen betala för själva.</a:t>
            </a: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2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983" y="474050"/>
            <a:ext cx="4105168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Administratörer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6247" y="1541123"/>
            <a:ext cx="6468493" cy="4959221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endParaRPr lang="sv-SE" sz="2600" dirty="0"/>
          </a:p>
          <a:p>
            <a:endParaRPr lang="sv-SE" sz="2600" dirty="0"/>
          </a:p>
          <a:p>
            <a:endParaRPr lang="sv-SE" sz="2600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Varje lag har egna administratörer. 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Uppgifterna kan delas in i olika ansvarsområden för olika administratörer.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Samordna uppdrag från föreningen,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t.ex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Scheman kiosk, KM,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höstcup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mm.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Bingolotter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Samordna uppdrag kring egna laget, t.ex.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Med ledare ordna lagaktiviteter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Försäljning till lagkassan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har fler saker inom ert lag</a:t>
            </a:r>
          </a:p>
          <a:p>
            <a:pPr marL="0" indent="0">
              <a:buNone/>
            </a:pPr>
            <a:endParaRPr lang="sv-SE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behöver välja nya administratörer.</a:t>
            </a: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830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48056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Lagkassa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554" y="971216"/>
            <a:ext cx="5135293" cy="50667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som är ansvariga för lagkontot. </a:t>
            </a:r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behöver välja nya eller starta ett konto.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Att använda till olika aktiviteter, cuper, avslutningar mm.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Gemensam försäljning, för att få in pengar till lagkassan. 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Spelarna och ledarna väljer tillsammans vilka aktiviteter som ska göras för lagkassan.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40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041" y="474050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Lagaktiviteter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528" y="683540"/>
            <a:ext cx="5135293" cy="5066792"/>
          </a:xfrm>
        </p:spPr>
        <p:txBody>
          <a:bodyPr anchor="ctr">
            <a:normAutofit fontScale="40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Aktiviteter utöver träningar/matcher.</a:t>
            </a:r>
          </a:p>
          <a:p>
            <a:pPr marL="0" indent="0">
              <a:buNone/>
            </a:pPr>
            <a:endParaRPr lang="sv-S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Betala själva vid aktiviteter? Summa?</a:t>
            </a:r>
          </a:p>
          <a:p>
            <a:endParaRPr lang="sv-S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Lagkassa.</a:t>
            </a:r>
          </a:p>
          <a:p>
            <a:pPr marL="0" indent="0">
              <a:buNone/>
            </a:pPr>
            <a:endParaRPr lang="sv-SE" sz="5100" dirty="0"/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530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84324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Övrigt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554" y="803876"/>
            <a:ext cx="4705241" cy="50667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9600" dirty="0"/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Övriga frågor.</a:t>
            </a: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492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C6F1562-5670-6D2C-FFAD-19A122C94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8599" y="288453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sv-SE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 för idag!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956ED8-0538-D79B-5142-41A838F91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0464" y="2609905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C1FDE3D-4212-A7B0-214C-88AF27F6F7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0950" y="1312409"/>
            <a:ext cx="1905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35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555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Dagordning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07" y="480631"/>
            <a:ext cx="5135293" cy="5896737"/>
          </a:xfrm>
        </p:spPr>
        <p:txBody>
          <a:bodyPr anchor="ctr">
            <a:normAutofit fontScale="25000" lnSpcReduction="20000"/>
          </a:bodyPr>
          <a:lstStyle/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Föreningens lag 2025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På gång i föreningen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Medlems- och träningsavgift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Policydokument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Uppdrag från föreningen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Uppdrag från laget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Träningar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Matcher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Cuper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Administratörer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Lagkassa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Lagaktiviteter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Övrigt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59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4194CA-5A52-6D5B-1712-FD1C436F6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1E6C03-8A70-6158-0CFF-B7ECF7419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BA00FD-08E5-F255-818A-54754F8E8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405D697-410C-5454-5BE0-0C860FC30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7655577-B75E-40ED-3EA6-E1D7CBED3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252" y="448056"/>
            <a:ext cx="3724275" cy="298094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Föreningens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 2025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B748707-53A3-7991-EA1D-229736ACC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719" y="1068513"/>
            <a:ext cx="5141389" cy="53088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4615CA9-A03D-892C-13E5-8AAB0B73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4BB786F-4D89-9133-B213-37C8E7575844}"/>
              </a:ext>
            </a:extLst>
          </p:cNvPr>
          <p:cNvSpPr txBox="1"/>
          <p:nvPr/>
        </p:nvSpPr>
        <p:spPr>
          <a:xfrm>
            <a:off x="6220894" y="6128625"/>
            <a:ext cx="61065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dirty="0"/>
          </a:p>
          <a:p>
            <a:endParaRPr lang="sv-SE" dirty="0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E6957A43-3624-29D9-4F6D-C87EECD26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284394"/>
              </p:ext>
            </p:extLst>
          </p:nvPr>
        </p:nvGraphicFramePr>
        <p:xfrm>
          <a:off x="6597652" y="540414"/>
          <a:ext cx="4577373" cy="5777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016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A9141CE-0AC5-B226-5FD4-7511F14D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b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Jan-Nov 2024</a:t>
            </a:r>
          </a:p>
        </p:txBody>
      </p:sp>
      <p:graphicFrame>
        <p:nvGraphicFramePr>
          <p:cNvPr id="14" name="Platshållare för innehåll 13">
            <a:extLst>
              <a:ext uri="{FF2B5EF4-FFF2-40B4-BE49-F238E27FC236}">
                <a16:creationId xmlns:a16="http://schemas.microsoft.com/office/drawing/2014/main" id="{BC9FCACC-26C7-3007-C9DE-D79EE55561B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7400264"/>
              </p:ext>
            </p:extLst>
          </p:nvPr>
        </p:nvGraphicFramePr>
        <p:xfrm>
          <a:off x="7276667" y="220076"/>
          <a:ext cx="4675188" cy="6570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594">
                  <a:extLst>
                    <a:ext uri="{9D8B030D-6E8A-4147-A177-3AD203B41FA5}">
                      <a16:colId xmlns:a16="http://schemas.microsoft.com/office/drawing/2014/main" val="2760861792"/>
                    </a:ext>
                  </a:extLst>
                </a:gridCol>
                <a:gridCol w="2337594">
                  <a:extLst>
                    <a:ext uri="{9D8B030D-6E8A-4147-A177-3AD203B41FA5}">
                      <a16:colId xmlns:a16="http://schemas.microsoft.com/office/drawing/2014/main" val="2168936776"/>
                    </a:ext>
                  </a:extLst>
                </a:gridCol>
              </a:tblGrid>
              <a:tr h="257497">
                <a:tc>
                  <a:txBody>
                    <a:bodyPr/>
                    <a:lstStyle/>
                    <a:p>
                      <a:r>
                        <a:rPr lang="sv-SE" sz="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Rörelsens kostnader</a:t>
                      </a:r>
                    </a:p>
                    <a:p>
                      <a:r>
                        <a:rPr lang="sv-SE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Rörelsens kostnader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770747713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Hyra; lokalhyra, inomhus 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225310486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Arrende konstgräs- och gräsplan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921938746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El, värme, vatten, avlopp,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renhålln</a:t>
                      </a:r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176 600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794125855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Försäkring fastighet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35 100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268728765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 och underhåll, fastighet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961836151"/>
                  </a:ext>
                </a:extLst>
              </a:tr>
              <a:tr h="359605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 och underhåll, konstgräs, gräs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267748783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Förb.material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programvara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18 600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98517953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Inköp kiosk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86 700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528566836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Priser; KM, RS-pris 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89184521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Höstcupen, kostnader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14806109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Kläder, bollar, annat material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79 700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136057852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Drivmedel, traktor, gräsklippare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84286021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Annonsering, reklam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347173407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Kontorsmaterial, IT, telefoni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21 500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266352942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Företag;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försäkr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bank, laget,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</a:t>
                      </a:r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100156818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Larmkostnader, vägavgifter mm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041629578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BFF &amp; SvFF; licenser, avgifter mm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31 500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0044046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Fogis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övergångar mm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4 700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476453851"/>
                  </a:ext>
                </a:extLst>
              </a:tr>
              <a:tr h="359605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Startavgift; cuper, serier,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matchändr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24317473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Domarkostnader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78 100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77091153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Lägerkostnader</a:t>
                      </a:r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38055081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Löner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492 000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776991759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Sjuklön och semesterlön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101 500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56277850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Arbetsgivaravgifter 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164 700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22282381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Pensionsförsäkring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27 600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24177966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Övriga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personalkostn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kläder, fika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4 600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742006644"/>
                  </a:ext>
                </a:extLst>
              </a:tr>
              <a:tr h="215830">
                <a:tc>
                  <a:txBody>
                    <a:bodyPr/>
                    <a:lstStyle/>
                    <a:p>
                      <a:endParaRPr lang="sv-SE" sz="100" dirty="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53366487"/>
                  </a:ext>
                </a:extLst>
              </a:tr>
              <a:tr h="180250">
                <a:tc>
                  <a:txBody>
                    <a:bodyPr/>
                    <a:lstStyle/>
                    <a:p>
                      <a:r>
                        <a:rPr lang="sv-SE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kostnader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1 579 800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06038613"/>
                  </a:ext>
                </a:extLst>
              </a:tr>
            </a:tbl>
          </a:graphicData>
        </a:graphic>
      </p:graphicFrame>
      <p:sp>
        <p:nvSpPr>
          <p:cNvPr id="12" name="Rektangel 11">
            <a:extLst>
              <a:ext uri="{FF2B5EF4-FFF2-40B4-BE49-F238E27FC236}">
                <a16:creationId xmlns:a16="http://schemas.microsoft.com/office/drawing/2014/main" id="{D96AC97C-0B2B-7F69-BF11-E6D1B36BE50C}"/>
              </a:ext>
            </a:extLst>
          </p:cNvPr>
          <p:cNvSpPr/>
          <p:nvPr/>
        </p:nvSpPr>
        <p:spPr>
          <a:xfrm>
            <a:off x="11081441" y="85218"/>
            <a:ext cx="1038131" cy="1256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9B123DF3-2E13-1C9C-326B-EE752B04D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08526" y="1690688"/>
            <a:ext cx="1374948" cy="1830103"/>
          </a:xfrm>
          <a:prstGeom prst="rect">
            <a:avLst/>
          </a:prstGeom>
        </p:spPr>
      </p:pic>
      <p:graphicFrame>
        <p:nvGraphicFramePr>
          <p:cNvPr id="17" name="Platshållare för innehåll 13">
            <a:extLst>
              <a:ext uri="{FF2B5EF4-FFF2-40B4-BE49-F238E27FC236}">
                <a16:creationId xmlns:a16="http://schemas.microsoft.com/office/drawing/2014/main" id="{22579BBF-5F11-F691-78B7-3252CBB0F5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2698290"/>
              </p:ext>
            </p:extLst>
          </p:nvPr>
        </p:nvGraphicFramePr>
        <p:xfrm>
          <a:off x="240145" y="220076"/>
          <a:ext cx="4675188" cy="6540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594">
                  <a:extLst>
                    <a:ext uri="{9D8B030D-6E8A-4147-A177-3AD203B41FA5}">
                      <a16:colId xmlns:a16="http://schemas.microsoft.com/office/drawing/2014/main" val="2760861792"/>
                    </a:ext>
                  </a:extLst>
                </a:gridCol>
                <a:gridCol w="2337594">
                  <a:extLst>
                    <a:ext uri="{9D8B030D-6E8A-4147-A177-3AD203B41FA5}">
                      <a16:colId xmlns:a16="http://schemas.microsoft.com/office/drawing/2014/main" val="2168936776"/>
                    </a:ext>
                  </a:extLst>
                </a:gridCol>
              </a:tblGrid>
              <a:tr h="256355">
                <a:tc>
                  <a:txBody>
                    <a:bodyPr/>
                    <a:lstStyle/>
                    <a:p>
                      <a:r>
                        <a:rPr lang="sv-SE" sz="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Rörelsens kostnader</a:t>
                      </a:r>
                    </a:p>
                    <a:p>
                      <a:r>
                        <a:rPr lang="sv-SE" sz="100" dirty="0" err="1"/>
                        <a:t>RRö</a:t>
                      </a:r>
                      <a:r>
                        <a:rPr lang="sv-SE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Rörelsens</a:t>
                      </a:r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intäkter</a:t>
                      </a:r>
                      <a:endParaRPr lang="sv-SE" sz="100" b="1" dirty="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770747713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Uthyrning: klubblokal, tennisplan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225310486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Lokalbidrag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Kna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kommun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921938746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Verksamhetsbidrag </a:t>
                      </a:r>
                      <a:r>
                        <a:rPr lang="sv-SE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Kna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kommun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794125855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LOK-stöd SvFF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103 700</a:t>
                      </a:r>
                      <a:endParaRPr lang="sv-SE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268728765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Arrangemangsbidrag BFF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14 800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96183615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Bingolotto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267748783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Svenska spel, gräsroten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98517953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Kioskförsäljning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174 000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528566836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 (ej entré 26-27/12)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8918452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Höstcupen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11 900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14806109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Entréintäkter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49 300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136057852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Medlemsavgift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229 800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8428602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Sponsring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118 500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347173407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Returpack, pant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266352942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Cupvinst, uthyrning, gåvor, Lövmarknad, Hallarum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103 200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100156818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CWC (intäkter och kostnader)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5 100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041629578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Erhållna bidrag AF</a:t>
                      </a:r>
                    </a:p>
                    <a:p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350 000</a:t>
                      </a:r>
                    </a:p>
                    <a:p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0044046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Ersättning sjuklönekostnader</a:t>
                      </a:r>
                    </a:p>
                    <a:p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17 7000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47645385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24317473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77091153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3805508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776991759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56277850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r>
                        <a:rPr lang="sv-SE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intäkter</a:t>
                      </a:r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r>
                        <a:rPr lang="sv-SE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1 605 400</a:t>
                      </a:r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92228238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 dirty="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4124177966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1742006644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endParaRPr lang="sv-SE" sz="100" dirty="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3753366487"/>
                  </a:ext>
                </a:extLst>
              </a:tr>
              <a:tr h="27613">
                <a:tc>
                  <a:txBody>
                    <a:bodyPr/>
                    <a:lstStyle/>
                    <a:p>
                      <a:endParaRPr lang="sv-SE" sz="100" dirty="0"/>
                    </a:p>
                  </a:txBody>
                  <a:tcPr marL="914" marR="914" marT="457" marB="457"/>
                </a:tc>
                <a:tc>
                  <a:txBody>
                    <a:bodyPr/>
                    <a:lstStyle/>
                    <a:p>
                      <a:endParaRPr lang="sv-SE" sz="100" dirty="0"/>
                    </a:p>
                  </a:txBody>
                  <a:tcPr marL="914" marR="914" marT="457" marB="457"/>
                </a:tc>
                <a:extLst>
                  <a:ext uri="{0D108BD9-81ED-4DB2-BD59-A6C34878D82A}">
                    <a16:rowId xmlns:a16="http://schemas.microsoft.com/office/drawing/2014/main" val="206038613"/>
                  </a:ext>
                </a:extLst>
              </a:tr>
            </a:tbl>
          </a:graphicData>
        </a:graphic>
      </p:graphicFrame>
      <p:sp>
        <p:nvSpPr>
          <p:cNvPr id="20" name="textruta 19">
            <a:extLst>
              <a:ext uri="{FF2B5EF4-FFF2-40B4-BE49-F238E27FC236}">
                <a16:creationId xmlns:a16="http://schemas.microsoft.com/office/drawing/2014/main" id="{B3A108DE-4615-30FD-8F8C-36EF3A3DD83A}"/>
              </a:ext>
            </a:extLst>
          </p:cNvPr>
          <p:cNvSpPr txBox="1"/>
          <p:nvPr/>
        </p:nvSpPr>
        <p:spPr>
          <a:xfrm>
            <a:off x="4934440" y="3667567"/>
            <a:ext cx="2323119" cy="1169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Sammanställning av årsbudgeten 2024 är under pågående arbete. Därav att december ej är redovisad här.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B6393C95-07ED-2362-4069-8836C0CAAE3F}"/>
              </a:ext>
            </a:extLst>
          </p:cNvPr>
          <p:cNvSpPr txBox="1"/>
          <p:nvPr/>
        </p:nvSpPr>
        <p:spPr>
          <a:xfrm>
            <a:off x="5171483" y="5174504"/>
            <a:ext cx="1849034" cy="92333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Rörelsens resultat Jan-Nov</a:t>
            </a:r>
          </a:p>
          <a:p>
            <a:pPr algn="ctr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+ 25 600 kr</a:t>
            </a:r>
          </a:p>
        </p:txBody>
      </p:sp>
    </p:spTree>
    <p:extLst>
      <p:ext uri="{BB962C8B-B14F-4D97-AF65-F5344CB8AC3E}">
        <p14:creationId xmlns:p14="http://schemas.microsoft.com/office/powerpoint/2010/main" val="278326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699" y="347472"/>
            <a:ext cx="3724275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gång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116" y="2254313"/>
            <a:ext cx="6210884" cy="614558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Feb/mars - </a:t>
            </a:r>
            <a:r>
              <a:rPr lang="sv-SE" sz="2200" dirty="0" err="1">
                <a:latin typeface="Arial" panose="020B0604020202020204" pitchFamily="34" charset="0"/>
                <a:cs typeface="Arial" panose="020B0604020202020204" pitchFamily="34" charset="0"/>
              </a:rPr>
              <a:t>Wellnes</a:t>
            </a:r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 Studio Cup för seniorer.</a:t>
            </a:r>
          </a:p>
          <a:p>
            <a:pPr marL="0" indent="0">
              <a:buNone/>
            </a:pPr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Feb/mars – ledarutbildning via BFF, för de ledare som ej har gått tidigare.</a:t>
            </a:r>
          </a:p>
          <a:p>
            <a:pPr marL="0" indent="0">
              <a:buNone/>
            </a:pPr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Årsmöte 23/3 kl.14.</a:t>
            </a:r>
          </a:p>
          <a:p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Pågående arbete kring byte av konstgräsplanen.</a:t>
            </a:r>
          </a:p>
          <a:p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SvFF Flödesschema – hantering vid oro för barn- och ungdomar i föreningen.</a:t>
            </a:r>
          </a:p>
          <a:p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Föreläsning för ledare kring NPF (</a:t>
            </a:r>
            <a:r>
              <a:rPr lang="sv-SE" sz="2200" dirty="0" err="1">
                <a:latin typeface="Arial" panose="020B0604020202020204" pitchFamily="34" charset="0"/>
                <a:cs typeface="Arial" panose="020B0604020202020204" pitchFamily="34" charset="0"/>
              </a:rPr>
              <a:t>Adhd</a:t>
            </a:r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, Autism).</a:t>
            </a: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22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760" y="480631"/>
            <a:ext cx="4185715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Medlems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och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träningsavgift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8484" y="675840"/>
            <a:ext cx="5135293" cy="58967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Enskild medlem 600:- samt en träningsavgift 400:-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Familj 800:- samt en träningsavgift/aktiv 400:-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Stödmedlem 200:-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Outdoor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medlem 100:-, samt träningskort 300:- á 10 tillfällen.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372" y="448056"/>
            <a:ext cx="4160897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okument</a:t>
            </a:r>
            <a:b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policy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9591" y="1013987"/>
            <a:ext cx="6268802" cy="39966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Policydokument för spelare, ledare och föräldrar finns på Jämjö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GoIF:s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hemsida:</a:t>
            </a:r>
          </a:p>
          <a:p>
            <a:pPr marL="0" indent="0">
              <a:buNone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https://www.laget.se/JamjoGoIF/Document</a:t>
            </a: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36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388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Uppdrag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från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605" y="1582219"/>
            <a:ext cx="5834126" cy="4798033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 för alla lag i föreningen: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Kiosk vid varje match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Lövmarknaden (juni)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Höstcupen (september)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KM (26-27 december)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Bingolotter, kalendrar (påsk, jul och nyår)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sv-SE" sz="8800" i="1" dirty="0">
                <a:latin typeface="Arial" panose="020B0604020202020204" pitchFamily="34" charset="0"/>
                <a:cs typeface="Arial" panose="020B0604020202020204" pitchFamily="34" charset="0"/>
              </a:rPr>
              <a:t>Mer uppdrag/försäljning kan tillkomma 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Tider och uppgifter tilldelas varje lag av ansvarig i föreningen för respektive uppdrag. 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Om spelare/förälder ej kan tilldelad tid, så ansvarar denne själv för att byta med någon annan.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Statistik förs i laget över vilka föräldrar som hjälper till.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60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75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48056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Uppdrag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från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laget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6349" y="704088"/>
            <a:ext cx="5135293" cy="5066792"/>
          </a:xfrm>
        </p:spPr>
        <p:txBody>
          <a:bodyPr anchor="ctr">
            <a:normAutofit fontScale="32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uppgifter, t.ex. tvätt,  försäljning till lagkassan mm.</a:t>
            </a:r>
          </a:p>
          <a:p>
            <a:endParaRPr lang="sv-SE" sz="7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Statistik förs över vilka föräldrar som hjälper till.</a:t>
            </a:r>
          </a:p>
          <a:p>
            <a:pPr marL="0" indent="0">
              <a:buNone/>
            </a:pPr>
            <a:endParaRPr lang="sv-SE" sz="7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Insatser vid lagaktiviteter, hjälp vid träningar/matcher mm.</a:t>
            </a: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rlskrona kommun - Bär">
    <a:dk1>
      <a:sysClr val="windowText" lastClr="000000"/>
    </a:dk1>
    <a:lt1>
      <a:sysClr val="window" lastClr="FFFFFF"/>
    </a:lt1>
    <a:dk2>
      <a:srgbClr val="D0DAE6"/>
    </a:dk2>
    <a:lt2>
      <a:srgbClr val="E7E6E6"/>
    </a:lt2>
    <a:accent1>
      <a:srgbClr val="81203B"/>
    </a:accent1>
    <a:accent2>
      <a:srgbClr val="14467B"/>
    </a:accent2>
    <a:accent3>
      <a:srgbClr val="B19C80"/>
    </a:accent3>
    <a:accent4>
      <a:srgbClr val="2F746A"/>
    </a:accent4>
    <a:accent5>
      <a:srgbClr val="AC480D"/>
    </a:accent5>
    <a:accent6>
      <a:srgbClr val="CAAC00"/>
    </a:accent6>
    <a:hlink>
      <a:srgbClr val="000000"/>
    </a:hlink>
    <a:folHlink>
      <a:srgbClr val="000000"/>
    </a:folHlink>
  </a:clrScheme>
</a:themeOverride>
</file>

<file path=ppt/theme/themeOverride2.xml><?xml version="1.0" encoding="utf-8"?>
<a:themeOverride xmlns:a="http://schemas.openxmlformats.org/drawingml/2006/main">
  <a:clrScheme name="Karlskrona kommun - Bär">
    <a:dk1>
      <a:sysClr val="windowText" lastClr="000000"/>
    </a:dk1>
    <a:lt1>
      <a:sysClr val="window" lastClr="FFFFFF"/>
    </a:lt1>
    <a:dk2>
      <a:srgbClr val="D0DAE6"/>
    </a:dk2>
    <a:lt2>
      <a:srgbClr val="E7E6E6"/>
    </a:lt2>
    <a:accent1>
      <a:srgbClr val="81203B"/>
    </a:accent1>
    <a:accent2>
      <a:srgbClr val="14467B"/>
    </a:accent2>
    <a:accent3>
      <a:srgbClr val="B19C80"/>
    </a:accent3>
    <a:accent4>
      <a:srgbClr val="2F746A"/>
    </a:accent4>
    <a:accent5>
      <a:srgbClr val="AC480D"/>
    </a:accent5>
    <a:accent6>
      <a:srgbClr val="CAAC00"/>
    </a:accent6>
    <a:hlink>
      <a:srgbClr val="000000"/>
    </a:hlink>
    <a:folHlink>
      <a:srgbClr val="0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3758</TotalTime>
  <Words>1336</Words>
  <Application>Microsoft Office PowerPoint</Application>
  <PresentationFormat>Bredbild</PresentationFormat>
  <Paragraphs>402</Paragraphs>
  <Slides>18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Föräldramöte</vt:lpstr>
      <vt:lpstr>Dagordning</vt:lpstr>
      <vt:lpstr>Föreningens lag 2025</vt:lpstr>
      <vt:lpstr>Ekonomi Jan-Nov 2024</vt:lpstr>
      <vt:lpstr>På gång i föreningen</vt:lpstr>
      <vt:lpstr>Medlems- och träningsavgift</vt:lpstr>
      <vt:lpstr>Dokument - policy</vt:lpstr>
      <vt:lpstr>Uppdrag från föreningen</vt:lpstr>
      <vt:lpstr>Uppdrag från laget</vt:lpstr>
      <vt:lpstr>Kommunikation</vt:lpstr>
      <vt:lpstr>Träningar </vt:lpstr>
      <vt:lpstr> Matcher </vt:lpstr>
      <vt:lpstr>Cuper</vt:lpstr>
      <vt:lpstr>Administratörer</vt:lpstr>
      <vt:lpstr>Lagkassa</vt:lpstr>
      <vt:lpstr>Lagaktiviteter</vt:lpstr>
      <vt:lpstr>Övrigt</vt:lpstr>
      <vt:lpstr>Tack för idag!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Linda Rönning</dc:creator>
  <cp:lastModifiedBy>Linda Rönning</cp:lastModifiedBy>
  <cp:revision>81</cp:revision>
  <dcterms:created xsi:type="dcterms:W3CDTF">2023-01-09T16:23:31Z</dcterms:created>
  <dcterms:modified xsi:type="dcterms:W3CDTF">2025-01-14T16:08:03Z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769b135-119e-46d3-9105-ea0a4421414c_Enabled">
    <vt:lpwstr>true</vt:lpwstr>
  </property>
  <property fmtid="{D5CDD505-2E9C-101B-9397-08002B2CF9AE}" pid="3" name="MSIP_Label_3769b135-119e-46d3-9105-ea0a4421414c_SetDate">
    <vt:lpwstr>2024-01-11T13:19:21Z</vt:lpwstr>
  </property>
  <property fmtid="{D5CDD505-2E9C-101B-9397-08002B2CF9AE}" pid="4" name="MSIP_Label_3769b135-119e-46d3-9105-ea0a4421414c_Method">
    <vt:lpwstr>Privileged</vt:lpwstr>
  </property>
  <property fmtid="{D5CDD505-2E9C-101B-9397-08002B2CF9AE}" pid="5" name="MSIP_Label_3769b135-119e-46d3-9105-ea0a4421414c_Name">
    <vt:lpwstr>Öppen information</vt:lpwstr>
  </property>
  <property fmtid="{D5CDD505-2E9C-101B-9397-08002B2CF9AE}" pid="6" name="MSIP_Label_3769b135-119e-46d3-9105-ea0a4421414c_SiteId">
    <vt:lpwstr>1ff1a55c-17d0-4282-b9a5-2567952b6bb2</vt:lpwstr>
  </property>
  <property fmtid="{D5CDD505-2E9C-101B-9397-08002B2CF9AE}" pid="7" name="MSIP_Label_3769b135-119e-46d3-9105-ea0a4421414c_ActionId">
    <vt:lpwstr>e4b3b376-26da-4688-b1a1-8a824054e28f</vt:lpwstr>
  </property>
  <property fmtid="{D5CDD505-2E9C-101B-9397-08002B2CF9AE}" pid="8" name="MSIP_Label_3769b135-119e-46d3-9105-ea0a4421414c_ContentBits">
    <vt:lpwstr>1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Öppen information</vt:lpwstr>
  </property>
</Properties>
</file>