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9" r:id="rId4"/>
    <p:sldId id="280" r:id="rId5"/>
    <p:sldId id="273" r:id="rId6"/>
    <p:sldId id="271" r:id="rId7"/>
    <p:sldId id="274" r:id="rId8"/>
    <p:sldId id="262" r:id="rId9"/>
    <p:sldId id="263" r:id="rId10"/>
    <p:sldId id="268" r:id="rId11"/>
    <p:sldId id="258" r:id="rId12"/>
    <p:sldId id="259" r:id="rId13"/>
    <p:sldId id="260" r:id="rId14"/>
    <p:sldId id="261" r:id="rId15"/>
    <p:sldId id="265" r:id="rId16"/>
    <p:sldId id="264" r:id="rId17"/>
    <p:sldId id="266" r:id="rId18"/>
    <p:sldId id="275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6DA"/>
    <a:srgbClr val="FC96F0"/>
    <a:srgbClr val="00FF99"/>
    <a:srgbClr val="FA3CE3"/>
    <a:srgbClr val="00CC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DF36A8-3089-4B5D-99D9-F2F6FA2B209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D6C9E5E-6918-4D0F-9161-9A20BC1B1359}">
      <dgm:prSet phldrT="[Text]" phldr="0" custT="1"/>
      <dgm:spPr>
        <a:solidFill>
          <a:schemeClr val="accent3"/>
        </a:solidFill>
      </dgm:spPr>
      <dgm:t>
        <a:bodyPr/>
        <a:lstStyle/>
        <a:p>
          <a:r>
            <a:rPr lang="sv-SE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 18/19</a:t>
          </a:r>
        </a:p>
      </dgm:t>
    </dgm:pt>
    <dgm:pt modelId="{73C36BC7-6974-494E-B520-20D9DB208FAF}" type="parTrans" cxnId="{4A85B6F2-0B31-40DB-80FD-340371041324}">
      <dgm:prSet/>
      <dgm:spPr/>
      <dgm:t>
        <a:bodyPr/>
        <a:lstStyle/>
        <a:p>
          <a:endParaRPr lang="sv-SE"/>
        </a:p>
      </dgm:t>
    </dgm:pt>
    <dgm:pt modelId="{7EBFA55A-A386-4CD2-817B-1ADF9C6C4349}" type="sibTrans" cxnId="{4A85B6F2-0B31-40DB-80FD-340371041324}">
      <dgm:prSet/>
      <dgm:spPr/>
      <dgm:t>
        <a:bodyPr/>
        <a:lstStyle/>
        <a:p>
          <a:endParaRPr lang="sv-SE"/>
        </a:p>
      </dgm:t>
    </dgm:pt>
    <dgm:pt modelId="{5882D435-A5D7-4FBF-86E3-F0C63D2D8189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16/17</a:t>
          </a:r>
        </a:p>
      </dgm:t>
    </dgm:pt>
    <dgm:pt modelId="{508946A8-7B77-401F-A85F-221ABF9FC475}" type="parTrans" cxnId="{F577CA63-BBAC-442E-989F-BA8F3A025AFE}">
      <dgm:prSet/>
      <dgm:spPr/>
      <dgm:t>
        <a:bodyPr/>
        <a:lstStyle/>
        <a:p>
          <a:endParaRPr lang="sv-SE"/>
        </a:p>
      </dgm:t>
    </dgm:pt>
    <dgm:pt modelId="{BF4681EB-E21D-489A-8085-BAAAE5D12C5F}" type="sibTrans" cxnId="{F577CA63-BBAC-442E-989F-BA8F3A025AFE}">
      <dgm:prSet/>
      <dgm:spPr/>
      <dgm:t>
        <a:bodyPr/>
        <a:lstStyle/>
        <a:p>
          <a:endParaRPr lang="sv-SE"/>
        </a:p>
      </dgm:t>
    </dgm:pt>
    <dgm:pt modelId="{C9FF6306-0458-47F9-ACA9-ED6EF6F8C59E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13/14</a:t>
          </a:r>
        </a:p>
      </dgm:t>
    </dgm:pt>
    <dgm:pt modelId="{AF29FCEB-934F-4308-AD76-495E01123811}" type="parTrans" cxnId="{5603A576-DB06-46D3-AE09-30230DFA22AA}">
      <dgm:prSet/>
      <dgm:spPr/>
      <dgm:t>
        <a:bodyPr/>
        <a:lstStyle/>
        <a:p>
          <a:endParaRPr lang="sv-SE"/>
        </a:p>
      </dgm:t>
    </dgm:pt>
    <dgm:pt modelId="{167DE42B-9121-47A6-8798-C8F2071465BF}" type="sibTrans" cxnId="{5603A576-DB06-46D3-AE09-30230DFA22AA}">
      <dgm:prSet/>
      <dgm:spPr/>
      <dgm:t>
        <a:bodyPr/>
        <a:lstStyle/>
        <a:p>
          <a:endParaRPr lang="sv-SE"/>
        </a:p>
      </dgm:t>
    </dgm:pt>
    <dgm:pt modelId="{85E5C7EF-43AB-4489-9AE2-589E9774F151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11/12</a:t>
          </a:r>
        </a:p>
      </dgm:t>
    </dgm:pt>
    <dgm:pt modelId="{2527FEF2-2E83-4326-9A8B-19AD8CF4596A}" type="parTrans" cxnId="{8C923CAD-4023-4000-86F6-E2B45511B07A}">
      <dgm:prSet/>
      <dgm:spPr/>
      <dgm:t>
        <a:bodyPr/>
        <a:lstStyle/>
        <a:p>
          <a:endParaRPr lang="sv-SE"/>
        </a:p>
      </dgm:t>
    </dgm:pt>
    <dgm:pt modelId="{EEA350A3-5F87-4918-BDC1-79702CE8C7DC}" type="sibTrans" cxnId="{8C923CAD-4023-4000-86F6-E2B45511B07A}">
      <dgm:prSet/>
      <dgm:spPr/>
      <dgm:t>
        <a:bodyPr/>
        <a:lstStyle/>
        <a:p>
          <a:endParaRPr lang="sv-SE"/>
        </a:p>
      </dgm:t>
    </dgm:pt>
    <dgm:pt modelId="{FF2D9451-6922-46C5-BB9C-1246A51DD6BA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Damlag</a:t>
          </a:r>
        </a:p>
      </dgm:t>
    </dgm:pt>
    <dgm:pt modelId="{43F99B33-65BD-46DD-A72F-C58F0CCC51AD}" type="parTrans" cxnId="{629F0338-139C-4E88-A7D9-A4C37CD5E400}">
      <dgm:prSet/>
      <dgm:spPr/>
      <dgm:t>
        <a:bodyPr/>
        <a:lstStyle/>
        <a:p>
          <a:endParaRPr lang="sv-SE"/>
        </a:p>
      </dgm:t>
    </dgm:pt>
    <dgm:pt modelId="{06EC23ED-80C5-419C-9A99-E2FCC26FA29E}" type="sibTrans" cxnId="{629F0338-139C-4E88-A7D9-A4C37CD5E400}">
      <dgm:prSet/>
      <dgm:spPr/>
      <dgm:t>
        <a:bodyPr/>
        <a:lstStyle/>
        <a:p>
          <a:endParaRPr lang="sv-SE"/>
        </a:p>
      </dgm:t>
    </dgm:pt>
    <dgm:pt modelId="{B7F5C9ED-90FD-42AA-AA1E-D5508A430A90}" type="pres">
      <dgm:prSet presAssocID="{ACDF36A8-3089-4B5D-99D9-F2F6FA2B2094}" presName="Name0" presStyleCnt="0">
        <dgm:presLayoutVars>
          <dgm:dir/>
          <dgm:resizeHandles val="exact"/>
        </dgm:presLayoutVars>
      </dgm:prSet>
      <dgm:spPr/>
    </dgm:pt>
    <dgm:pt modelId="{0988326F-7050-4CF6-927C-BAAE6ECC3ED2}" type="pres">
      <dgm:prSet presAssocID="{ACDF36A8-3089-4B5D-99D9-F2F6FA2B2094}" presName="cycle" presStyleCnt="0"/>
      <dgm:spPr/>
    </dgm:pt>
    <dgm:pt modelId="{F1BC9F46-9B48-4638-8F24-2459C54766D5}" type="pres">
      <dgm:prSet presAssocID="{1D6C9E5E-6918-4D0F-9161-9A20BC1B1359}" presName="nodeFirstNode" presStyleLbl="node1" presStyleIdx="0" presStyleCnt="5">
        <dgm:presLayoutVars>
          <dgm:bulletEnabled val="1"/>
        </dgm:presLayoutVars>
      </dgm:prSet>
      <dgm:spPr/>
    </dgm:pt>
    <dgm:pt modelId="{0376C766-630C-48BE-B8EF-05CA04E6137A}" type="pres">
      <dgm:prSet presAssocID="{7EBFA55A-A386-4CD2-817B-1ADF9C6C4349}" presName="sibTransFirstNode" presStyleLbl="bgShp" presStyleIdx="0" presStyleCnt="1"/>
      <dgm:spPr/>
    </dgm:pt>
    <dgm:pt modelId="{59561DA3-717D-49B5-9F4B-4FDD49BB6AD5}" type="pres">
      <dgm:prSet presAssocID="{5882D435-A5D7-4FBF-86E3-F0C63D2D8189}" presName="nodeFollowingNodes" presStyleLbl="node1" presStyleIdx="1" presStyleCnt="5">
        <dgm:presLayoutVars>
          <dgm:bulletEnabled val="1"/>
        </dgm:presLayoutVars>
      </dgm:prSet>
      <dgm:spPr>
        <a:xfrm>
          <a:off x="4128819" y="1359856"/>
          <a:ext cx="2135552" cy="1067776"/>
        </a:xfrm>
        <a:prstGeom prst="roundRect">
          <a:avLst/>
        </a:prstGeom>
      </dgm:spPr>
    </dgm:pt>
    <dgm:pt modelId="{3DF6F5C8-D9E2-4D6C-963D-5E2D6F50849E}" type="pres">
      <dgm:prSet presAssocID="{C9FF6306-0458-47F9-ACA9-ED6EF6F8C59E}" presName="nodeFollowingNodes" presStyleLbl="node1" presStyleIdx="2" presStyleCnt="5">
        <dgm:presLayoutVars>
          <dgm:bulletEnabled val="1"/>
        </dgm:presLayoutVars>
      </dgm:prSet>
      <dgm:spPr>
        <a:xfrm>
          <a:off x="3415259" y="3555968"/>
          <a:ext cx="2135552" cy="1067776"/>
        </a:xfrm>
        <a:prstGeom prst="roundRect">
          <a:avLst/>
        </a:prstGeom>
      </dgm:spPr>
    </dgm:pt>
    <dgm:pt modelId="{D52E021B-D055-47B3-AB5C-89BEC2133A39}" type="pres">
      <dgm:prSet presAssocID="{85E5C7EF-43AB-4489-9AE2-589E9774F151}" presName="nodeFollowingNodes" presStyleLbl="node1" presStyleIdx="3" presStyleCnt="5">
        <dgm:presLayoutVars>
          <dgm:bulletEnabled val="1"/>
        </dgm:presLayoutVars>
      </dgm:prSet>
      <dgm:spPr>
        <a:xfrm>
          <a:off x="1106130" y="3555968"/>
          <a:ext cx="2135552" cy="1067776"/>
        </a:xfrm>
        <a:prstGeom prst="roundRect">
          <a:avLst/>
        </a:prstGeom>
      </dgm:spPr>
    </dgm:pt>
    <dgm:pt modelId="{7F775299-4A14-4EEC-8B2E-8FDD49DA927B}" type="pres">
      <dgm:prSet presAssocID="{FF2D9451-6922-46C5-BB9C-1246A51DD6BA}" presName="nodeFollowingNodes" presStyleLbl="node1" presStyleIdx="4" presStyleCnt="5">
        <dgm:presLayoutVars>
          <dgm:bulletEnabled val="1"/>
        </dgm:presLayoutVars>
      </dgm:prSet>
      <dgm:spPr>
        <a:xfrm>
          <a:off x="392570" y="1359856"/>
          <a:ext cx="2135552" cy="1067776"/>
        </a:xfrm>
        <a:prstGeom prst="roundRect">
          <a:avLst/>
        </a:prstGeom>
      </dgm:spPr>
    </dgm:pt>
  </dgm:ptLst>
  <dgm:cxnLst>
    <dgm:cxn modelId="{4D6DAF01-6100-4044-BC3F-3DB18AF59955}" type="presOf" srcId="{85E5C7EF-43AB-4489-9AE2-589E9774F151}" destId="{D52E021B-D055-47B3-AB5C-89BEC2133A39}" srcOrd="0" destOrd="0" presId="urn:microsoft.com/office/officeart/2005/8/layout/cycle3"/>
    <dgm:cxn modelId="{F42AE532-469A-4050-BB14-9A5FB4803B68}" type="presOf" srcId="{5882D435-A5D7-4FBF-86E3-F0C63D2D8189}" destId="{59561DA3-717D-49B5-9F4B-4FDD49BB6AD5}" srcOrd="0" destOrd="0" presId="urn:microsoft.com/office/officeart/2005/8/layout/cycle3"/>
    <dgm:cxn modelId="{629F0338-139C-4E88-A7D9-A4C37CD5E400}" srcId="{ACDF36A8-3089-4B5D-99D9-F2F6FA2B2094}" destId="{FF2D9451-6922-46C5-BB9C-1246A51DD6BA}" srcOrd="4" destOrd="0" parTransId="{43F99B33-65BD-46DD-A72F-C58F0CCC51AD}" sibTransId="{06EC23ED-80C5-419C-9A99-E2FCC26FA29E}"/>
    <dgm:cxn modelId="{F577CA63-BBAC-442E-989F-BA8F3A025AFE}" srcId="{ACDF36A8-3089-4B5D-99D9-F2F6FA2B2094}" destId="{5882D435-A5D7-4FBF-86E3-F0C63D2D8189}" srcOrd="1" destOrd="0" parTransId="{508946A8-7B77-401F-A85F-221ABF9FC475}" sibTransId="{BF4681EB-E21D-489A-8085-BAAAE5D12C5F}"/>
    <dgm:cxn modelId="{4901EF6C-CA7E-41F9-8EAA-3BFA08DEE545}" type="presOf" srcId="{7EBFA55A-A386-4CD2-817B-1ADF9C6C4349}" destId="{0376C766-630C-48BE-B8EF-05CA04E6137A}" srcOrd="0" destOrd="0" presId="urn:microsoft.com/office/officeart/2005/8/layout/cycle3"/>
    <dgm:cxn modelId="{5603A576-DB06-46D3-AE09-30230DFA22AA}" srcId="{ACDF36A8-3089-4B5D-99D9-F2F6FA2B2094}" destId="{C9FF6306-0458-47F9-ACA9-ED6EF6F8C59E}" srcOrd="2" destOrd="0" parTransId="{AF29FCEB-934F-4308-AD76-495E01123811}" sibTransId="{167DE42B-9121-47A6-8798-C8F2071465BF}"/>
    <dgm:cxn modelId="{678E387D-F93D-4537-88E0-68F745EAEEE2}" type="presOf" srcId="{C9FF6306-0458-47F9-ACA9-ED6EF6F8C59E}" destId="{3DF6F5C8-D9E2-4D6C-963D-5E2D6F50849E}" srcOrd="0" destOrd="0" presId="urn:microsoft.com/office/officeart/2005/8/layout/cycle3"/>
    <dgm:cxn modelId="{AB50B17F-E21A-4B60-9A53-05B449E56970}" type="presOf" srcId="{FF2D9451-6922-46C5-BB9C-1246A51DD6BA}" destId="{7F775299-4A14-4EEC-8B2E-8FDD49DA927B}" srcOrd="0" destOrd="0" presId="urn:microsoft.com/office/officeart/2005/8/layout/cycle3"/>
    <dgm:cxn modelId="{8C923CAD-4023-4000-86F6-E2B45511B07A}" srcId="{ACDF36A8-3089-4B5D-99D9-F2F6FA2B2094}" destId="{85E5C7EF-43AB-4489-9AE2-589E9774F151}" srcOrd="3" destOrd="0" parTransId="{2527FEF2-2E83-4326-9A8B-19AD8CF4596A}" sibTransId="{EEA350A3-5F87-4918-BDC1-79702CE8C7DC}"/>
    <dgm:cxn modelId="{79476CCD-5E03-4AF8-9F60-9617785A1BEA}" type="presOf" srcId="{1D6C9E5E-6918-4D0F-9161-9A20BC1B1359}" destId="{F1BC9F46-9B48-4638-8F24-2459C54766D5}" srcOrd="0" destOrd="0" presId="urn:microsoft.com/office/officeart/2005/8/layout/cycle3"/>
    <dgm:cxn modelId="{52E1A9DD-193B-4A99-A6EC-1CDA1D90B954}" type="presOf" srcId="{ACDF36A8-3089-4B5D-99D9-F2F6FA2B2094}" destId="{B7F5C9ED-90FD-42AA-AA1E-D5508A430A90}" srcOrd="0" destOrd="0" presId="urn:microsoft.com/office/officeart/2005/8/layout/cycle3"/>
    <dgm:cxn modelId="{4A85B6F2-0B31-40DB-80FD-340371041324}" srcId="{ACDF36A8-3089-4B5D-99D9-F2F6FA2B2094}" destId="{1D6C9E5E-6918-4D0F-9161-9A20BC1B1359}" srcOrd="0" destOrd="0" parTransId="{73C36BC7-6974-494E-B520-20D9DB208FAF}" sibTransId="{7EBFA55A-A386-4CD2-817B-1ADF9C6C4349}"/>
    <dgm:cxn modelId="{6E138E97-EF12-4924-B210-03587A3723B5}" type="presParOf" srcId="{B7F5C9ED-90FD-42AA-AA1E-D5508A430A90}" destId="{0988326F-7050-4CF6-927C-BAAE6ECC3ED2}" srcOrd="0" destOrd="0" presId="urn:microsoft.com/office/officeart/2005/8/layout/cycle3"/>
    <dgm:cxn modelId="{E7653DE3-4A50-415C-AA5B-885CA019D7A4}" type="presParOf" srcId="{0988326F-7050-4CF6-927C-BAAE6ECC3ED2}" destId="{F1BC9F46-9B48-4638-8F24-2459C54766D5}" srcOrd="0" destOrd="0" presId="urn:microsoft.com/office/officeart/2005/8/layout/cycle3"/>
    <dgm:cxn modelId="{16BAEBB0-C30F-43AE-B281-B32EAC07F0AA}" type="presParOf" srcId="{0988326F-7050-4CF6-927C-BAAE6ECC3ED2}" destId="{0376C766-630C-48BE-B8EF-05CA04E6137A}" srcOrd="1" destOrd="0" presId="urn:microsoft.com/office/officeart/2005/8/layout/cycle3"/>
    <dgm:cxn modelId="{AEE800C2-C130-4379-81C2-ABBD9DE35B21}" type="presParOf" srcId="{0988326F-7050-4CF6-927C-BAAE6ECC3ED2}" destId="{59561DA3-717D-49B5-9F4B-4FDD49BB6AD5}" srcOrd="2" destOrd="0" presId="urn:microsoft.com/office/officeart/2005/8/layout/cycle3"/>
    <dgm:cxn modelId="{F3FA78C3-1EE5-4314-B59C-0EA28DC2A725}" type="presParOf" srcId="{0988326F-7050-4CF6-927C-BAAE6ECC3ED2}" destId="{3DF6F5C8-D9E2-4D6C-963D-5E2D6F50849E}" srcOrd="3" destOrd="0" presId="urn:microsoft.com/office/officeart/2005/8/layout/cycle3"/>
    <dgm:cxn modelId="{7CBF28C1-AF1B-4D15-A286-43311B83ADBF}" type="presParOf" srcId="{0988326F-7050-4CF6-927C-BAAE6ECC3ED2}" destId="{D52E021B-D055-47B3-AB5C-89BEC2133A39}" srcOrd="4" destOrd="0" presId="urn:microsoft.com/office/officeart/2005/8/layout/cycle3"/>
    <dgm:cxn modelId="{AD01A91C-6E4C-4C90-8BD4-23F2BF713E2D}" type="presParOf" srcId="{0988326F-7050-4CF6-927C-BAAE6ECC3ED2}" destId="{7F775299-4A14-4EEC-8B2E-8FDD49DA927B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F28FFA-9906-4F51-AEAC-EBC009710BC8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D9CE66BD-581B-43E1-9C3E-5F68590B2A4C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20/21</a:t>
          </a:r>
        </a:p>
      </dgm:t>
    </dgm:pt>
    <dgm:pt modelId="{78F58BBF-E5D2-4252-A745-7841766911AC}" type="parTrans" cxnId="{DBEF81F1-DBDE-45A6-A699-A33F73392821}">
      <dgm:prSet/>
      <dgm:spPr/>
      <dgm:t>
        <a:bodyPr/>
        <a:lstStyle/>
        <a:p>
          <a:endParaRPr lang="sv-SE"/>
        </a:p>
      </dgm:t>
    </dgm:pt>
    <dgm:pt modelId="{804C6A96-7154-4C05-8C37-7B276605352D}" type="sibTrans" cxnId="{DBEF81F1-DBDE-45A6-A699-A33F73392821}">
      <dgm:prSet/>
      <dgm:spPr/>
      <dgm:t>
        <a:bodyPr/>
        <a:lstStyle/>
        <a:p>
          <a:endParaRPr lang="sv-SE"/>
        </a:p>
      </dgm:t>
    </dgm:pt>
    <dgm:pt modelId="{17DF5CD7-9174-46D6-B2CF-475E712FEF07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18/19</a:t>
          </a:r>
        </a:p>
      </dgm:t>
    </dgm:pt>
    <dgm:pt modelId="{F8BAB77A-A165-4DE5-91EB-185B692FF47D}" type="parTrans" cxnId="{3BDDEE6C-AFF9-45C2-BEB6-C3F66CC14080}">
      <dgm:prSet/>
      <dgm:spPr/>
      <dgm:t>
        <a:bodyPr/>
        <a:lstStyle/>
        <a:p>
          <a:endParaRPr lang="sv-SE"/>
        </a:p>
      </dgm:t>
    </dgm:pt>
    <dgm:pt modelId="{DE0CDBC6-83CE-4F21-BB7C-A56BD52B077C}" type="sibTrans" cxnId="{3BDDEE6C-AFF9-45C2-BEB6-C3F66CC14080}">
      <dgm:prSet/>
      <dgm:spPr/>
      <dgm:t>
        <a:bodyPr/>
        <a:lstStyle/>
        <a:p>
          <a:endParaRPr lang="sv-SE"/>
        </a:p>
      </dgm:t>
    </dgm:pt>
    <dgm:pt modelId="{A861A9A8-1D18-4692-9488-5D22CB3DE0F5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16/17</a:t>
          </a:r>
        </a:p>
      </dgm:t>
    </dgm:pt>
    <dgm:pt modelId="{2C9A5552-7CD1-4084-A509-C3EBC8111EA4}" type="parTrans" cxnId="{48F44E96-71B4-4959-B0C7-207E23196BED}">
      <dgm:prSet/>
      <dgm:spPr/>
      <dgm:t>
        <a:bodyPr/>
        <a:lstStyle/>
        <a:p>
          <a:endParaRPr lang="sv-SE"/>
        </a:p>
      </dgm:t>
    </dgm:pt>
    <dgm:pt modelId="{F55AFDF2-62D8-45E4-8E04-548C9D7678C7}" type="sibTrans" cxnId="{48F44E96-71B4-4959-B0C7-207E23196BED}">
      <dgm:prSet/>
      <dgm:spPr/>
      <dgm:t>
        <a:bodyPr/>
        <a:lstStyle/>
        <a:p>
          <a:endParaRPr lang="sv-SE"/>
        </a:p>
      </dgm:t>
    </dgm:pt>
    <dgm:pt modelId="{BD7C7950-A9FF-4503-93CD-AD519A504A50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13/14/15</a:t>
          </a:r>
        </a:p>
      </dgm:t>
    </dgm:pt>
    <dgm:pt modelId="{165F150E-D764-417D-815D-D65814D7978A}" type="parTrans" cxnId="{1C20F7B0-F02D-40E2-9D1D-390303C66894}">
      <dgm:prSet/>
      <dgm:spPr/>
      <dgm:t>
        <a:bodyPr/>
        <a:lstStyle/>
        <a:p>
          <a:endParaRPr lang="sv-SE"/>
        </a:p>
      </dgm:t>
    </dgm:pt>
    <dgm:pt modelId="{58AA55EE-90F5-482A-B1A1-8E49064E32C7}" type="sibTrans" cxnId="{1C20F7B0-F02D-40E2-9D1D-390303C66894}">
      <dgm:prSet/>
      <dgm:spPr/>
      <dgm:t>
        <a:bodyPr/>
        <a:lstStyle/>
        <a:p>
          <a:endParaRPr lang="sv-SE"/>
        </a:p>
      </dgm:t>
    </dgm:pt>
    <dgm:pt modelId="{623D2F2A-5122-4D74-B9E1-0E16910E1EC6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12</a:t>
          </a:r>
        </a:p>
      </dgm:t>
    </dgm:pt>
    <dgm:pt modelId="{B68F0578-5632-4B9E-9F69-4C5FEE8B21B7}" type="parTrans" cxnId="{0212C67E-BBA9-443D-8324-88722732856D}">
      <dgm:prSet/>
      <dgm:spPr/>
      <dgm:t>
        <a:bodyPr/>
        <a:lstStyle/>
        <a:p>
          <a:endParaRPr lang="sv-SE"/>
        </a:p>
      </dgm:t>
    </dgm:pt>
    <dgm:pt modelId="{9D39CCED-98A0-4432-891E-43D4E9103C00}" type="sibTrans" cxnId="{0212C67E-BBA9-443D-8324-88722732856D}">
      <dgm:prSet/>
      <dgm:spPr/>
      <dgm:t>
        <a:bodyPr/>
        <a:lstStyle/>
        <a:p>
          <a:endParaRPr lang="sv-SE"/>
        </a:p>
      </dgm:t>
    </dgm:pt>
    <dgm:pt modelId="{C41CBF64-D3E0-4EC9-AB13-F92EE66B4F37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10/11</a:t>
          </a:r>
        </a:p>
      </dgm:t>
    </dgm:pt>
    <dgm:pt modelId="{534C5EB3-0E40-4126-BCD9-6A552A03E9EE}" type="parTrans" cxnId="{FA75E30F-54BA-42E5-81C2-4BD5882694EC}">
      <dgm:prSet/>
      <dgm:spPr/>
      <dgm:t>
        <a:bodyPr/>
        <a:lstStyle/>
        <a:p>
          <a:endParaRPr lang="sv-SE"/>
        </a:p>
      </dgm:t>
    </dgm:pt>
    <dgm:pt modelId="{468D11CC-4C73-4C4B-89CF-050C5152E9D8}" type="sibTrans" cxnId="{FA75E30F-54BA-42E5-81C2-4BD5882694EC}">
      <dgm:prSet/>
      <dgm:spPr/>
      <dgm:t>
        <a:bodyPr/>
        <a:lstStyle/>
        <a:p>
          <a:endParaRPr lang="sv-SE"/>
        </a:p>
      </dgm:t>
    </dgm:pt>
    <dgm:pt modelId="{B3D0F1A6-49F0-4BF7-818B-A2E7725F5048}">
      <dgm:prSet phldrT="[Text]" phldr="0" custT="1"/>
      <dgm:spPr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06680" tIns="106680" rIns="106680" bIns="106680" numCol="1" spcCol="1270" anchor="ctr" anchorCtr="0"/>
        <a:lstStyle/>
        <a:p>
          <a:r>
            <a:rPr lang="sv-SE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Herr – Senior och reservlag</a:t>
          </a:r>
        </a:p>
      </dgm:t>
    </dgm:pt>
    <dgm:pt modelId="{D05D58EC-37D6-4018-8D71-A39ABA2FCEA7}" type="parTrans" cxnId="{BDAF3416-16E4-4402-A0BB-7B90EB6D314A}">
      <dgm:prSet/>
      <dgm:spPr/>
      <dgm:t>
        <a:bodyPr/>
        <a:lstStyle/>
        <a:p>
          <a:endParaRPr lang="sv-SE"/>
        </a:p>
      </dgm:t>
    </dgm:pt>
    <dgm:pt modelId="{432511DC-3F76-49C5-9489-D97BA08FBDC6}" type="sibTrans" cxnId="{BDAF3416-16E4-4402-A0BB-7B90EB6D314A}">
      <dgm:prSet/>
      <dgm:spPr/>
      <dgm:t>
        <a:bodyPr/>
        <a:lstStyle/>
        <a:p>
          <a:endParaRPr lang="sv-SE"/>
        </a:p>
      </dgm:t>
    </dgm:pt>
    <dgm:pt modelId="{F09602EA-5D47-433F-8B6D-939181259870}" type="pres">
      <dgm:prSet presAssocID="{28F28FFA-9906-4F51-AEAC-EBC009710BC8}" presName="Name0" presStyleCnt="0">
        <dgm:presLayoutVars>
          <dgm:dir/>
          <dgm:resizeHandles val="exact"/>
        </dgm:presLayoutVars>
      </dgm:prSet>
      <dgm:spPr/>
    </dgm:pt>
    <dgm:pt modelId="{923B7A39-4874-4FE8-AC21-DEFC4E2E65ED}" type="pres">
      <dgm:prSet presAssocID="{28F28FFA-9906-4F51-AEAC-EBC009710BC8}" presName="cycle" presStyleCnt="0"/>
      <dgm:spPr/>
    </dgm:pt>
    <dgm:pt modelId="{59FB9280-8773-4797-8E89-C835F73B8D3F}" type="pres">
      <dgm:prSet presAssocID="{D9CE66BD-581B-43E1-9C3E-5F68590B2A4C}" presName="nodeFirstNode" presStyleLbl="node1" presStyleIdx="0" presStyleCnt="7">
        <dgm:presLayoutVars>
          <dgm:bulletEnabled val="1"/>
        </dgm:presLayoutVars>
      </dgm:prSet>
      <dgm:spPr>
        <a:xfrm>
          <a:off x="3184921" y="3216"/>
          <a:ext cx="1758156" cy="879078"/>
        </a:xfrm>
        <a:prstGeom prst="roundRect">
          <a:avLst/>
        </a:prstGeom>
      </dgm:spPr>
    </dgm:pt>
    <dgm:pt modelId="{A6D830D3-5825-4D14-9E37-2FA8BB7EAEE1}" type="pres">
      <dgm:prSet presAssocID="{804C6A96-7154-4C05-8C37-7B276605352D}" presName="sibTransFirstNode" presStyleLbl="bgShp" presStyleIdx="0" presStyleCnt="1"/>
      <dgm:spPr/>
    </dgm:pt>
    <dgm:pt modelId="{26DFAE15-2302-4A6C-9CE6-C46620BDA310}" type="pres">
      <dgm:prSet presAssocID="{17DF5CD7-9174-46D6-B2CF-475E712FEF07}" presName="nodeFollowingNodes" presStyleLbl="node1" presStyleIdx="1" presStyleCnt="7">
        <dgm:presLayoutVars>
          <dgm:bulletEnabled val="1"/>
        </dgm:presLayoutVars>
      </dgm:prSet>
      <dgm:spPr>
        <a:xfrm>
          <a:off x="5049320" y="901063"/>
          <a:ext cx="1758156" cy="879078"/>
        </a:xfrm>
        <a:prstGeom prst="roundRect">
          <a:avLst/>
        </a:prstGeom>
      </dgm:spPr>
    </dgm:pt>
    <dgm:pt modelId="{224CD8E9-258C-46C5-B839-33F1082C9248}" type="pres">
      <dgm:prSet presAssocID="{A861A9A8-1D18-4692-9488-5D22CB3DE0F5}" presName="nodeFollowingNodes" presStyleLbl="node1" presStyleIdx="2" presStyleCnt="7">
        <dgm:presLayoutVars>
          <dgm:bulletEnabled val="1"/>
        </dgm:presLayoutVars>
      </dgm:prSet>
      <dgm:spPr>
        <a:xfrm>
          <a:off x="5509788" y="2918507"/>
          <a:ext cx="1758156" cy="879078"/>
        </a:xfrm>
        <a:prstGeom prst="roundRect">
          <a:avLst/>
        </a:prstGeom>
      </dgm:spPr>
    </dgm:pt>
    <dgm:pt modelId="{D4E870FF-B635-4595-B7A5-CBD6206C9C5D}" type="pres">
      <dgm:prSet presAssocID="{BD7C7950-A9FF-4503-93CD-AD519A504A50}" presName="nodeFollowingNodes" presStyleLbl="node1" presStyleIdx="3" presStyleCnt="7">
        <dgm:presLayoutVars>
          <dgm:bulletEnabled val="1"/>
        </dgm:presLayoutVars>
      </dgm:prSet>
      <dgm:spPr>
        <a:xfrm>
          <a:off x="4219584" y="4536372"/>
          <a:ext cx="1758156" cy="879078"/>
        </a:xfrm>
        <a:prstGeom prst="roundRect">
          <a:avLst/>
        </a:prstGeom>
      </dgm:spPr>
    </dgm:pt>
    <dgm:pt modelId="{CEAA49DC-138D-4B23-9075-2D8D01DCBA8C}" type="pres">
      <dgm:prSet presAssocID="{623D2F2A-5122-4D74-B9E1-0E16910E1EC6}" presName="nodeFollowingNodes" presStyleLbl="node1" presStyleIdx="4" presStyleCnt="7">
        <dgm:presLayoutVars>
          <dgm:bulletEnabled val="1"/>
        </dgm:presLayoutVars>
      </dgm:prSet>
      <dgm:spPr>
        <a:xfrm>
          <a:off x="2150258" y="4536372"/>
          <a:ext cx="1758156" cy="879078"/>
        </a:xfrm>
        <a:prstGeom prst="roundRect">
          <a:avLst/>
        </a:prstGeom>
      </dgm:spPr>
    </dgm:pt>
    <dgm:pt modelId="{D83C0B0B-AF4D-4D10-B320-157D09AC4274}" type="pres">
      <dgm:prSet presAssocID="{C41CBF64-D3E0-4EC9-AB13-F92EE66B4F37}" presName="nodeFollowingNodes" presStyleLbl="node1" presStyleIdx="5" presStyleCnt="7">
        <dgm:presLayoutVars>
          <dgm:bulletEnabled val="1"/>
        </dgm:presLayoutVars>
      </dgm:prSet>
      <dgm:spPr>
        <a:xfrm>
          <a:off x="860055" y="2918507"/>
          <a:ext cx="1758156" cy="879078"/>
        </a:xfrm>
        <a:prstGeom prst="roundRect">
          <a:avLst/>
        </a:prstGeom>
      </dgm:spPr>
    </dgm:pt>
    <dgm:pt modelId="{DE81B49A-59B1-4660-B5DA-0D3EEC146829}" type="pres">
      <dgm:prSet presAssocID="{B3D0F1A6-49F0-4BF7-818B-A2E7725F5048}" presName="nodeFollowingNodes" presStyleLbl="node1" presStyleIdx="6" presStyleCnt="7">
        <dgm:presLayoutVars>
          <dgm:bulletEnabled val="1"/>
        </dgm:presLayoutVars>
      </dgm:prSet>
      <dgm:spPr>
        <a:xfrm>
          <a:off x="1320523" y="901063"/>
          <a:ext cx="1758156" cy="879078"/>
        </a:xfrm>
        <a:prstGeom prst="roundRect">
          <a:avLst/>
        </a:prstGeom>
      </dgm:spPr>
    </dgm:pt>
  </dgm:ptLst>
  <dgm:cxnLst>
    <dgm:cxn modelId="{C2965303-CF8D-4819-8D1B-CED67630173B}" type="presOf" srcId="{17DF5CD7-9174-46D6-B2CF-475E712FEF07}" destId="{26DFAE15-2302-4A6C-9CE6-C46620BDA310}" srcOrd="0" destOrd="0" presId="urn:microsoft.com/office/officeart/2005/8/layout/cycle3"/>
    <dgm:cxn modelId="{FA75E30F-54BA-42E5-81C2-4BD5882694EC}" srcId="{28F28FFA-9906-4F51-AEAC-EBC009710BC8}" destId="{C41CBF64-D3E0-4EC9-AB13-F92EE66B4F37}" srcOrd="5" destOrd="0" parTransId="{534C5EB3-0E40-4126-BCD9-6A552A03E9EE}" sibTransId="{468D11CC-4C73-4C4B-89CF-050C5152E9D8}"/>
    <dgm:cxn modelId="{BDAF3416-16E4-4402-A0BB-7B90EB6D314A}" srcId="{28F28FFA-9906-4F51-AEAC-EBC009710BC8}" destId="{B3D0F1A6-49F0-4BF7-818B-A2E7725F5048}" srcOrd="6" destOrd="0" parTransId="{D05D58EC-37D6-4018-8D71-A39ABA2FCEA7}" sibTransId="{432511DC-3F76-49C5-9489-D97BA08FBDC6}"/>
    <dgm:cxn modelId="{865BCA1C-D867-4484-9D2A-16CF5193DA75}" type="presOf" srcId="{C41CBF64-D3E0-4EC9-AB13-F92EE66B4F37}" destId="{D83C0B0B-AF4D-4D10-B320-157D09AC4274}" srcOrd="0" destOrd="0" presId="urn:microsoft.com/office/officeart/2005/8/layout/cycle3"/>
    <dgm:cxn modelId="{3BDDEE6C-AFF9-45C2-BEB6-C3F66CC14080}" srcId="{28F28FFA-9906-4F51-AEAC-EBC009710BC8}" destId="{17DF5CD7-9174-46D6-B2CF-475E712FEF07}" srcOrd="1" destOrd="0" parTransId="{F8BAB77A-A165-4DE5-91EB-185B692FF47D}" sibTransId="{DE0CDBC6-83CE-4F21-BB7C-A56BD52B077C}"/>
    <dgm:cxn modelId="{0212C67E-BBA9-443D-8324-88722732856D}" srcId="{28F28FFA-9906-4F51-AEAC-EBC009710BC8}" destId="{623D2F2A-5122-4D74-B9E1-0E16910E1EC6}" srcOrd="4" destOrd="0" parTransId="{B68F0578-5632-4B9E-9F69-4C5FEE8B21B7}" sibTransId="{9D39CCED-98A0-4432-891E-43D4E9103C00}"/>
    <dgm:cxn modelId="{48F44E96-71B4-4959-B0C7-207E23196BED}" srcId="{28F28FFA-9906-4F51-AEAC-EBC009710BC8}" destId="{A861A9A8-1D18-4692-9488-5D22CB3DE0F5}" srcOrd="2" destOrd="0" parTransId="{2C9A5552-7CD1-4084-A509-C3EBC8111EA4}" sibTransId="{F55AFDF2-62D8-45E4-8E04-548C9D7678C7}"/>
    <dgm:cxn modelId="{1C20F7B0-F02D-40E2-9D1D-390303C66894}" srcId="{28F28FFA-9906-4F51-AEAC-EBC009710BC8}" destId="{BD7C7950-A9FF-4503-93CD-AD519A504A50}" srcOrd="3" destOrd="0" parTransId="{165F150E-D764-417D-815D-D65814D7978A}" sibTransId="{58AA55EE-90F5-482A-B1A1-8E49064E32C7}"/>
    <dgm:cxn modelId="{A14CF8C2-D7FB-4FD8-BD5D-077C729003EE}" type="presOf" srcId="{BD7C7950-A9FF-4503-93CD-AD519A504A50}" destId="{D4E870FF-B635-4595-B7A5-CBD6206C9C5D}" srcOrd="0" destOrd="0" presId="urn:microsoft.com/office/officeart/2005/8/layout/cycle3"/>
    <dgm:cxn modelId="{40E421D4-8AF8-4CBD-B29C-BA99D817D219}" type="presOf" srcId="{A861A9A8-1D18-4692-9488-5D22CB3DE0F5}" destId="{224CD8E9-258C-46C5-B839-33F1082C9248}" srcOrd="0" destOrd="0" presId="urn:microsoft.com/office/officeart/2005/8/layout/cycle3"/>
    <dgm:cxn modelId="{082235DD-AF3C-4BFC-9093-82BA17C19B80}" type="presOf" srcId="{28F28FFA-9906-4F51-AEAC-EBC009710BC8}" destId="{F09602EA-5D47-433F-8B6D-939181259870}" srcOrd="0" destOrd="0" presId="urn:microsoft.com/office/officeart/2005/8/layout/cycle3"/>
    <dgm:cxn modelId="{8D7F65E0-268F-4F5B-8175-75482BC30494}" type="presOf" srcId="{623D2F2A-5122-4D74-B9E1-0E16910E1EC6}" destId="{CEAA49DC-138D-4B23-9075-2D8D01DCBA8C}" srcOrd="0" destOrd="0" presId="urn:microsoft.com/office/officeart/2005/8/layout/cycle3"/>
    <dgm:cxn modelId="{0F4B2CE6-F6F7-423E-8F3A-F32A03C25C5F}" type="presOf" srcId="{B3D0F1A6-49F0-4BF7-818B-A2E7725F5048}" destId="{DE81B49A-59B1-4660-B5DA-0D3EEC146829}" srcOrd="0" destOrd="0" presId="urn:microsoft.com/office/officeart/2005/8/layout/cycle3"/>
    <dgm:cxn modelId="{DBEF81F1-DBDE-45A6-A699-A33F73392821}" srcId="{28F28FFA-9906-4F51-AEAC-EBC009710BC8}" destId="{D9CE66BD-581B-43E1-9C3E-5F68590B2A4C}" srcOrd="0" destOrd="0" parTransId="{78F58BBF-E5D2-4252-A745-7841766911AC}" sibTransId="{804C6A96-7154-4C05-8C37-7B276605352D}"/>
    <dgm:cxn modelId="{D82ABAF8-C186-457D-9820-6E5F0D9A9803}" type="presOf" srcId="{D9CE66BD-581B-43E1-9C3E-5F68590B2A4C}" destId="{59FB9280-8773-4797-8E89-C835F73B8D3F}" srcOrd="0" destOrd="0" presId="urn:microsoft.com/office/officeart/2005/8/layout/cycle3"/>
    <dgm:cxn modelId="{2E54FFFC-9C91-4D91-A50D-B3A9AF71FD6D}" type="presOf" srcId="{804C6A96-7154-4C05-8C37-7B276605352D}" destId="{A6D830D3-5825-4D14-9E37-2FA8BB7EAEE1}" srcOrd="0" destOrd="0" presId="urn:microsoft.com/office/officeart/2005/8/layout/cycle3"/>
    <dgm:cxn modelId="{FEC07233-4719-440B-BAF5-ED73C331D6D1}" type="presParOf" srcId="{F09602EA-5D47-433F-8B6D-939181259870}" destId="{923B7A39-4874-4FE8-AC21-DEFC4E2E65ED}" srcOrd="0" destOrd="0" presId="urn:microsoft.com/office/officeart/2005/8/layout/cycle3"/>
    <dgm:cxn modelId="{213D070E-B6AD-45E7-9851-795B7F464587}" type="presParOf" srcId="{923B7A39-4874-4FE8-AC21-DEFC4E2E65ED}" destId="{59FB9280-8773-4797-8E89-C835F73B8D3F}" srcOrd="0" destOrd="0" presId="urn:microsoft.com/office/officeart/2005/8/layout/cycle3"/>
    <dgm:cxn modelId="{EFC6FC96-ACC2-4768-9FC6-8D1B5EAEAD53}" type="presParOf" srcId="{923B7A39-4874-4FE8-AC21-DEFC4E2E65ED}" destId="{A6D830D3-5825-4D14-9E37-2FA8BB7EAEE1}" srcOrd="1" destOrd="0" presId="urn:microsoft.com/office/officeart/2005/8/layout/cycle3"/>
    <dgm:cxn modelId="{338580F2-B660-4A13-9683-00BEF28542E1}" type="presParOf" srcId="{923B7A39-4874-4FE8-AC21-DEFC4E2E65ED}" destId="{26DFAE15-2302-4A6C-9CE6-C46620BDA310}" srcOrd="2" destOrd="0" presId="urn:microsoft.com/office/officeart/2005/8/layout/cycle3"/>
    <dgm:cxn modelId="{D22BFFD6-B5BC-47E8-ADD6-7FB5568B2E5C}" type="presParOf" srcId="{923B7A39-4874-4FE8-AC21-DEFC4E2E65ED}" destId="{224CD8E9-258C-46C5-B839-33F1082C9248}" srcOrd="3" destOrd="0" presId="urn:microsoft.com/office/officeart/2005/8/layout/cycle3"/>
    <dgm:cxn modelId="{8F730269-080B-41FF-B462-8057652B9B5C}" type="presParOf" srcId="{923B7A39-4874-4FE8-AC21-DEFC4E2E65ED}" destId="{D4E870FF-B635-4595-B7A5-CBD6206C9C5D}" srcOrd="4" destOrd="0" presId="urn:microsoft.com/office/officeart/2005/8/layout/cycle3"/>
    <dgm:cxn modelId="{3054FB28-DEC8-4DB6-B066-A02888B5061C}" type="presParOf" srcId="{923B7A39-4874-4FE8-AC21-DEFC4E2E65ED}" destId="{CEAA49DC-138D-4B23-9075-2D8D01DCBA8C}" srcOrd="5" destOrd="0" presId="urn:microsoft.com/office/officeart/2005/8/layout/cycle3"/>
    <dgm:cxn modelId="{134F5540-B363-4F42-ACEA-4B70666C3D61}" type="presParOf" srcId="{923B7A39-4874-4FE8-AC21-DEFC4E2E65ED}" destId="{D83C0B0B-AF4D-4D10-B320-157D09AC4274}" srcOrd="6" destOrd="0" presId="urn:microsoft.com/office/officeart/2005/8/layout/cycle3"/>
    <dgm:cxn modelId="{330C5110-193A-474C-AE92-6B1810041B45}" type="presParOf" srcId="{923B7A39-4874-4FE8-AC21-DEFC4E2E65ED}" destId="{DE81B49A-59B1-4660-B5DA-0D3EEC146829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6C766-630C-48BE-B8EF-05CA04E6137A}">
      <dsp:nvSpPr>
        <dsp:cNvPr id="0" name=""/>
        <dsp:cNvSpPr/>
      </dsp:nvSpPr>
      <dsp:spPr>
        <a:xfrm>
          <a:off x="1025373" y="-25067"/>
          <a:ext cx="4606194" cy="4606194"/>
        </a:xfrm>
        <a:prstGeom prst="circularArrow">
          <a:avLst>
            <a:gd name="adj1" fmla="val 5544"/>
            <a:gd name="adj2" fmla="val 330680"/>
            <a:gd name="adj3" fmla="val 13798844"/>
            <a:gd name="adj4" fmla="val 1737203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C9F46-9B48-4638-8F24-2459C54766D5}">
      <dsp:nvSpPr>
        <dsp:cNvPr id="0" name=""/>
        <dsp:cNvSpPr/>
      </dsp:nvSpPr>
      <dsp:spPr>
        <a:xfrm>
          <a:off x="2260694" y="2585"/>
          <a:ext cx="2135552" cy="1067776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 18/19</a:t>
          </a:r>
        </a:p>
      </dsp:txBody>
      <dsp:txXfrm>
        <a:off x="2312819" y="54710"/>
        <a:ext cx="2031302" cy="963526"/>
      </dsp:txXfrm>
    </dsp:sp>
    <dsp:sp modelId="{59561DA3-717D-49B5-9F4B-4FDD49BB6AD5}">
      <dsp:nvSpPr>
        <dsp:cNvPr id="0" name=""/>
        <dsp:cNvSpPr/>
      </dsp:nvSpPr>
      <dsp:spPr>
        <a:xfrm>
          <a:off x="4128819" y="1359856"/>
          <a:ext cx="2135552" cy="1067776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16/17</a:t>
          </a:r>
        </a:p>
      </dsp:txBody>
      <dsp:txXfrm>
        <a:off x="4180944" y="1411981"/>
        <a:ext cx="2031302" cy="963526"/>
      </dsp:txXfrm>
    </dsp:sp>
    <dsp:sp modelId="{3DF6F5C8-D9E2-4D6C-963D-5E2D6F50849E}">
      <dsp:nvSpPr>
        <dsp:cNvPr id="0" name=""/>
        <dsp:cNvSpPr/>
      </dsp:nvSpPr>
      <dsp:spPr>
        <a:xfrm>
          <a:off x="3415259" y="3555968"/>
          <a:ext cx="2135552" cy="1067776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13/14</a:t>
          </a:r>
        </a:p>
      </dsp:txBody>
      <dsp:txXfrm>
        <a:off x="3467384" y="3608093"/>
        <a:ext cx="2031302" cy="963526"/>
      </dsp:txXfrm>
    </dsp:sp>
    <dsp:sp modelId="{D52E021B-D055-47B3-AB5C-89BEC2133A39}">
      <dsp:nvSpPr>
        <dsp:cNvPr id="0" name=""/>
        <dsp:cNvSpPr/>
      </dsp:nvSpPr>
      <dsp:spPr>
        <a:xfrm>
          <a:off x="1106130" y="3555968"/>
          <a:ext cx="2135552" cy="1067776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 11/12</a:t>
          </a:r>
        </a:p>
      </dsp:txBody>
      <dsp:txXfrm>
        <a:off x="1158255" y="3608093"/>
        <a:ext cx="2031302" cy="963526"/>
      </dsp:txXfrm>
    </dsp:sp>
    <dsp:sp modelId="{7F775299-4A14-4EEC-8B2E-8FDD49DA927B}">
      <dsp:nvSpPr>
        <dsp:cNvPr id="0" name=""/>
        <dsp:cNvSpPr/>
      </dsp:nvSpPr>
      <dsp:spPr>
        <a:xfrm>
          <a:off x="392570" y="1359856"/>
          <a:ext cx="2135552" cy="1067776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Damlag</a:t>
          </a:r>
        </a:p>
      </dsp:txBody>
      <dsp:txXfrm>
        <a:off x="444695" y="1411981"/>
        <a:ext cx="2031302" cy="9635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830D3-5825-4D14-9E37-2FA8BB7EAEE1}">
      <dsp:nvSpPr>
        <dsp:cNvPr id="0" name=""/>
        <dsp:cNvSpPr/>
      </dsp:nvSpPr>
      <dsp:spPr>
        <a:xfrm>
          <a:off x="1267991" y="-34238"/>
          <a:ext cx="5592016" cy="5592016"/>
        </a:xfrm>
        <a:prstGeom prst="circularArrow">
          <a:avLst>
            <a:gd name="adj1" fmla="val 5544"/>
            <a:gd name="adj2" fmla="val 330680"/>
            <a:gd name="adj3" fmla="val 14501840"/>
            <a:gd name="adj4" fmla="val 1695820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B9280-8773-4797-8E89-C835F73B8D3F}">
      <dsp:nvSpPr>
        <dsp:cNvPr id="0" name=""/>
        <dsp:cNvSpPr/>
      </dsp:nvSpPr>
      <dsp:spPr>
        <a:xfrm>
          <a:off x="3184921" y="3216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20/21</a:t>
          </a:r>
        </a:p>
      </dsp:txBody>
      <dsp:txXfrm>
        <a:off x="3227834" y="46129"/>
        <a:ext cx="1672330" cy="793252"/>
      </dsp:txXfrm>
    </dsp:sp>
    <dsp:sp modelId="{26DFAE15-2302-4A6C-9CE6-C46620BDA310}">
      <dsp:nvSpPr>
        <dsp:cNvPr id="0" name=""/>
        <dsp:cNvSpPr/>
      </dsp:nvSpPr>
      <dsp:spPr>
        <a:xfrm>
          <a:off x="5049320" y="901063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18/19</a:t>
          </a:r>
        </a:p>
      </dsp:txBody>
      <dsp:txXfrm>
        <a:off x="5092233" y="943976"/>
        <a:ext cx="1672330" cy="793252"/>
      </dsp:txXfrm>
    </dsp:sp>
    <dsp:sp modelId="{224CD8E9-258C-46C5-B839-33F1082C9248}">
      <dsp:nvSpPr>
        <dsp:cNvPr id="0" name=""/>
        <dsp:cNvSpPr/>
      </dsp:nvSpPr>
      <dsp:spPr>
        <a:xfrm>
          <a:off x="5509788" y="2918507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16/17</a:t>
          </a:r>
        </a:p>
      </dsp:txBody>
      <dsp:txXfrm>
        <a:off x="5552701" y="2961420"/>
        <a:ext cx="1672330" cy="793252"/>
      </dsp:txXfrm>
    </dsp:sp>
    <dsp:sp modelId="{D4E870FF-B635-4595-B7A5-CBD6206C9C5D}">
      <dsp:nvSpPr>
        <dsp:cNvPr id="0" name=""/>
        <dsp:cNvSpPr/>
      </dsp:nvSpPr>
      <dsp:spPr>
        <a:xfrm>
          <a:off x="4219584" y="4536372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13/14/15</a:t>
          </a:r>
        </a:p>
      </dsp:txBody>
      <dsp:txXfrm>
        <a:off x="4262497" y="4579285"/>
        <a:ext cx="1672330" cy="793252"/>
      </dsp:txXfrm>
    </dsp:sp>
    <dsp:sp modelId="{CEAA49DC-138D-4B23-9075-2D8D01DCBA8C}">
      <dsp:nvSpPr>
        <dsp:cNvPr id="0" name=""/>
        <dsp:cNvSpPr/>
      </dsp:nvSpPr>
      <dsp:spPr>
        <a:xfrm>
          <a:off x="2150258" y="4536372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12</a:t>
          </a:r>
        </a:p>
      </dsp:txBody>
      <dsp:txXfrm>
        <a:off x="2193171" y="4579285"/>
        <a:ext cx="1672330" cy="793252"/>
      </dsp:txXfrm>
    </dsp:sp>
    <dsp:sp modelId="{D83C0B0B-AF4D-4D10-B320-157D09AC4274}">
      <dsp:nvSpPr>
        <dsp:cNvPr id="0" name=""/>
        <dsp:cNvSpPr/>
      </dsp:nvSpPr>
      <dsp:spPr>
        <a:xfrm>
          <a:off x="860055" y="2918507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 10/11</a:t>
          </a:r>
        </a:p>
      </dsp:txBody>
      <dsp:txXfrm>
        <a:off x="902968" y="2961420"/>
        <a:ext cx="1672330" cy="793252"/>
      </dsp:txXfrm>
    </dsp:sp>
    <dsp:sp modelId="{DE81B49A-59B1-4660-B5DA-0D3EEC146829}">
      <dsp:nvSpPr>
        <dsp:cNvPr id="0" name=""/>
        <dsp:cNvSpPr/>
      </dsp:nvSpPr>
      <dsp:spPr>
        <a:xfrm>
          <a:off x="1320523" y="901063"/>
          <a:ext cx="1758156" cy="879078"/>
        </a:xfrm>
        <a:prstGeom prst="roundRect">
          <a:avLst/>
        </a:prstGeom>
        <a:solidFill>
          <a:srgbClr val="A5A5A5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Herr – Senior och reservlag</a:t>
          </a:r>
        </a:p>
      </dsp:txBody>
      <dsp:txXfrm>
        <a:off x="1363436" y="943976"/>
        <a:ext cx="1672330" cy="793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EC960-F9C2-4399-B75E-A6638655F3AF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2B331-1664-40B3-A0E2-145D615F3A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314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0C3FB-7D17-FC3E-EB37-1DE8D15D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1C1B170-406D-0B8D-4D26-C6643CE4AA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2C44D66-3EB6-CE6C-A64E-5DB25BA71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A5F44D-45A6-58F7-3827-25DE6C1FF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32B331-1664-40B3-A0E2-145D615F3AE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430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Nolltoleranskortet: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visa kortet och berätta om hur det kommer att användas i ert lag, t.ex. att ni kommer att prata om det innan matchen och sedan på träningen efter matchen (om hur spelarna upplevde matchen)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9179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Diskutera ev. försäljning under året. Ansvariga för planering mm vid en försäljning kan t.ex. vara administratörer och ansvariga för lagkassan.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425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Diskutera eventuella lagaktiviteter och om enbart lagkassan ska användas till dessa eller om spelare även kan betala en del saker ur egen kassa.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8668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BA8BA-93CA-F20C-436B-D0158AE26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BDA7F06-5C11-7FC1-5AAD-DC53CF9C6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DC89324-688C-BE07-6F06-5756F46B8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DEADA28-30B7-8515-8DB8-51181EA85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32B331-1664-40B3-A0E2-145D615F3AE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594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32B331-1664-40B3-A0E2-145D615F3AE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92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I Jämjö GoIF kan man lösa ett stödmedlemskap eller ett aktivt medlemskap med träningsavgift. </a:t>
            </a:r>
            <a:r>
              <a:rPr lang="sv-SE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Avgifterna används till drift och underhåll av anläggningen, cuper, evenemang mm. Beslut om nya avgifter tas på årsmötet i mars varje år.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9081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32B331-1664-40B3-A0E2-145D615F3AE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852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Obligatoriska uppgifter: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Varje lag får tider och uppgifter tilldelade och görs sedan ett schema över bemanningen. Schemat lämnas in till ansvarig i föreningen för respektive uppdrag. Scheman kan göras av ledare eller administratörer. Uppdrag/försäljning kan tillkomma under året.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Bingolotter: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alla ska sälja minst ett grundpaket. Grundpaketen kan variera, men t.ex. 1 uppesittarlott, 1 nyårslott och en adventskalender.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Statistik: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förs för att fördela uppdragen jämt mellan alla föräldrar.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7875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Statistik: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förs för att fördela uppdragen jämt mellan alla föräldrar.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1894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Kommunikationsvägar: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t.ex. laget.se, sms,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whatsup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messenger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Ledare, föräldrar: </a:t>
            </a:r>
            <a:r>
              <a:rPr lang="sv-SE" b="0" dirty="0">
                <a:latin typeface="Arial" panose="020B0604020202020204" pitchFamily="34" charset="0"/>
                <a:cs typeface="Arial" panose="020B0604020202020204" pitchFamily="34" charset="0"/>
              </a:rPr>
              <a:t>T.ex.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blir alla lyssnade på? Svarar alla på kallelser i laget.se?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Ledare, spelare: </a:t>
            </a:r>
            <a:r>
              <a:rPr lang="sv-SE" b="0" dirty="0">
                <a:latin typeface="Arial" panose="020B0604020202020204" pitchFamily="34" charset="0"/>
                <a:cs typeface="Arial" panose="020B0604020202020204" pitchFamily="34" charset="0"/>
              </a:rPr>
              <a:t>T.ex.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blir spelarna lyssnade på? Kommer det fram saker hemma som spelarna upplever är jobbiga på träningar/matcher?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980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Vid behov: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påminn om att spelare ska komma med knutna skor med dubbelknut och kläder efter väder.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2B331-1664-40B3-A0E2-145D615F3AE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152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4AC8D7-8191-748A-A9DB-9B60E96F3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47ECADF-F4AE-8840-374D-A895872A2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C6DFE4-9F45-0989-EA33-48326663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9197E63-25AD-3705-73C0-73FB9318C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057F72-1581-26BD-3FB5-B1B81F97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79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90766C-D178-B447-C5CD-0576ADB42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01B834-8DF0-1124-BCBA-5548651F6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3CEB01-D656-DC5C-EB21-A13FD1F50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A8AE8C-4AC6-5725-8972-B9EC98C2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9B7D1D-DFB3-E479-8A89-01645660C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7180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98307A9-747A-E9D3-6EAC-185A1264F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29D629-C385-A3AB-5766-42C97A9D6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E2BFE4-2625-3D6A-4C2B-72D52D34C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5E0F54-45F3-A081-AD99-BF6FB54A1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7E89FB-7F71-291D-B52D-37983136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76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926E6F-EFA6-A733-E2F9-32FE01F6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9559E5-DE8A-3F79-E96A-80BB33088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E7AB21-1AE4-E0B8-1550-01A4ADD6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39ECE1-3E73-E9BF-2E44-6A45374D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2568E9-2533-87FA-0336-BDA38EA0A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60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3314B1-3F3D-7685-9FCF-0B5EF29A3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C6385E8-0B0D-D5DE-A901-5B72E1616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4D1D94-8979-7CA7-9499-93C0CE83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A7A19C-93B9-F856-7639-D4791518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E55544-75B2-B8B5-3207-15B4BA0D2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1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4F1D31-BA63-354B-C6E5-4AE63123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F77F0C-E2CA-DEC1-429A-6DEBEB3E2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7D04283-BEDB-E2A3-949D-1F63D6A11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0542C0A-FF6D-70E7-A2D1-2C1F474D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46411D-9989-0E08-AC66-147964467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189BB05-A2CD-61FB-4FC4-99904F97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535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AEC2A6-42CB-D9B3-1C2A-58C76725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7D4DAC-FA36-F4F7-11D3-CBB21DD6D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F41C57-CD4F-CA8F-9DA9-F1BE2E5B1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FE4504A-3274-55DC-43CE-F47564500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31B5544-D6B4-A4E4-4670-7D6A1E2FC9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2A9243A-9CCF-7575-27B1-F3045C78E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AB468A-6BAB-E4F6-46D2-035B4AD7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BFF51CE-BE41-866F-6E0D-0B5F07624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5345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A1D879-1585-105B-D9E6-DFB280C1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9F63C7-2A4A-B8D7-A5B9-04AAD7A18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F2D6D2E-46DF-96D7-F398-B3D597212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4BF3030-DC01-E4EF-B222-0BAEE50A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70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2640ADC-C56E-CFE6-7800-E14D3DFD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D4ABAD-352E-32DC-95E4-B446A8FB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7C57AE8-6370-E267-85AB-BF41A328A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35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D88121-5F47-4FFF-885D-6BFCE5CF9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479CF-73A8-9411-C087-F52ECE836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9008E0-C6F0-5F07-2236-BF7266FE5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0460F4-32D4-3E06-7713-A5A4143F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57EE35-A615-E263-3900-6FF4541FD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454BE6-8D76-F9CC-BDAE-C5698B00C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11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F1DAFF-2672-845E-C83D-5C93CDF1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72489DC-5C27-B1EC-9EC0-45B7786D4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C77BA4-F597-7485-61F0-400DC8EBC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454171-2AC0-CC90-5C6F-67DD26639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18FE578-3E05-159E-9089-E5DEAE69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84223A8-F627-8D6B-F132-46C542D7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37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401B026-7124-58FC-36D1-F2893D08F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DB198F-DB09-B5CC-5DF4-9817676B4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941EC3-4AB7-3BD0-C21D-DB1DFC294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305CF-8867-49A1-9371-F084EE9F3486}" type="datetimeFigureOut">
              <a:rPr lang="sv-SE" smtClean="0"/>
              <a:t>2025-11-09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FEBC62-A4C6-B996-14A5-B7470B680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73537D-E51C-DC71-7E5D-B73593E47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75107-86F9-4510-9158-423116F57696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093A13E-6343-AE1C-ED61-F988C95212C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141075" y="63500"/>
            <a:ext cx="10160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Öppen information</a:t>
            </a:r>
          </a:p>
        </p:txBody>
      </p:sp>
    </p:spTree>
    <p:extLst>
      <p:ext uri="{BB962C8B-B14F-4D97-AF65-F5344CB8AC3E}">
        <p14:creationId xmlns:p14="http://schemas.microsoft.com/office/powerpoint/2010/main" val="21920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JamjoGoIF/Docume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C6F1562-5670-6D2C-FFAD-19A122C94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8599" y="288453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sv-SE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1956ED8-0538-D79B-5142-41A838F91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0464" y="2609905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Säsongen 2026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C1FDE3D-4212-A7B0-214C-88AF27F6F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950" y="1312409"/>
            <a:ext cx="1905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6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05" y="448055"/>
            <a:ext cx="4079590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Kommunikation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2895" y="788855"/>
            <a:ext cx="5135293" cy="5896737"/>
          </a:xfrm>
        </p:spPr>
        <p:txBody>
          <a:bodyPr anchor="ctr">
            <a:norm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Är det bra kommunikationsvägar för information vi har idag? </a:t>
            </a: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Kommunikation – ledare och föräldrar.</a:t>
            </a: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Kommunikation – ledare och spelare.</a:t>
            </a: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29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88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507" y="1151636"/>
            <a:ext cx="5135293" cy="5066792"/>
          </a:xfrm>
        </p:spPr>
        <p:txBody>
          <a:bodyPr anchor="ctr">
            <a:normAutofit fontScale="625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r>
              <a:rPr lang="sv-SE" sz="3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vilka dagar och tider ni har träningar.</a:t>
            </a:r>
          </a:p>
          <a:p>
            <a:endParaRPr lang="sv-SE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Berätta om ev. träningsupplägg mm.</a:t>
            </a:r>
          </a:p>
          <a:p>
            <a:pPr marL="0" indent="0">
              <a:buNone/>
            </a:pPr>
            <a:endParaRPr lang="sv-S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Kom i tid eller meddela sen ankomst innan.</a:t>
            </a:r>
          </a:p>
          <a:p>
            <a:pPr marL="0" indent="0">
              <a:buNone/>
            </a:pPr>
            <a:endParaRPr lang="sv-S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Viktigt att alla svarar på kallelser i laget.se.</a:t>
            </a: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24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7" y="325999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410" y="704088"/>
            <a:ext cx="5135293" cy="5753862"/>
          </a:xfrm>
        </p:spPr>
        <p:txBody>
          <a:bodyPr anchor="ctr">
            <a:normAutofit fontScale="250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Seriespel – fyll i hur serien ser ut för ert lag, t.ex. nivå och antal lag i seriespel eller SUH och när det börjar.</a:t>
            </a:r>
          </a:p>
          <a:p>
            <a:pPr marL="0" indent="0">
              <a:buNone/>
            </a:pPr>
            <a:endParaRPr lang="sv-SE" sz="9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Träningsmatcher – fyll i när träningsmatcherna börjar.</a:t>
            </a: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hur många som kommer att kallas till varje match, om några kommer få stå över mm.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Nolltoleranskortet.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6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71" y="347472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Cuper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8025" y="795020"/>
            <a:ext cx="5135293" cy="5066792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/>
          </a:p>
          <a:p>
            <a:r>
              <a:rPr lang="sv-SE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om ni har några cuper planerade under året och vad som behöver göras innan t.ex. försäljning.</a:t>
            </a:r>
          </a:p>
          <a:p>
            <a:pPr marL="0" indent="0">
              <a:buNone/>
            </a:pPr>
            <a:endParaRPr lang="sv-SE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3100" dirty="0">
                <a:latin typeface="Arial" panose="020B0604020202020204" pitchFamily="34" charset="0"/>
                <a:cs typeface="Arial" panose="020B0604020202020204" pitchFamily="34" charset="0"/>
              </a:rPr>
              <a:t>Föreningen står för en anmälningsavgift per lag och år, upp till 1500 kr. Resterande får lagen betala för själva.</a:t>
            </a:r>
          </a:p>
          <a:p>
            <a:pPr marL="0" indent="0">
              <a:buNone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26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83" y="474050"/>
            <a:ext cx="4105168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Administratörer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247" y="1541123"/>
            <a:ext cx="6468493" cy="4959221"/>
          </a:xfrm>
        </p:spPr>
        <p:txBody>
          <a:bodyPr anchor="ctr">
            <a:normAutofit fontScale="250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/>
          </a:p>
          <a:p>
            <a:endParaRPr lang="sv-SE" sz="2600" dirty="0"/>
          </a:p>
          <a:p>
            <a:endParaRPr lang="sv-SE" sz="2600" dirty="0"/>
          </a:p>
          <a:p>
            <a:endParaRPr lang="sv-SE" sz="2600" dirty="0"/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Varje lag har egna administratörer. 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Uppgifterna kan delas in i olika ansvarsområden för olika administratörer.</a:t>
            </a: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Samordna uppdrag från föreningen, </a:t>
            </a:r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t.ex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   - Scheman kiosk, KM, </a:t>
            </a:r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höstcup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mm.</a:t>
            </a: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   - Bingolotter</a:t>
            </a: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Samordna uppdrag kring egna laget, t.ex.</a:t>
            </a: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   - Med ledare ordna lagaktiviteter</a:t>
            </a: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   - Försäljning till lagkassan</a:t>
            </a: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om ni har fler saker inom ert lag</a:t>
            </a:r>
          </a:p>
          <a:p>
            <a:pPr marL="0" indent="0">
              <a:buNone/>
            </a:pPr>
            <a:endParaRPr lang="sv-SE" sz="9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om ni behöver välja nya administratörer.</a:t>
            </a: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30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7" y="448056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Lagkassa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554" y="971216"/>
            <a:ext cx="5135293" cy="5066792"/>
          </a:xfrm>
        </p:spPr>
        <p:txBody>
          <a:bodyPr anchor="ctr">
            <a:normAutofit fontScale="250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57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/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som är ansvariga för lagkontot. </a:t>
            </a:r>
            <a:r>
              <a:rPr lang="sv-SE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 i om ni behöver välja nya eller starta ett konto.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Att använda till olika aktiviteter, cuper, avslutningar mm.</a:t>
            </a: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Gemensam försäljning, för att få in pengar till lagkassan. 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Spelarna och ledarna väljer tillsammans vilka aktiviteter som ska göras för lagkassan.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44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0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041" y="474050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Lagaktiviteter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528" y="683540"/>
            <a:ext cx="5135293" cy="5066792"/>
          </a:xfrm>
        </p:spPr>
        <p:txBody>
          <a:bodyPr anchor="ctr">
            <a:normAutofit fontScale="400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5700" b="1" dirty="0"/>
          </a:p>
          <a:p>
            <a:pPr marL="0" indent="0">
              <a:buNone/>
            </a:pPr>
            <a:endParaRPr lang="sv-SE" sz="5700" b="1" dirty="0"/>
          </a:p>
          <a:p>
            <a:pPr marL="0" indent="0">
              <a:buNone/>
            </a:pPr>
            <a:endParaRPr lang="sv-SE" sz="2900" b="1" dirty="0"/>
          </a:p>
          <a:p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Aktiviteter utöver träningar/matcher.</a:t>
            </a:r>
          </a:p>
          <a:p>
            <a:pPr marL="0" indent="0">
              <a:buNone/>
            </a:pPr>
            <a:endParaRPr lang="sv-SE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Betala själva vid aktiviteter? Summa?</a:t>
            </a:r>
          </a:p>
          <a:p>
            <a:endParaRPr lang="sv-SE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Lagkassa.</a:t>
            </a:r>
          </a:p>
          <a:p>
            <a:pPr marL="0" indent="0">
              <a:buNone/>
            </a:pPr>
            <a:endParaRPr lang="sv-SE" sz="5100" dirty="0"/>
          </a:p>
          <a:p>
            <a:pPr marL="0" indent="0">
              <a:buNone/>
            </a:pPr>
            <a:endParaRPr lang="sv-SE" sz="44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30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7" y="484324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1554" y="803876"/>
            <a:ext cx="4705241" cy="506679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9600" dirty="0"/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Övriga frågor.</a:t>
            </a:r>
          </a:p>
          <a:p>
            <a:pPr marL="0" indent="0">
              <a:buNone/>
            </a:pPr>
            <a:endParaRPr lang="sv-SE" sz="44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92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C6F1562-5670-6D2C-FFAD-19A122C94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8599" y="288453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sv-SE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1956ED8-0538-D79B-5142-41A838F91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0464" y="2609905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C1FDE3D-4212-A7B0-214C-88AF27F6F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950" y="1312409"/>
            <a:ext cx="1905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5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55" y="347472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Dagordning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6707" y="480631"/>
            <a:ext cx="5135293" cy="5896737"/>
          </a:xfrm>
        </p:spPr>
        <p:txBody>
          <a:bodyPr anchor="ctr">
            <a:normAutofit fontScale="25000" lnSpcReduction="20000"/>
          </a:bodyPr>
          <a:lstStyle/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Föreningens lag 2026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Info från föreningen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Medlems- och träningsavgift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Policydokument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Uppdrag från föreningen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Uppdrag från laget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Kommunikation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Cuper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Administratörer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Lagkassa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Lagaktiviteter</a:t>
            </a: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9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194CA-5A52-6D5B-1712-FD1C436F6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41E6C03-8A70-6158-0CFF-B7ECF7419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BA00FD-08E5-F255-818A-54754F8E8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405D697-410C-5454-5BE0-0C860FC30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7655577-B75E-40ED-3EA6-E1D7CBED3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52" y="448056"/>
            <a:ext cx="3724275" cy="298094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Föreningens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 2026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B748707-53A3-7991-EA1D-229736ACC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719" y="1068513"/>
            <a:ext cx="5141389" cy="53088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4615CA9-A03D-892C-13E5-8AAB0B737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4BB786F-4D89-9133-B213-37C8E7575844}"/>
              </a:ext>
            </a:extLst>
          </p:cNvPr>
          <p:cNvSpPr txBox="1"/>
          <p:nvPr/>
        </p:nvSpPr>
        <p:spPr>
          <a:xfrm>
            <a:off x="6220894" y="6128625"/>
            <a:ext cx="6106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/>
          </a:p>
          <a:p>
            <a:endParaRPr lang="sv-S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19EFF0C-81C5-8AAD-D9FD-DE3DBC3B6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607344"/>
              </p:ext>
            </p:extLst>
          </p:nvPr>
        </p:nvGraphicFramePr>
        <p:xfrm>
          <a:off x="5533534" y="1244338"/>
          <a:ext cx="6656942" cy="4626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016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C3F388-9C89-708F-FE72-4303EAFCC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2EAB3E-2416-1C3C-AFC8-157F83335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C6340CE-F109-828B-11DB-74105D6F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B9F2EC-9948-AD6B-84FC-3B6355F36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F29D85C-8C52-3AE2-3F14-2A502926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52" y="448056"/>
            <a:ext cx="3724275" cy="298094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Föreningens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 2026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0C33D8-21D9-C06B-A2EE-A4BBE199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719" y="1068513"/>
            <a:ext cx="5141389" cy="53088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6C66765-2C99-A92E-B51D-347AE11AB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633AFB0-FC11-6B23-AA3E-E8EFD4379312}"/>
              </a:ext>
            </a:extLst>
          </p:cNvPr>
          <p:cNvSpPr txBox="1"/>
          <p:nvPr/>
        </p:nvSpPr>
        <p:spPr>
          <a:xfrm>
            <a:off x="6220894" y="6128625"/>
            <a:ext cx="6106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144C094-6B3B-818C-EFED-246CD55BD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65318"/>
              </p:ext>
            </p:extLst>
          </p:nvPr>
        </p:nvGraphicFramePr>
        <p:xfrm>
          <a:off x="4705254" y="6190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67304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99" y="347472"/>
            <a:ext cx="3724275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 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b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411" y="2829885"/>
            <a:ext cx="6210884" cy="582294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Följ Jämjö GoIF via sociala medier och laget.se för veckobrev, krönikor, information mm.</a:t>
            </a:r>
          </a:p>
          <a:p>
            <a:pPr marL="0" indent="0">
              <a:buNone/>
            </a:pP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Jämjö GoIF är anslutna till fritidskortet.</a:t>
            </a:r>
          </a:p>
          <a:p>
            <a:pPr marL="0" indent="0">
              <a:buNone/>
            </a:pP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Årsmöte mars 2026.</a:t>
            </a:r>
          </a:p>
          <a:p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Pågående arbete kring byte av konstgräsplanen.</a:t>
            </a:r>
          </a:p>
          <a:p>
            <a:pPr marL="0" indent="0">
              <a:buNone/>
            </a:pP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Jämjö GoIF äger sin egen anläggning och bedriver verksamheten med egen ekonomi. Detta gör att alla behöver hjälpas åt med aktiviteter som ger föreningen inkomst.</a:t>
            </a:r>
          </a:p>
          <a:p>
            <a:pPr marL="0" indent="0">
              <a:buNone/>
            </a:pPr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Pågående arbete med RF-SISU och ungdomsledarna  kring bl.a. kommunikation, matchsituationer (speltid, toppning mm), samt att ha en röd tråd i föreningens verksamhet.</a:t>
            </a:r>
          </a:p>
          <a:p>
            <a:endParaRPr lang="sv-S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2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60" y="480631"/>
            <a:ext cx="4185715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Medlems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och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träningsavgift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8484" y="675840"/>
            <a:ext cx="5135293" cy="58967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Enskild medlem 600:- samt en träningsavgift 400:-</a:t>
            </a: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Familj 800:- samt en träningsavgift/aktiv 400:-</a:t>
            </a: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Stödmedlem 200:-</a:t>
            </a:r>
          </a:p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Outdoor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medlem 100:-, samt träningskort 300:- á 10 tillfällen.</a:t>
            </a:r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04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72" y="448056"/>
            <a:ext cx="4160897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okument</a:t>
            </a:r>
            <a:b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förväntansdokument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9591" y="1013987"/>
            <a:ext cx="6268802" cy="399660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Förväntansdokument för spelare, ledare och föräldrar finns på Jämjö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GoIF:s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hemsida:</a:t>
            </a:r>
          </a:p>
          <a:p>
            <a:pPr marL="0" indent="0">
              <a:buNone/>
            </a:pP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https://www.laget.se/JamjoGoIF/Document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88" y="347472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Uppdrag</a:t>
            </a:r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605" y="1582219"/>
            <a:ext cx="5834126" cy="4798033"/>
          </a:xfrm>
        </p:spPr>
        <p:txBody>
          <a:bodyPr anchor="ctr">
            <a:normAutofit fontScale="250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Obligatoriska uppgifter för alla lag i föreningen: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Kiosk vid varje match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Lövmarknaden (juni)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Höstcupen (september)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KM (26-27 december)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Bingolotter, kalendrar (påsk, jul och nyår)</a:t>
            </a:r>
          </a:p>
          <a:p>
            <a:pPr marL="0" indent="0">
              <a:buNone/>
            </a:pPr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sv-SE" sz="8800" i="1" dirty="0">
                <a:latin typeface="Arial" panose="020B0604020202020204" pitchFamily="34" charset="0"/>
                <a:cs typeface="Arial" panose="020B0604020202020204" pitchFamily="34" charset="0"/>
              </a:rPr>
              <a:t>Mer uppdrag/försäljning kan tillkomma </a:t>
            </a:r>
          </a:p>
          <a:p>
            <a:pPr marL="0" indent="0">
              <a:buNone/>
            </a:pPr>
            <a:endParaRPr lang="sv-SE" sz="8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Tider och uppgifter tilldelas varje lag av ansvarig i föreningen för respektive uppdrag. </a:t>
            </a:r>
          </a:p>
          <a:p>
            <a:pPr marL="0" indent="0">
              <a:buNone/>
            </a:pPr>
            <a:endParaRPr lang="sv-SE" sz="8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Om spelare/förälder ej kan tilldelad tid, så ansvarar denne själv för att byta med någon annan.</a:t>
            </a:r>
          </a:p>
          <a:p>
            <a:pPr marL="0" indent="0">
              <a:buNone/>
            </a:pPr>
            <a:endParaRPr lang="sv-SE" sz="8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Statistik förs i laget över vilka föräldrar som hjälper till.</a:t>
            </a:r>
          </a:p>
          <a:p>
            <a:pPr marL="0" indent="0">
              <a:buNone/>
            </a:pPr>
            <a:endParaRPr lang="sv-SE" sz="8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60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53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768269-37F1-E88A-9DD4-7B99ECD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7" y="448056"/>
            <a:ext cx="3529953" cy="29809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Uppdrag</a:t>
            </a:r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US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laget</a:t>
            </a:r>
            <a:endParaRPr lang="en-US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5E666-25CC-8E20-FCCA-F577EEF6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349" y="704088"/>
            <a:ext cx="5135293" cy="5066792"/>
          </a:xfrm>
        </p:spPr>
        <p:txBody>
          <a:bodyPr anchor="ctr">
            <a:normAutofit fontScale="32500" lnSpcReduction="20000"/>
          </a:bodyPr>
          <a:lstStyle/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3200" b="1" dirty="0"/>
          </a:p>
          <a:p>
            <a:pPr marL="0" indent="0">
              <a:buNone/>
            </a:pPr>
            <a:endParaRPr lang="sv-SE" sz="2900" b="1" dirty="0"/>
          </a:p>
          <a:p>
            <a:pPr marL="0" indent="0">
              <a:buNone/>
            </a:pPr>
            <a:endParaRPr lang="sv-SE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7400" dirty="0">
                <a:latin typeface="Arial" panose="020B0604020202020204" pitchFamily="34" charset="0"/>
                <a:cs typeface="Arial" panose="020B0604020202020204" pitchFamily="34" charset="0"/>
              </a:rPr>
              <a:t>Obligatoriska uppgifter, t.ex. tvätt,  försäljning till lagkassan mm.</a:t>
            </a:r>
          </a:p>
          <a:p>
            <a:endParaRPr lang="sv-SE" sz="7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7400" dirty="0">
                <a:latin typeface="Arial" panose="020B0604020202020204" pitchFamily="34" charset="0"/>
                <a:cs typeface="Arial" panose="020B0604020202020204" pitchFamily="34" charset="0"/>
              </a:rPr>
              <a:t>Statistik förs över vilka föräldrar som hjälper till.</a:t>
            </a:r>
          </a:p>
          <a:p>
            <a:pPr marL="0" indent="0">
              <a:buNone/>
            </a:pPr>
            <a:endParaRPr lang="sv-SE" sz="7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7400" dirty="0">
                <a:latin typeface="Arial" panose="020B0604020202020204" pitchFamily="34" charset="0"/>
                <a:cs typeface="Arial" panose="020B0604020202020204" pitchFamily="34" charset="0"/>
              </a:rPr>
              <a:t>Insatser vid lagaktiviteter, hjälp vid träningar/matcher mm.</a:t>
            </a:r>
          </a:p>
          <a:p>
            <a:pPr marL="0" indent="0">
              <a:buNone/>
            </a:pPr>
            <a:endParaRPr lang="sv-SE" sz="4400" dirty="0"/>
          </a:p>
          <a:p>
            <a:pPr marL="0" indent="0">
              <a:buNone/>
            </a:pPr>
            <a:endParaRPr lang="sv-SE" sz="8300" b="1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20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AB3E06-04A8-6415-3DF1-7D46A519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53" y="3328416"/>
            <a:ext cx="190821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rlskrona kommun - Bär">
    <a:dk1>
      <a:sysClr val="windowText" lastClr="000000"/>
    </a:dk1>
    <a:lt1>
      <a:sysClr val="window" lastClr="FFFFFF"/>
    </a:lt1>
    <a:dk2>
      <a:srgbClr val="D0DAE6"/>
    </a:dk2>
    <a:lt2>
      <a:srgbClr val="E7E6E6"/>
    </a:lt2>
    <a:accent1>
      <a:srgbClr val="81203B"/>
    </a:accent1>
    <a:accent2>
      <a:srgbClr val="14467B"/>
    </a:accent2>
    <a:accent3>
      <a:srgbClr val="B19C80"/>
    </a:accent3>
    <a:accent4>
      <a:srgbClr val="2F746A"/>
    </a:accent4>
    <a:accent5>
      <a:srgbClr val="AC480D"/>
    </a:accent5>
    <a:accent6>
      <a:srgbClr val="CAAC00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Karlskrona kommun - Bär">
    <a:dk1>
      <a:sysClr val="windowText" lastClr="000000"/>
    </a:dk1>
    <a:lt1>
      <a:sysClr val="window" lastClr="FFFFFF"/>
    </a:lt1>
    <a:dk2>
      <a:srgbClr val="D0DAE6"/>
    </a:dk2>
    <a:lt2>
      <a:srgbClr val="E7E6E6"/>
    </a:lt2>
    <a:accent1>
      <a:srgbClr val="81203B"/>
    </a:accent1>
    <a:accent2>
      <a:srgbClr val="14467B"/>
    </a:accent2>
    <a:accent3>
      <a:srgbClr val="B19C80"/>
    </a:accent3>
    <a:accent4>
      <a:srgbClr val="2F746A"/>
    </a:accent4>
    <a:accent5>
      <a:srgbClr val="AC480D"/>
    </a:accent5>
    <a:accent6>
      <a:srgbClr val="CAAC00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3808</TotalTime>
  <Words>1027</Words>
  <Application>Microsoft Office PowerPoint</Application>
  <PresentationFormat>Bredbild</PresentationFormat>
  <Paragraphs>311</Paragraphs>
  <Slides>18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Office-tema</vt:lpstr>
      <vt:lpstr>Föräldramöte</vt:lpstr>
      <vt:lpstr>Dagordning</vt:lpstr>
      <vt:lpstr>Föreningens lag 2026</vt:lpstr>
      <vt:lpstr>Föreningens lag 2026</vt:lpstr>
      <vt:lpstr>Info från föreningen</vt:lpstr>
      <vt:lpstr>Medlems- och träningsavgift</vt:lpstr>
      <vt:lpstr>Dokument - förväntansdokument</vt:lpstr>
      <vt:lpstr>Uppdrag från föreningen</vt:lpstr>
      <vt:lpstr>Uppdrag från laget</vt:lpstr>
      <vt:lpstr>Kommunikation</vt:lpstr>
      <vt:lpstr>Träningar </vt:lpstr>
      <vt:lpstr> Matcher </vt:lpstr>
      <vt:lpstr>Cuper</vt:lpstr>
      <vt:lpstr>Administratörer</vt:lpstr>
      <vt:lpstr>Lagkassa</vt:lpstr>
      <vt:lpstr>Lagaktiviteter</vt:lpstr>
      <vt:lpstr>Övrigt</vt:lpstr>
      <vt:lpstr>Tack för idag!</vt:lpstr>
    </vt:vector>
  </TitlesOfParts>
  <Company>Karlskrona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Linda Rönning</dc:creator>
  <cp:lastModifiedBy>Roger Nilsson</cp:lastModifiedBy>
  <cp:revision>86</cp:revision>
  <dcterms:created xsi:type="dcterms:W3CDTF">2023-01-09T16:23:31Z</dcterms:created>
  <dcterms:modified xsi:type="dcterms:W3CDTF">2025-11-09T20:54:57Z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769b135-119e-46d3-9105-ea0a4421414c_Enabled">
    <vt:lpwstr>true</vt:lpwstr>
  </property>
  <property fmtid="{D5CDD505-2E9C-101B-9397-08002B2CF9AE}" pid="3" name="MSIP_Label_3769b135-119e-46d3-9105-ea0a4421414c_SetDate">
    <vt:lpwstr>2024-01-11T13:19:21Z</vt:lpwstr>
  </property>
  <property fmtid="{D5CDD505-2E9C-101B-9397-08002B2CF9AE}" pid="4" name="MSIP_Label_3769b135-119e-46d3-9105-ea0a4421414c_Method">
    <vt:lpwstr>Privileged</vt:lpwstr>
  </property>
  <property fmtid="{D5CDD505-2E9C-101B-9397-08002B2CF9AE}" pid="5" name="MSIP_Label_3769b135-119e-46d3-9105-ea0a4421414c_Name">
    <vt:lpwstr>Öppen information</vt:lpwstr>
  </property>
  <property fmtid="{D5CDD505-2E9C-101B-9397-08002B2CF9AE}" pid="6" name="MSIP_Label_3769b135-119e-46d3-9105-ea0a4421414c_SiteId">
    <vt:lpwstr>1ff1a55c-17d0-4282-b9a5-2567952b6bb2</vt:lpwstr>
  </property>
  <property fmtid="{D5CDD505-2E9C-101B-9397-08002B2CF9AE}" pid="7" name="MSIP_Label_3769b135-119e-46d3-9105-ea0a4421414c_ActionId">
    <vt:lpwstr>e4b3b376-26da-4688-b1a1-8a824054e28f</vt:lpwstr>
  </property>
  <property fmtid="{D5CDD505-2E9C-101B-9397-08002B2CF9AE}" pid="8" name="MSIP_Label_3769b135-119e-46d3-9105-ea0a4421414c_ContentBits">
    <vt:lpwstr>1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Öppen information</vt:lpwstr>
  </property>
</Properties>
</file>