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437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22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4102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6403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2310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576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967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360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545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369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340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2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229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4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457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062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98B62-DBA2-4F24-87DE-4EAD32F18EA5}" type="datetimeFigureOut">
              <a:rPr lang="sv-SE" smtClean="0"/>
              <a:t>2020-11-04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E52994-F158-47F1-85FA-48E31F7855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427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Projekt </a:t>
            </a:r>
            <a:r>
              <a:rPr lang="sv-SE" dirty="0"/>
              <a:t>LED-belysning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sz="1800" dirty="0" smtClean="0"/>
              <a:t>Delfinansierat via </a:t>
            </a:r>
            <a:r>
              <a:rPr lang="sv-SE" sz="1800" dirty="0"/>
              <a:t>Länsstyrelsen med medel från Europeiska jordbruksfonden</a:t>
            </a:r>
            <a:r>
              <a:rPr lang="sv-SE" sz="1800"/>
              <a:t/>
            </a:r>
            <a:br>
              <a:rPr lang="sv-SE" sz="1800"/>
            </a:br>
            <a:r>
              <a:rPr lang="sv-SE" sz="1800" smtClean="0"/>
              <a:t>samt bidrag </a:t>
            </a:r>
            <a:r>
              <a:rPr lang="sv-SE" sz="1800" dirty="0" smtClean="0"/>
              <a:t>från </a:t>
            </a:r>
            <a:r>
              <a:rPr lang="sv-SE" sz="1800" smtClean="0"/>
              <a:t>Blekinge Idrottsförbund.</a:t>
            </a:r>
            <a:r>
              <a:rPr lang="sv-SE" sz="1800" dirty="0"/>
              <a:t/>
            </a:r>
            <a:br>
              <a:rPr lang="sv-SE" sz="1800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509847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Syftet med projektet var att byta ut den gamla befintliga planbelysningen till ett mer miljövänligt och energisnålt alternativ. </a:t>
            </a:r>
          </a:p>
          <a:p>
            <a:r>
              <a:rPr lang="sv-SE" dirty="0"/>
              <a:t>Den gamla belysningen bestod av kvicksilverlampor som förbrukade stora mängder energi. </a:t>
            </a:r>
            <a:r>
              <a:rPr lang="sv-SE" dirty="0" smtClean="0"/>
              <a:t>Livslängden </a:t>
            </a:r>
            <a:r>
              <a:rPr lang="sv-SE" dirty="0"/>
              <a:t>var inte lång och det var kostsamt att byta defekta armaturer.</a:t>
            </a:r>
          </a:p>
          <a:p>
            <a:r>
              <a:rPr lang="sv-SE" dirty="0" smtClean="0"/>
              <a:t>Resultat </a:t>
            </a:r>
            <a:r>
              <a:rPr lang="sv-SE" dirty="0"/>
              <a:t>av projektet är att </a:t>
            </a:r>
            <a:r>
              <a:rPr lang="sv-SE" dirty="0" smtClean="0"/>
              <a:t>konstgräsplanen </a:t>
            </a:r>
            <a:r>
              <a:rPr lang="sv-SE" dirty="0"/>
              <a:t>har fått en mer effektiv belysning som sprids bättre över hela planen. Föreningen har sänkt sin energiförbrukning och därmed sparat en del pengar, som istället kan fördelas på andra områden. </a:t>
            </a:r>
          </a:p>
          <a:p>
            <a:r>
              <a:rPr lang="sv-SE" dirty="0"/>
              <a:t>Tack vare detta projekt kan </a:t>
            </a:r>
            <a:r>
              <a:rPr lang="sv-SE" dirty="0" smtClean="0"/>
              <a:t>Jämjö GoIF erbjuda egna </a:t>
            </a:r>
            <a:r>
              <a:rPr lang="sv-SE" dirty="0"/>
              <a:t>barn- och ungdomslag samt seniorlag en bra belyst träningsyta som kan användas effektivt hela året. </a:t>
            </a:r>
          </a:p>
          <a:p>
            <a:r>
              <a:rPr lang="sv-SE" dirty="0"/>
              <a:t>Vi kan även arrangera cuper på kvällstid och vi kan utveckla vår verksamhet med andra aktiviteter.</a:t>
            </a:r>
          </a:p>
          <a:p>
            <a:r>
              <a:rPr lang="sv-SE" dirty="0"/>
              <a:t>Efterfrågan på träningstider vintertid är stor och eftersom vår anläggning är en av få i Östra Blekinge med konstgräs och belysning, kan vi erbjuda andra fotbollsföreningar i närområdet att hyra vår plan.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0968" y="0"/>
            <a:ext cx="2161032" cy="206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88485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178</Words>
  <Application>Microsoft Office PowerPoint</Application>
  <PresentationFormat>Bredbild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Fasett</vt:lpstr>
      <vt:lpstr>Projekt LED-belysning  Delfinansierat via Länsstyrelsen med medel från Europeiska jordbruksfonden samt bidrag från Blekinge Idrottsförbund. 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Wester</dc:creator>
  <cp:lastModifiedBy>Anna Wester</cp:lastModifiedBy>
  <cp:revision>4</cp:revision>
  <dcterms:created xsi:type="dcterms:W3CDTF">2020-10-19T17:44:44Z</dcterms:created>
  <dcterms:modified xsi:type="dcterms:W3CDTF">2020-11-04T19:02:02Z</dcterms:modified>
</cp:coreProperties>
</file>