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99"/>
    <a:srgbClr val="FF3399"/>
    <a:srgbClr val="DE1085"/>
    <a:srgbClr val="E844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DDBA2A4-E2AD-1829-6E26-5FC0D57440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E42ACE6F-3CFE-3A2C-3D4D-498F7363C6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40E69CC-16EB-CF52-FDBD-B27D6362AF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45F79-1EE2-41D4-A254-A76F270B0733}" type="datetimeFigureOut">
              <a:rPr lang="sv-SE" smtClean="0"/>
              <a:t>2024-09-23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263AA14-069A-9DCA-C49E-75BD566E49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8E2A37F-E860-F25A-C283-1DBA23D1C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8E7E1-1B7D-47A0-AB87-28BB176FF5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3374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983A3C-6170-DD46-88D8-7545CA41FB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D42051CB-5111-5DE0-05B2-D242A92528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7A7DB5E-25FE-F963-BC13-7BEF20CF1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45F79-1EE2-41D4-A254-A76F270B0733}" type="datetimeFigureOut">
              <a:rPr lang="sv-SE" smtClean="0"/>
              <a:t>2024-09-23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E7211D-6DF5-6902-3745-964799EE68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1F9DE0C-A3A8-C2D3-E81E-3A1AE23642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8E7E1-1B7D-47A0-AB87-28BB176FF5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55031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3962510A-8CDF-59F9-62AB-B08B6D0827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36DBC152-C3A3-05FE-6ADE-F30D71B6B5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23521DF-2684-7161-2C24-F9468BB1D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45F79-1EE2-41D4-A254-A76F270B0733}" type="datetimeFigureOut">
              <a:rPr lang="sv-SE" smtClean="0"/>
              <a:t>2024-09-23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BD39977-246E-67FE-2078-0E0F8311E6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F3B5694-D637-5BD2-CA53-A53DE10D9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8E7E1-1B7D-47A0-AB87-28BB176FF5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01620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F732A6D-2396-8DC6-B9EA-3B5CBC9635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B731AA6-81D8-ECF5-EC25-9209FBCF90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C999AE7-AAA7-64F3-631E-E0F01E19CF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45F79-1EE2-41D4-A254-A76F270B0733}" type="datetimeFigureOut">
              <a:rPr lang="sv-SE" smtClean="0"/>
              <a:t>2024-09-23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BC01078-B27E-4A4C-43FA-DBADB202CC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398792F-CBE9-4150-41D1-4804DD58E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8E7E1-1B7D-47A0-AB87-28BB176FF5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63104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C345CB8-B943-2FB9-2C5F-7CAF86A47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3AD625D-8D2E-5AE6-AADC-E202D99D2B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164F4BF-38C1-C580-ECBD-61BDB7B26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45F79-1EE2-41D4-A254-A76F270B0733}" type="datetimeFigureOut">
              <a:rPr lang="sv-SE" smtClean="0"/>
              <a:t>2024-09-23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A06F9F1-0A97-CCC3-3A0A-8B3E211325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79BE0DE-7294-1CF1-B596-747832BCA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8E7E1-1B7D-47A0-AB87-28BB176FF5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71170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F5EFA72-F7ED-5E92-E26E-3563B22D49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B4E5CE5-E8A4-C7D9-C0E4-B552D141DB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1F1648DB-09E4-9979-159F-7C5A00DDA1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D89CD16-58B3-4C4E-20DD-E3708679F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45F79-1EE2-41D4-A254-A76F270B0733}" type="datetimeFigureOut">
              <a:rPr lang="sv-SE" smtClean="0"/>
              <a:t>2024-09-23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4B6B3D03-87AB-283E-B104-BD5B9ADEB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7D1E75B-FAF5-21F9-96A0-3CA56BB1E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8E7E1-1B7D-47A0-AB87-28BB176FF5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971444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A991A4B-BDFB-13DE-EC50-FDA2BA73B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D54D654-B8E1-54FD-E7EF-B413EAE3B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602A5E2E-3FD2-B624-8220-986EF5470B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74C130A4-B20D-FD2D-49F5-6090E0715D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13B2AB69-0CA2-3A77-B613-886D806234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79267818-5DB4-FF10-3E99-78D6377A89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45F79-1EE2-41D4-A254-A76F270B0733}" type="datetimeFigureOut">
              <a:rPr lang="sv-SE" smtClean="0"/>
              <a:t>2024-09-23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0FB1F120-F298-339A-561A-337CCD974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C4059548-318D-59A7-D72D-15C17BFE7E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8E7E1-1B7D-47A0-AB87-28BB176FF5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62963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503885B-2C8F-8233-1F98-9F1A95D6F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4048BCF4-AF8F-E230-7B5F-1F986AC00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45F79-1EE2-41D4-A254-A76F270B0733}" type="datetimeFigureOut">
              <a:rPr lang="sv-SE" smtClean="0"/>
              <a:t>2024-09-23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2B965EF8-A9A8-79EF-2FC9-AEA4CAB04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8F6064C8-B841-7BD9-D1C5-6027CFD1F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8E7E1-1B7D-47A0-AB87-28BB176FF5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62577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DC5B2FD6-A9EF-33CA-8FCB-F1CB42D47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45F79-1EE2-41D4-A254-A76F270B0733}" type="datetimeFigureOut">
              <a:rPr lang="sv-SE" smtClean="0"/>
              <a:t>2024-09-23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E6414BAA-0A1F-8C22-C013-F2A147E7D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46B37DAE-13E2-5D67-79B4-2902431C2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8E7E1-1B7D-47A0-AB87-28BB176FF5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62750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8DC2BB8-3702-E5A9-CFE6-717A7C590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7E2D41D-AB55-4BFB-FA90-520B220103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92EADDF-94B9-9101-AB7E-71C62C5892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5CC2B135-2C2A-76CF-8062-8A84402DE9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45F79-1EE2-41D4-A254-A76F270B0733}" type="datetimeFigureOut">
              <a:rPr lang="sv-SE" smtClean="0"/>
              <a:t>2024-09-23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7DAE74D7-AFAB-F464-3484-53811C1487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A87D5AB-4721-61A4-7F3A-9F47FEA535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8E7E1-1B7D-47A0-AB87-28BB176FF5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80674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7F2A405-94D5-F4B5-EED1-374A36623A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8B926B8D-1CE0-1A2C-9B10-2CBD51DB4A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4E3024A-CEDC-3260-6D51-9234704C66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CC3BA345-9301-E7A0-1A33-F875158BFB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45F79-1EE2-41D4-A254-A76F270B0733}" type="datetimeFigureOut">
              <a:rPr lang="sv-SE" smtClean="0"/>
              <a:t>2024-09-23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FBD37341-DDCD-C24E-58D4-7C4E62574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935AAA6D-7133-95A3-3D5D-0662A1CA3E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8E7E1-1B7D-47A0-AB87-28BB176FF5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0731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FB1252D9-7A2B-B582-D6D6-C786E2726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F2E35C3-13F1-BCA1-2FF0-D0392F417C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B41A8F7-817B-31C8-5283-47B39AC4DB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B45F79-1EE2-41D4-A254-A76F270B0733}" type="datetimeFigureOut">
              <a:rPr lang="sv-SE" smtClean="0"/>
              <a:t>2024-09-23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2197466-60B0-9EAF-2384-055646E097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4456586-F359-F546-A7FD-02E9A559CF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68E7E1-1B7D-47A0-AB87-28BB176FF5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52881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3191D148-12A8-F9FF-F658-9EC0DF2E9ABB}"/>
              </a:ext>
            </a:extLst>
          </p:cNvPr>
          <p:cNvSpPr/>
          <p:nvPr/>
        </p:nvSpPr>
        <p:spPr>
          <a:xfrm>
            <a:off x="117447" y="78603"/>
            <a:ext cx="5780014" cy="6635692"/>
          </a:xfrm>
          <a:prstGeom prst="rect">
            <a:avLst/>
          </a:prstGeom>
          <a:solidFill>
            <a:srgbClr val="DE108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2A5FD077-B780-85D6-14CF-8AAE71A7358D}"/>
              </a:ext>
            </a:extLst>
          </p:cNvPr>
          <p:cNvSpPr/>
          <p:nvPr/>
        </p:nvSpPr>
        <p:spPr>
          <a:xfrm>
            <a:off x="6023295" y="85987"/>
            <a:ext cx="6051258" cy="663569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E0B9E6D5-1641-736B-C36B-AAEFDD0022CA}"/>
              </a:ext>
            </a:extLst>
          </p:cNvPr>
          <p:cNvSpPr txBox="1"/>
          <p:nvPr/>
        </p:nvSpPr>
        <p:spPr>
          <a:xfrm>
            <a:off x="1728132" y="536895"/>
            <a:ext cx="3447876" cy="52322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sv-SE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JÄBO F13 ROSA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083F7E99-1E14-D6E6-1C1B-6E6DDF72B18B}"/>
              </a:ext>
            </a:extLst>
          </p:cNvPr>
          <p:cNvSpPr txBox="1"/>
          <p:nvPr/>
        </p:nvSpPr>
        <p:spPr>
          <a:xfrm flipH="1">
            <a:off x="7679701" y="565164"/>
            <a:ext cx="3276321" cy="800219"/>
          </a:xfrm>
          <a:prstGeom prst="rect">
            <a:avLst/>
          </a:prstGeom>
          <a:noFill/>
          <a:effectLst>
            <a:outerShdw blurRad="50800" dist="50800" dir="5400000" algn="ctr" rotWithShape="0">
              <a:srgbClr val="FF6699"/>
            </a:outerShdw>
          </a:effectLst>
        </p:spPr>
        <p:txBody>
          <a:bodyPr wrap="square" rtlCol="0">
            <a:spAutoFit/>
          </a:bodyPr>
          <a:lstStyle/>
          <a:p>
            <a:r>
              <a:rPr lang="sv-SE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JÄBO F13 SVART</a:t>
            </a:r>
          </a:p>
          <a:p>
            <a:endParaRPr lang="sv-SE" dirty="0"/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5B07F41D-0AB8-5E49-AF79-B7F2B8F98858}"/>
              </a:ext>
            </a:extLst>
          </p:cNvPr>
          <p:cNvSpPr txBox="1"/>
          <p:nvPr/>
        </p:nvSpPr>
        <p:spPr>
          <a:xfrm flipH="1">
            <a:off x="1006121" y="1895912"/>
            <a:ext cx="2621980" cy="4247317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sv-SE" sz="1200" dirty="0">
                <a:solidFill>
                  <a:schemeClr val="bg1"/>
                </a:solidFill>
              </a:rPr>
              <a:t>Namn </a:t>
            </a:r>
          </a:p>
          <a:p>
            <a:endParaRPr lang="sv-SE" sz="1200" dirty="0">
              <a:solidFill>
                <a:schemeClr val="bg1"/>
              </a:solidFill>
            </a:endParaRPr>
          </a:p>
          <a:p>
            <a:endParaRPr lang="sv-SE" sz="1200" dirty="0">
              <a:solidFill>
                <a:schemeClr val="bg1"/>
              </a:solidFill>
            </a:endParaRPr>
          </a:p>
          <a:p>
            <a:endParaRPr lang="sv-SE" sz="1200" dirty="0">
              <a:solidFill>
                <a:schemeClr val="bg1"/>
              </a:solidFill>
            </a:endParaRPr>
          </a:p>
          <a:p>
            <a:endParaRPr lang="sv-SE" sz="1200" dirty="0">
              <a:solidFill>
                <a:schemeClr val="bg1"/>
              </a:solidFill>
            </a:endParaRPr>
          </a:p>
          <a:p>
            <a:endParaRPr lang="sv-SE" sz="1200" dirty="0">
              <a:solidFill>
                <a:schemeClr val="bg1"/>
              </a:solidFill>
            </a:endParaRPr>
          </a:p>
          <a:p>
            <a:endParaRPr lang="sv-SE" sz="1200" dirty="0">
              <a:solidFill>
                <a:schemeClr val="bg1"/>
              </a:solidFill>
            </a:endParaRPr>
          </a:p>
          <a:p>
            <a:r>
              <a:rPr lang="sv-SE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Matcher:     09:30 </a:t>
            </a:r>
          </a:p>
          <a:p>
            <a:r>
              <a:rPr lang="sv-SE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    13:15</a:t>
            </a:r>
          </a:p>
          <a:p>
            <a:r>
              <a:rPr lang="sv-SE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    15:30</a:t>
            </a:r>
          </a:p>
          <a:p>
            <a:r>
              <a:rPr lang="sv-SE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Ledare :  </a:t>
            </a:r>
          </a:p>
          <a:p>
            <a:endParaRPr lang="sv-SE" sz="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sv-SE" sz="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sv-SE" sz="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Plats</a:t>
            </a:r>
          </a:p>
          <a:p>
            <a:r>
              <a:rPr lang="sv-SE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Sundsvalls Sporthall, </a:t>
            </a:r>
          </a:p>
          <a:p>
            <a:r>
              <a:rPr lang="sv-SE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B-hallen (en trappa upp)  </a:t>
            </a:r>
          </a:p>
          <a:p>
            <a:r>
              <a:rPr lang="sv-SE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Universitetsallén 11 		 	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5C5F1D5D-CEAA-B119-EEE7-53F7E070C788}"/>
              </a:ext>
            </a:extLst>
          </p:cNvPr>
          <p:cNvSpPr txBox="1"/>
          <p:nvPr/>
        </p:nvSpPr>
        <p:spPr>
          <a:xfrm>
            <a:off x="6744749" y="1895912"/>
            <a:ext cx="2835479" cy="4770537"/>
          </a:xfrm>
          <a:prstGeom prst="rect">
            <a:avLst/>
          </a:prstGeom>
          <a:noFill/>
          <a:effectLst>
            <a:outerShdw blurRad="50800" dist="50800" dir="5400000" algn="ctr" rotWithShape="0">
              <a:srgbClr val="FF3399"/>
            </a:outerShdw>
          </a:effectLst>
        </p:spPr>
        <p:txBody>
          <a:bodyPr wrap="square" rtlCol="0">
            <a:spAutoFit/>
          </a:bodyPr>
          <a:lstStyle/>
          <a:p>
            <a:r>
              <a:rPr lang="sv-SE" dirty="0">
                <a:solidFill>
                  <a:schemeClr val="bg1"/>
                </a:solidFill>
              </a:rPr>
              <a:t>Irma </a:t>
            </a:r>
          </a:p>
          <a:p>
            <a:r>
              <a:rPr lang="sv-SE" dirty="0">
                <a:solidFill>
                  <a:schemeClr val="bg1"/>
                </a:solidFill>
              </a:rPr>
              <a:t>Astrid</a:t>
            </a:r>
          </a:p>
          <a:p>
            <a:r>
              <a:rPr lang="sv-SE" dirty="0">
                <a:solidFill>
                  <a:schemeClr val="bg1"/>
                </a:solidFill>
              </a:rPr>
              <a:t>Siri </a:t>
            </a:r>
          </a:p>
          <a:p>
            <a:r>
              <a:rPr lang="sv-SE" dirty="0">
                <a:solidFill>
                  <a:schemeClr val="bg1"/>
                </a:solidFill>
              </a:rPr>
              <a:t>Hilda</a:t>
            </a:r>
          </a:p>
          <a:p>
            <a:r>
              <a:rPr lang="sv-SE" dirty="0">
                <a:solidFill>
                  <a:schemeClr val="bg1"/>
                </a:solidFill>
              </a:rPr>
              <a:t>Hilda </a:t>
            </a:r>
          </a:p>
          <a:p>
            <a:r>
              <a:rPr lang="sv-SE" dirty="0">
                <a:solidFill>
                  <a:schemeClr val="bg1"/>
                </a:solidFill>
              </a:rPr>
              <a:t>Milla </a:t>
            </a:r>
          </a:p>
          <a:p>
            <a:r>
              <a:rPr lang="sv-SE" dirty="0">
                <a:solidFill>
                  <a:schemeClr val="bg1"/>
                </a:solidFill>
              </a:rPr>
              <a:t>Vendela</a:t>
            </a:r>
            <a:endParaRPr lang="sv-SE" sz="1200" dirty="0">
              <a:solidFill>
                <a:schemeClr val="bg1"/>
              </a:solidFill>
            </a:endParaRPr>
          </a:p>
          <a:p>
            <a:r>
              <a:rPr lang="sv-SE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Matcher:     11:00</a:t>
            </a:r>
          </a:p>
          <a:p>
            <a:r>
              <a:rPr lang="sv-SE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    14:00</a:t>
            </a:r>
          </a:p>
          <a:p>
            <a:r>
              <a:rPr lang="sv-SE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    17:00</a:t>
            </a:r>
          </a:p>
          <a:p>
            <a:r>
              <a:rPr lang="sv-SE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Ledare : </a:t>
            </a:r>
          </a:p>
          <a:p>
            <a:r>
              <a:rPr lang="sv-SE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Filip </a:t>
            </a:r>
          </a:p>
          <a:p>
            <a:r>
              <a:rPr lang="sv-SE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Anna</a:t>
            </a:r>
          </a:p>
          <a:p>
            <a:endParaRPr lang="sv-SE" sz="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sv-SE" sz="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sv-SE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Sundsvalls Sporthall, </a:t>
            </a:r>
          </a:p>
          <a:p>
            <a:r>
              <a:rPr lang="sv-SE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B-hallen (en trappa upp)  </a:t>
            </a:r>
          </a:p>
          <a:p>
            <a:r>
              <a:rPr lang="sv-SE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Universitetsallén 11</a:t>
            </a:r>
          </a:p>
        </p:txBody>
      </p:sp>
      <p:pic>
        <p:nvPicPr>
          <p:cNvPr id="15" name="Bildobjekt 14">
            <a:extLst>
              <a:ext uri="{FF2B5EF4-FFF2-40B4-BE49-F238E27FC236}">
                <a16:creationId xmlns:a16="http://schemas.microsoft.com/office/drawing/2014/main" id="{A8E16ABC-86D3-D9A6-1532-DEBBD050B5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8101" y="3175308"/>
            <a:ext cx="1913717" cy="1614113"/>
          </a:xfrm>
          <a:prstGeom prst="rect">
            <a:avLst/>
          </a:prstGeom>
          <a:effectLst>
            <a:reflection blurRad="6350" stA="50000" endA="300" endPos="90000" dir="5400000" sy="-100000" algn="bl" rotWithShape="0"/>
          </a:effectLst>
        </p:spPr>
      </p:pic>
      <p:pic>
        <p:nvPicPr>
          <p:cNvPr id="17" name="Bildobjekt 16">
            <a:extLst>
              <a:ext uri="{FF2B5EF4-FFF2-40B4-BE49-F238E27FC236}">
                <a16:creationId xmlns:a16="http://schemas.microsoft.com/office/drawing/2014/main" id="{810486A0-70EB-BCE8-0E18-4A089F4888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80228" y="3175308"/>
            <a:ext cx="1848265" cy="1620499"/>
          </a:xfrm>
          <a:prstGeom prst="rect">
            <a:avLst/>
          </a:prstGeom>
          <a:effectLst>
            <a:reflection blurRad="6350" stA="50000" endA="295" endPos="92000" dist="1016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7086287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65</Words>
  <Application>Microsoft Office PowerPoint</Application>
  <PresentationFormat>Bredbild</PresentationFormat>
  <Paragraphs>37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Malin</dc:creator>
  <cp:lastModifiedBy>Filip Andersson</cp:lastModifiedBy>
  <cp:revision>3</cp:revision>
  <dcterms:created xsi:type="dcterms:W3CDTF">2023-11-02T15:09:46Z</dcterms:created>
  <dcterms:modified xsi:type="dcterms:W3CDTF">2024-09-23T15:48:56Z</dcterms:modified>
</cp:coreProperties>
</file>