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6" r:id="rId4"/>
    <p:sldId id="265" r:id="rId5"/>
    <p:sldId id="270" r:id="rId6"/>
    <p:sldId id="271" r:id="rId7"/>
    <p:sldId id="268" r:id="rId8"/>
    <p:sldId id="269" r:id="rId9"/>
    <p:sldId id="257" r:id="rId10"/>
    <p:sldId id="258" r:id="rId11"/>
    <p:sldId id="259" r:id="rId12"/>
    <p:sldId id="260" r:id="rId13"/>
    <p:sldId id="261" r:id="rId14"/>
    <p:sldId id="262" r:id="rId15"/>
  </p:sldIdLst>
  <p:sldSz cx="12192000" cy="6858000"/>
  <p:notesSz cx="6794500" cy="9906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5" d="100"/>
          <a:sy n="65" d="100"/>
        </p:scale>
        <p:origin x="234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186E3-BB8F-4101-9A06-499DF1046F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85BD79-DE46-471F-BA4D-703467820B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AE1132-159C-4F62-910E-C7EB292BA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EA74-1FA3-40B6-995E-2860B67EE4A5}" type="datetimeFigureOut">
              <a:rPr lang="sv-SE" smtClean="0"/>
              <a:t>2025-09-12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78EBB-8668-42FA-81F0-DA83B1E34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00F37-6D23-4150-93BF-1664A2796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BD40-4A32-4B57-9F97-C3D1C76591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2970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0CF67-8509-428D-80D5-13963DBD6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74FEB2-8273-4339-9B58-D36DC813F2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73DDD3-78C9-4191-8D35-AB10184EF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EA74-1FA3-40B6-995E-2860B67EE4A5}" type="datetimeFigureOut">
              <a:rPr lang="sv-SE" smtClean="0"/>
              <a:t>2025-09-12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854F8-D8CA-48F9-B690-883F7371E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940265-304D-4AFC-B800-3DB96C66C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BD40-4A32-4B57-9F97-C3D1C76591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9383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CBF3ED-883C-44A4-9632-F493CAB025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08F2AA-F8FE-4E50-AE0E-AAB1908360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B2FDB2-8B2E-43FD-861A-9B3AE3CF4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EA74-1FA3-40B6-995E-2860B67EE4A5}" type="datetimeFigureOut">
              <a:rPr lang="sv-SE" smtClean="0"/>
              <a:t>2025-09-12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81878D-6A87-49EF-9627-25C67FDE3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26A0F-5674-45A3-BB5F-BF144B987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BD40-4A32-4B57-9F97-C3D1C76591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8478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BF482-7B09-480D-ACF4-6A7DEC01C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46C90-DE53-4859-8117-BAFD34F2F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B0C1F0-3968-4D00-874E-1266F68D9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EA74-1FA3-40B6-995E-2860B67EE4A5}" type="datetimeFigureOut">
              <a:rPr lang="sv-SE" smtClean="0"/>
              <a:t>2025-09-12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895EE3-FDD1-4E32-9369-AFAA6CC91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305CE8-F5ED-42B5-8AA6-3CFF5F913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BD40-4A32-4B57-9F97-C3D1C76591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0033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4FAEB-3993-4D78-87EC-2602C939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31260F-F82D-44A5-9890-4420F0ACA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97240A-B6EC-48F7-9A66-9C6C0CBF4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EA74-1FA3-40B6-995E-2860B67EE4A5}" type="datetimeFigureOut">
              <a:rPr lang="sv-SE" smtClean="0"/>
              <a:t>2025-09-12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54208-9829-4988-94E6-D068EDE91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783CFC-E276-4BDB-BA91-9C142140A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BD40-4A32-4B57-9F97-C3D1C76591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5289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C9757-D401-4C6E-B296-6E37D4DCA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C2C3C-62A6-47D4-B3EE-612CF5F729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5DE1C2-CC59-4B89-933E-09F1F47FFD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94A791-4BA8-40A6-9E19-1457D23DF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EA74-1FA3-40B6-995E-2860B67EE4A5}" type="datetimeFigureOut">
              <a:rPr lang="sv-SE" smtClean="0"/>
              <a:t>2025-09-12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823A86-7AE8-4225-AFAC-C1A96CD61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224450-7861-4D46-BF79-96A26086D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BD40-4A32-4B57-9F97-C3D1C76591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5196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E5B5A-807C-4BA6-A0B5-76204CE1C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71F8E6-5BC8-47D2-9631-1F96B1F1B7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52B503-1947-4E34-A7A3-E5EC07EDBD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D05FB2-605A-4C7D-A896-93C80545ED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008A44-94D3-49FE-9DAE-375FBD5918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9186E4-ABF8-450F-9A9E-856428C20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EA74-1FA3-40B6-995E-2860B67EE4A5}" type="datetimeFigureOut">
              <a:rPr lang="sv-SE" smtClean="0"/>
              <a:t>2025-09-12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B5A8B9-81DD-4E08-8C90-4D132ED31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EB7CD1-469C-462B-8988-1F08536C7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BD40-4A32-4B57-9F97-C3D1C76591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2104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7AA99-2DBE-4299-9CA7-9ECD71102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B4F7CC-4D0F-43B8-B0B3-BC7568954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EA74-1FA3-40B6-995E-2860B67EE4A5}" type="datetimeFigureOut">
              <a:rPr lang="sv-SE" smtClean="0"/>
              <a:t>2025-09-12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DC05D2-D9A0-4EE9-A51A-F2B3097FE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660A1E-B8E2-4A8B-A7F1-D439652D4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BD40-4A32-4B57-9F97-C3D1C76591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9401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783EFC-C4B1-4483-9657-E9E19CCB3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EA74-1FA3-40B6-995E-2860B67EE4A5}" type="datetimeFigureOut">
              <a:rPr lang="sv-SE" smtClean="0"/>
              <a:t>2025-09-12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59FD0B-B991-40DD-B010-EE5B83B83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0273BB-E265-4E22-BFEA-7AAB7F846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BD40-4A32-4B57-9F97-C3D1C76591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0313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CBAE9-69AA-4D95-96FA-0B9D0A23A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77DB60-4571-4286-97A9-627731743C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A18D83-918E-4EAE-A709-D593109C12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170897-2046-4C62-8AAA-F5C018CDD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EA74-1FA3-40B6-995E-2860B67EE4A5}" type="datetimeFigureOut">
              <a:rPr lang="sv-SE" smtClean="0"/>
              <a:t>2025-09-12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D22BB1-8264-4771-8865-E66C6034B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3C799E-9DB9-4772-A836-D5276A5E7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BD40-4A32-4B57-9F97-C3D1C76591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112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DB13C-567A-47A5-8858-D3FEFBF5D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AA763D-3E30-4D72-A148-B999E84535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B05468-F9BF-4B0E-85DF-56EDCEEA6C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F1219-50CE-430D-8141-4887FB0D5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EA74-1FA3-40B6-995E-2860B67EE4A5}" type="datetimeFigureOut">
              <a:rPr lang="sv-SE" smtClean="0"/>
              <a:t>2025-09-12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3AAF19-538B-4F11-A6BD-B5C7A4663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6B6244-E014-429B-B755-33766FF7C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BD40-4A32-4B57-9F97-C3D1C76591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6398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8E7DD6-009F-4DE4-BEE3-A247F881C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9BB6A8-AC69-4043-A4A6-B6F92408E3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0F108-F99E-4787-92FD-7170008C40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0EA74-1FA3-40B6-995E-2860B67EE4A5}" type="datetimeFigureOut">
              <a:rPr lang="sv-SE" smtClean="0"/>
              <a:t>2025-09-12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94352D-A7E1-46E8-AFD8-E19560F54D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C8BC2-0E40-41EA-83EF-E79622411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2BD40-4A32-4B57-9F97-C3D1C76591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5560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E9B12-D1B2-4D0F-97EE-78F67B75B4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Övningar</a:t>
            </a:r>
            <a:r>
              <a:rPr lang="en-US" dirty="0"/>
              <a:t> P14</a:t>
            </a:r>
            <a:endParaRPr lang="sv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D25495-7275-4C75-B46C-7A0172C426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2025/2026</a:t>
            </a:r>
            <a:endParaRPr lang="sv-S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AB73A29-097F-441E-9BE7-B972CC29FC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6105" y="284046"/>
            <a:ext cx="4305901" cy="1676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9623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7E4164C-0CD8-44C8-978C-058EC1947B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6597" y="999086"/>
            <a:ext cx="9930278" cy="50067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545F41D-C7BD-4F92-99AE-D9936AE98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51877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BF390D2-5CA8-4373-ADC5-3DD8B12BF0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1756" y="920338"/>
            <a:ext cx="9544774" cy="511293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8552A19-366F-405D-887D-0B3B7CB2E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10.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290541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007CE8C-990A-4EDE-9DEB-A02DD58BC1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4854" y="920338"/>
            <a:ext cx="9620074" cy="516650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BC29F64-3486-4BD3-91EE-FB0BB55D5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11.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39399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E756676-1DC1-459D-B247-0CE40094FF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3650" y="314696"/>
            <a:ext cx="9539830" cy="637230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E172F8A-E279-418C-90E2-71DE94AF2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12.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187770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E5A3AB7-206C-4588-A350-DC7B8FBF52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0665" y="492871"/>
            <a:ext cx="9936737" cy="629415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3D65F11-915A-4E02-B55E-C6D0C7F55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13.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91394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27EA1-9F71-4299-BEED-3160FB247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1. </a:t>
            </a:r>
            <a:br>
              <a:rPr lang="en-US" dirty="0"/>
            </a:br>
            <a:r>
              <a:rPr lang="en-US" dirty="0" err="1"/>
              <a:t>Halvmåne</a:t>
            </a:r>
            <a:br>
              <a:rPr lang="en-US" dirty="0"/>
            </a:br>
            <a:br>
              <a:rPr lang="en-US" dirty="0"/>
            </a:br>
            <a:endParaRPr lang="sv-SE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2D7BAA5-8BA0-4B89-B025-31DF5C72E5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47802" y="923110"/>
            <a:ext cx="4245295" cy="3634462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F35CBA-7829-4000-B862-0F29DFA74E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4434" y="1454331"/>
            <a:ext cx="4127591" cy="441465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Börja</a:t>
            </a:r>
            <a:r>
              <a:rPr lang="en-US" dirty="0"/>
              <a:t> med </a:t>
            </a:r>
            <a:r>
              <a:rPr lang="en-US" dirty="0" err="1"/>
              <a:t>lugna</a:t>
            </a:r>
            <a:r>
              <a:rPr lang="en-US" dirty="0"/>
              <a:t> </a:t>
            </a:r>
            <a:r>
              <a:rPr lang="en-US" dirty="0" err="1"/>
              <a:t>skott</a:t>
            </a:r>
            <a:r>
              <a:rPr lang="en-US" dirty="0"/>
              <a:t> </a:t>
            </a:r>
            <a:r>
              <a:rPr lang="en-US" dirty="0" err="1"/>
              <a:t>för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värma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</a:t>
            </a:r>
            <a:r>
              <a:rPr lang="en-US" dirty="0" err="1"/>
              <a:t>målvakten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Börja</a:t>
            </a:r>
            <a:r>
              <a:rPr lang="en-US" dirty="0"/>
              <a:t> med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skjuta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ordning</a:t>
            </a:r>
            <a:r>
              <a:rPr lang="en-US" dirty="0"/>
              <a:t> </a:t>
            </a:r>
            <a:r>
              <a:rPr lang="en-US" dirty="0" err="1"/>
              <a:t>från</a:t>
            </a:r>
            <a:r>
              <a:rPr lang="en-US" dirty="0"/>
              <a:t> </a:t>
            </a:r>
            <a:r>
              <a:rPr lang="en-US" dirty="0" err="1"/>
              <a:t>spelare</a:t>
            </a:r>
            <a:r>
              <a:rPr lang="en-US" dirty="0"/>
              <a:t> 1 till 10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Efter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stund</a:t>
            </a:r>
            <a:r>
              <a:rPr lang="en-US" dirty="0"/>
              <a:t> </a:t>
            </a:r>
            <a:r>
              <a:rPr lang="en-US" dirty="0" err="1"/>
              <a:t>för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målvakten</a:t>
            </a:r>
            <a:r>
              <a:rPr lang="en-US" dirty="0"/>
              <a:t> ska </a:t>
            </a:r>
            <a:r>
              <a:rPr lang="en-US" dirty="0" err="1"/>
              <a:t>träna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förflyttningar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man </a:t>
            </a:r>
            <a:r>
              <a:rPr lang="en-US" dirty="0" err="1"/>
              <a:t>skjuta</a:t>
            </a:r>
            <a:r>
              <a:rPr lang="en-US" dirty="0"/>
              <a:t> </a:t>
            </a:r>
            <a:r>
              <a:rPr lang="en-US" dirty="0" err="1"/>
              <a:t>från</a:t>
            </a:r>
            <a:r>
              <a:rPr lang="en-US" dirty="0"/>
              <a:t> </a:t>
            </a:r>
            <a:r>
              <a:rPr lang="en-US" dirty="0" err="1"/>
              <a:t>varannan</a:t>
            </a:r>
            <a:r>
              <a:rPr lang="en-US" dirty="0"/>
              <a:t> </a:t>
            </a:r>
            <a:r>
              <a:rPr lang="en-US" dirty="0" err="1"/>
              <a:t>sida</a:t>
            </a:r>
            <a:r>
              <a:rPr lang="en-US" dirty="0"/>
              <a:t>. 1, 10, 2, 9, 3, 8 </a:t>
            </a:r>
            <a:r>
              <a:rPr lang="en-US" dirty="0" err="1"/>
              <a:t>osv</a:t>
            </a:r>
            <a:r>
              <a:rPr lang="en-US" dirty="0"/>
              <a:t>.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89815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2B566-8307-4372-9507-E3C32E4A5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2. </a:t>
            </a:r>
            <a:br>
              <a:rPr lang="en-US" dirty="0"/>
            </a:br>
            <a:r>
              <a:rPr lang="en-US" dirty="0"/>
              <a:t>McDonalds</a:t>
            </a:r>
            <a:br>
              <a:rPr lang="en-US" dirty="0"/>
            </a:br>
            <a:br>
              <a:rPr lang="en-US" dirty="0"/>
            </a:br>
            <a:endParaRPr lang="sv-S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013FDA-2EFD-45C4-85F6-C5CF629BAD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6686" y="1410789"/>
            <a:ext cx="4075339" cy="445819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Hälften</a:t>
            </a:r>
            <a:r>
              <a:rPr lang="en-US" dirty="0"/>
              <a:t> av </a:t>
            </a:r>
            <a:r>
              <a:rPr lang="en-US" dirty="0" err="1"/>
              <a:t>spelarna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varje</a:t>
            </a:r>
            <a:r>
              <a:rPr lang="en-US" dirty="0"/>
              <a:t> </a:t>
            </a:r>
            <a:r>
              <a:rPr lang="en-US" dirty="0" err="1"/>
              <a:t>hörn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Första</a:t>
            </a:r>
            <a:r>
              <a:rPr lang="en-US" dirty="0"/>
              <a:t> </a:t>
            </a:r>
            <a:r>
              <a:rPr lang="en-US" dirty="0" err="1"/>
              <a:t>spelaren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ena</a:t>
            </a:r>
            <a:r>
              <a:rPr lang="en-US" dirty="0"/>
              <a:t> </a:t>
            </a:r>
            <a:r>
              <a:rPr lang="en-US" dirty="0" err="1"/>
              <a:t>ledet</a:t>
            </a:r>
            <a:r>
              <a:rPr lang="en-US" dirty="0"/>
              <a:t> springer </a:t>
            </a:r>
            <a:r>
              <a:rPr lang="en-US" dirty="0" err="1"/>
              <a:t>upp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rundar</a:t>
            </a:r>
            <a:r>
              <a:rPr lang="en-US" dirty="0"/>
              <a:t> </a:t>
            </a:r>
            <a:r>
              <a:rPr lang="en-US" dirty="0" err="1"/>
              <a:t>kona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får</a:t>
            </a:r>
            <a:r>
              <a:rPr lang="en-US" dirty="0"/>
              <a:t> pass </a:t>
            </a:r>
            <a:r>
              <a:rPr lang="en-US" dirty="0" err="1"/>
              <a:t>från</a:t>
            </a:r>
            <a:r>
              <a:rPr lang="en-US" dirty="0"/>
              <a:t> </a:t>
            </a:r>
            <a:r>
              <a:rPr lang="en-US" dirty="0" err="1"/>
              <a:t>andra</a:t>
            </a:r>
            <a:r>
              <a:rPr lang="en-US" dirty="0"/>
              <a:t> </a:t>
            </a:r>
            <a:r>
              <a:rPr lang="en-US" dirty="0" err="1"/>
              <a:t>ledet</a:t>
            </a:r>
            <a:r>
              <a:rPr lang="en-US" dirty="0"/>
              <a:t>.</a:t>
            </a:r>
            <a:r>
              <a:rPr lang="sv-SE" dirty="0"/>
              <a:t> Skott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När spelare passat springer han runt konan på sin sida och får pass från andra ledet. Skott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Variera med dragskott och direktskott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B399A41-B8F1-4D11-B2A0-3E63AA820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DA49441-435D-4AAC-8A52-EBB8BE8174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1501" y="987425"/>
            <a:ext cx="3612534" cy="3177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761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785E913-53EA-40C7-B303-EC7B80335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 </a:t>
            </a:r>
            <a:br>
              <a:rPr lang="en-US" dirty="0"/>
            </a:br>
            <a:r>
              <a:rPr lang="en-US" dirty="0"/>
              <a:t>2 mot 1 med </a:t>
            </a:r>
            <a:r>
              <a:rPr lang="en-US" dirty="0" err="1"/>
              <a:t>backskott</a:t>
            </a:r>
            <a:br>
              <a:rPr lang="en-US" dirty="0"/>
            </a:br>
            <a:br>
              <a:rPr lang="en-US" dirty="0"/>
            </a:br>
            <a:endParaRPr lang="sv-SE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93D3DDC-E1EE-4C47-B4B3-6675A2B2FB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2" y="1445623"/>
            <a:ext cx="3935413" cy="442336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Ett</a:t>
            </a:r>
            <a:r>
              <a:rPr lang="en-US" dirty="0"/>
              <a:t> </a:t>
            </a:r>
            <a:r>
              <a:rPr lang="en-US" dirty="0" err="1"/>
              <a:t>backled</a:t>
            </a:r>
            <a:r>
              <a:rPr lang="en-US" dirty="0"/>
              <a:t> </a:t>
            </a:r>
            <a:r>
              <a:rPr lang="en-US" dirty="0" err="1"/>
              <a:t>innanför</a:t>
            </a:r>
            <a:r>
              <a:rPr lang="en-US" dirty="0"/>
              <a:t> </a:t>
            </a:r>
            <a:r>
              <a:rPr lang="en-US" dirty="0" err="1"/>
              <a:t>mittplan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Två</a:t>
            </a:r>
            <a:r>
              <a:rPr lang="en-US" dirty="0"/>
              <a:t> </a:t>
            </a:r>
            <a:r>
              <a:rPr lang="en-US" dirty="0" err="1"/>
              <a:t>forwardsled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hörnen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Back </a:t>
            </a:r>
            <a:r>
              <a:rPr lang="en-US" dirty="0" err="1"/>
              <a:t>börjar</a:t>
            </a:r>
            <a:r>
              <a:rPr lang="en-US" dirty="0"/>
              <a:t> med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skjuta</a:t>
            </a:r>
            <a:r>
              <a:rPr lang="en-US" dirty="0"/>
              <a:t> </a:t>
            </a:r>
            <a:r>
              <a:rPr lang="en-US" dirty="0" err="1"/>
              <a:t>ett</a:t>
            </a:r>
            <a:r>
              <a:rPr lang="en-US" dirty="0"/>
              <a:t> </a:t>
            </a:r>
            <a:r>
              <a:rPr lang="en-US" dirty="0" err="1"/>
              <a:t>skott</a:t>
            </a:r>
            <a:r>
              <a:rPr lang="en-US" dirty="0"/>
              <a:t> </a:t>
            </a:r>
            <a:r>
              <a:rPr lang="en-US" dirty="0" err="1"/>
              <a:t>från</a:t>
            </a:r>
            <a:r>
              <a:rPr lang="en-US" dirty="0"/>
              <a:t> </a:t>
            </a:r>
            <a:r>
              <a:rPr lang="en-US" dirty="0" err="1"/>
              <a:t>långt</a:t>
            </a:r>
            <a:r>
              <a:rPr lang="en-US" dirty="0"/>
              <a:t> </a:t>
            </a:r>
            <a:r>
              <a:rPr lang="en-US" dirty="0" err="1"/>
              <a:t>avstånd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blir</a:t>
            </a:r>
            <a:r>
              <a:rPr lang="en-US" dirty="0"/>
              <a:t> </a:t>
            </a:r>
            <a:r>
              <a:rPr lang="en-US" dirty="0" err="1"/>
              <a:t>sen</a:t>
            </a:r>
            <a:r>
              <a:rPr lang="en-US" dirty="0"/>
              <a:t> back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Pass </a:t>
            </a:r>
            <a:r>
              <a:rPr lang="en-US" dirty="0" err="1"/>
              <a:t>från</a:t>
            </a:r>
            <a:r>
              <a:rPr lang="en-US" dirty="0"/>
              <a:t> </a:t>
            </a:r>
            <a:r>
              <a:rPr lang="en-US" dirty="0" err="1"/>
              <a:t>forwardsled</a:t>
            </a:r>
            <a:r>
              <a:rPr lang="en-US" dirty="0"/>
              <a:t> </a:t>
            </a:r>
            <a:r>
              <a:rPr lang="en-US" dirty="0" err="1"/>
              <a:t>över</a:t>
            </a:r>
            <a:r>
              <a:rPr lang="en-US" dirty="0"/>
              <a:t> till </a:t>
            </a:r>
            <a:r>
              <a:rPr lang="en-US" dirty="0" err="1"/>
              <a:t>första</a:t>
            </a:r>
            <a:r>
              <a:rPr lang="en-US" dirty="0"/>
              <a:t> man </a:t>
            </a:r>
            <a:r>
              <a:rPr lang="en-US" dirty="0" err="1"/>
              <a:t>i</a:t>
            </a:r>
            <a:r>
              <a:rPr lang="en-US" dirty="0"/>
              <a:t> det </a:t>
            </a:r>
            <a:r>
              <a:rPr lang="en-US" dirty="0" err="1"/>
              <a:t>andra</a:t>
            </a:r>
            <a:r>
              <a:rPr lang="en-US" dirty="0"/>
              <a:t> </a:t>
            </a:r>
            <a:r>
              <a:rPr lang="en-US" dirty="0" err="1"/>
              <a:t>forwardsledet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Forwards </a:t>
            </a:r>
            <a:r>
              <a:rPr lang="en-US" dirty="0" err="1"/>
              <a:t>möts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mitten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ett</a:t>
            </a:r>
            <a:r>
              <a:rPr lang="en-US" dirty="0"/>
              <a:t> </a:t>
            </a:r>
            <a:r>
              <a:rPr lang="en-US" dirty="0" err="1"/>
              <a:t>överlap</a:t>
            </a:r>
            <a:r>
              <a:rPr lang="sv-SE" dirty="0"/>
              <a:t> görs. Viktigt att spelaren som lämnar över bollen kommer innanför (närmast målet) för att skydda bollen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Backen försöker inte ta bollen vid </a:t>
            </a:r>
            <a:r>
              <a:rPr lang="sv-SE" dirty="0" err="1"/>
              <a:t>överlappet</a:t>
            </a: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Två mot en mot backen 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A4554D3-EF3D-4DCE-BDEE-7EBD2062EBC4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EB0DDD4-C4ED-44CD-BC22-D6C7051EE7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8650" y="753110"/>
            <a:ext cx="5719943" cy="481873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45BC7DF-33B3-4410-A7D0-C99FB5F2BF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9834" y="1550125"/>
            <a:ext cx="202559" cy="8340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D091086-50D1-4EE2-BF01-CD0521C5A1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97251" y="1905686"/>
            <a:ext cx="200000" cy="8571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5AB964A-0B4F-44AE-A066-496F0ACD8C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7565" y="1888889"/>
            <a:ext cx="200000" cy="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863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64CD8-0485-4015-A819-6CB4389E5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</a:t>
            </a:r>
            <a:br>
              <a:rPr lang="en-US" dirty="0"/>
            </a:br>
            <a:r>
              <a:rPr lang="en-US" dirty="0" err="1"/>
              <a:t>Passningar</a:t>
            </a:r>
            <a:r>
              <a:rPr lang="en-US" dirty="0"/>
              <a:t> med </a:t>
            </a:r>
            <a:r>
              <a:rPr lang="en-US" dirty="0" err="1"/>
              <a:t>rörelse</a:t>
            </a:r>
            <a:endParaRPr lang="sv-S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85467A-F30D-4B6E-A6D4-914E28802C8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5 </a:t>
            </a:r>
            <a:r>
              <a:rPr lang="en-US" dirty="0" err="1"/>
              <a:t>koner</a:t>
            </a:r>
            <a:r>
              <a:rPr lang="en-US" dirty="0"/>
              <a:t> </a:t>
            </a:r>
            <a:r>
              <a:rPr lang="en-US" dirty="0" err="1"/>
              <a:t>enligt</a:t>
            </a:r>
            <a:r>
              <a:rPr lang="en-US" dirty="0"/>
              <a:t> </a:t>
            </a:r>
            <a:r>
              <a:rPr lang="en-US" dirty="0" err="1"/>
              <a:t>bild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spelare</a:t>
            </a:r>
            <a:r>
              <a:rPr lang="en-US" dirty="0"/>
              <a:t> vid </a:t>
            </a:r>
            <a:r>
              <a:rPr lang="en-US" dirty="0" err="1"/>
              <a:t>varje</a:t>
            </a:r>
            <a:r>
              <a:rPr lang="en-US" dirty="0"/>
              <a:t> </a:t>
            </a:r>
            <a:r>
              <a:rPr lang="en-US" dirty="0" err="1"/>
              <a:t>kon</a:t>
            </a:r>
            <a:r>
              <a:rPr lang="en-US" dirty="0"/>
              <a:t> (led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hörn</a:t>
            </a:r>
            <a:r>
              <a:rPr lang="en-US" dirty="0"/>
              <a:t> 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Spelare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hörn</a:t>
            </a:r>
            <a:r>
              <a:rPr lang="en-US" dirty="0"/>
              <a:t> (1) passer </a:t>
            </a:r>
            <a:r>
              <a:rPr lang="en-US" dirty="0" err="1"/>
              <a:t>upp</a:t>
            </a:r>
            <a:r>
              <a:rPr lang="en-US" dirty="0"/>
              <a:t> till 2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spelare</a:t>
            </a:r>
            <a:r>
              <a:rPr lang="en-US" dirty="0"/>
              <a:t> </a:t>
            </a:r>
            <a:r>
              <a:rPr lang="en-US" dirty="0" err="1"/>
              <a:t>vidare</a:t>
            </a:r>
            <a:r>
              <a:rPr lang="en-US" dirty="0"/>
              <a:t> till 3 </a:t>
            </a:r>
            <a:r>
              <a:rPr lang="en-US" dirty="0" err="1"/>
              <a:t>osv</a:t>
            </a:r>
            <a:r>
              <a:rPr lang="en-US" dirty="0"/>
              <a:t>. </a:t>
            </a:r>
            <a:r>
              <a:rPr lang="en-US" dirty="0" err="1"/>
              <a:t>Spelare</a:t>
            </a:r>
            <a:r>
              <a:rPr lang="en-US" dirty="0"/>
              <a:t> 5 </a:t>
            </a:r>
            <a:r>
              <a:rPr lang="en-US" dirty="0" err="1"/>
              <a:t>skjuter</a:t>
            </a:r>
            <a:r>
              <a:rPr lang="en-US" dirty="0"/>
              <a:t> </a:t>
            </a:r>
            <a:r>
              <a:rPr lang="en-US" dirty="0" err="1"/>
              <a:t>direktskott</a:t>
            </a:r>
            <a:r>
              <a:rPr lang="en-US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Direkt</a:t>
            </a:r>
            <a:r>
              <a:rPr lang="en-US" dirty="0"/>
              <a:t> </a:t>
            </a:r>
            <a:r>
              <a:rPr lang="en-US" dirty="0" err="1"/>
              <a:t>när</a:t>
            </a:r>
            <a:r>
              <a:rPr lang="en-US" dirty="0"/>
              <a:t> </a:t>
            </a:r>
            <a:r>
              <a:rPr lang="en-US" dirty="0" err="1"/>
              <a:t>spelare</a:t>
            </a:r>
            <a:r>
              <a:rPr lang="en-US" dirty="0"/>
              <a:t> </a:t>
            </a:r>
            <a:r>
              <a:rPr lang="en-US" dirty="0" err="1"/>
              <a:t>passat</a:t>
            </a:r>
            <a:r>
              <a:rPr lang="en-US" dirty="0"/>
              <a:t> springer </a:t>
            </a:r>
            <a:r>
              <a:rPr lang="en-US" dirty="0" err="1"/>
              <a:t>han</a:t>
            </a:r>
            <a:r>
              <a:rPr lang="en-US" dirty="0"/>
              <a:t> till </a:t>
            </a:r>
            <a:r>
              <a:rPr lang="en-US" dirty="0" err="1"/>
              <a:t>nästa</a:t>
            </a:r>
            <a:r>
              <a:rPr lang="en-US" dirty="0"/>
              <a:t> position.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Gärna</a:t>
            </a:r>
            <a:r>
              <a:rPr lang="en-US" dirty="0"/>
              <a:t> </a:t>
            </a:r>
            <a:r>
              <a:rPr lang="en-US" dirty="0" err="1"/>
              <a:t>direktpass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Kolla</a:t>
            </a:r>
            <a:r>
              <a:rPr lang="en-US" dirty="0"/>
              <a:t> </a:t>
            </a:r>
            <a:r>
              <a:rPr lang="en-US" dirty="0" err="1"/>
              <a:t>vilken</a:t>
            </a:r>
            <a:r>
              <a:rPr lang="en-US" dirty="0"/>
              <a:t> hook </a:t>
            </a:r>
            <a:r>
              <a:rPr lang="en-US" dirty="0" err="1"/>
              <a:t>mottagande</a:t>
            </a:r>
            <a:r>
              <a:rPr lang="en-US" dirty="0"/>
              <a:t> </a:t>
            </a:r>
            <a:r>
              <a:rPr lang="en-US" dirty="0" err="1"/>
              <a:t>spelare</a:t>
            </a:r>
            <a:r>
              <a:rPr lang="en-US" dirty="0"/>
              <a:t> </a:t>
            </a:r>
            <a:r>
              <a:rPr lang="en-US" dirty="0" err="1"/>
              <a:t>har</a:t>
            </a:r>
            <a:r>
              <a:rPr lang="en-U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Spelare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skjutit</a:t>
            </a:r>
            <a:r>
              <a:rPr lang="en-US" dirty="0"/>
              <a:t> </a:t>
            </a:r>
            <a:r>
              <a:rPr lang="en-US" dirty="0" err="1"/>
              <a:t>går</a:t>
            </a:r>
            <a:r>
              <a:rPr lang="en-US" dirty="0"/>
              <a:t> till position 1.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Byt</a:t>
            </a:r>
            <a:r>
              <a:rPr lang="en-US" dirty="0"/>
              <a:t> </a:t>
            </a:r>
            <a:r>
              <a:rPr lang="en-US" dirty="0" err="1"/>
              <a:t>håll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övningen</a:t>
            </a:r>
            <a:r>
              <a:rPr lang="en-US" dirty="0"/>
              <a:t> </a:t>
            </a:r>
            <a:r>
              <a:rPr lang="en-US" dirty="0" err="1"/>
              <a:t>efter</a:t>
            </a:r>
            <a:r>
              <a:rPr lang="en-US" dirty="0"/>
              <a:t> </a:t>
            </a:r>
            <a:r>
              <a:rPr lang="en-US" dirty="0" err="1"/>
              <a:t>ett</a:t>
            </a:r>
            <a:r>
              <a:rPr lang="en-US" dirty="0"/>
              <a:t> tag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64F82D-8357-476D-B32E-090BE3D643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3188" y="996949"/>
            <a:ext cx="4638278" cy="4193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208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06AE4-B635-4FB8-951F-2A102D0DD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</a:t>
            </a:r>
            <a:br>
              <a:rPr lang="en-US" dirty="0"/>
            </a:br>
            <a:r>
              <a:rPr lang="en-US" dirty="0" err="1"/>
              <a:t>Passning</a:t>
            </a:r>
            <a:r>
              <a:rPr lang="en-US" dirty="0"/>
              <a:t>, </a:t>
            </a:r>
            <a:r>
              <a:rPr lang="en-US" dirty="0" err="1"/>
              <a:t>mottagning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skott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649E9A-25F7-4257-8C29-9F7A84D60B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6D8F26-5BF9-425D-8F1E-A5D8196ADFF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Spelare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led 1 </a:t>
            </a:r>
            <a:r>
              <a:rPr lang="en-US" dirty="0" err="1"/>
              <a:t>börjar</a:t>
            </a:r>
            <a:r>
              <a:rPr lang="en-US" dirty="0"/>
              <a:t> med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springa</a:t>
            </a:r>
            <a:r>
              <a:rPr lang="en-US" dirty="0"/>
              <a:t> </a:t>
            </a:r>
            <a:r>
              <a:rPr lang="en-US" dirty="0" err="1"/>
              <a:t>utan</a:t>
            </a:r>
            <a:r>
              <a:rPr lang="en-US" dirty="0"/>
              <a:t> boll mot </a:t>
            </a:r>
            <a:r>
              <a:rPr lang="en-US" dirty="0" err="1"/>
              <a:t>konan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mitten, </a:t>
            </a:r>
            <a:r>
              <a:rPr lang="en-US" dirty="0" err="1"/>
              <a:t>får</a:t>
            </a:r>
            <a:r>
              <a:rPr lang="en-US" dirty="0"/>
              <a:t> pass </a:t>
            </a:r>
            <a:r>
              <a:rPr lang="en-US" dirty="0" err="1"/>
              <a:t>får</a:t>
            </a:r>
            <a:r>
              <a:rPr lang="en-US" dirty="0"/>
              <a:t> led 2, tar </a:t>
            </a:r>
            <a:r>
              <a:rPr lang="en-US" dirty="0" err="1"/>
              <a:t>emot</a:t>
            </a:r>
            <a:r>
              <a:rPr lang="en-US" dirty="0"/>
              <a:t> </a:t>
            </a:r>
            <a:r>
              <a:rPr lang="en-US" dirty="0" err="1"/>
              <a:t>bollen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skjuter</a:t>
            </a:r>
            <a:r>
              <a:rPr lang="en-US" dirty="0"/>
              <a:t> </a:t>
            </a:r>
            <a:r>
              <a:rPr lang="en-US" dirty="0" err="1"/>
              <a:t>ett</a:t>
            </a:r>
            <a:r>
              <a:rPr lang="en-US" dirty="0"/>
              <a:t> </a:t>
            </a:r>
            <a:r>
              <a:rPr lang="en-US" dirty="0" err="1"/>
              <a:t>dragskott</a:t>
            </a:r>
            <a:r>
              <a:rPr lang="en-US" dirty="0"/>
              <a:t>/</a:t>
            </a:r>
            <a:r>
              <a:rPr lang="en-US" dirty="0" err="1"/>
              <a:t>handledsskott</a:t>
            </a:r>
            <a:r>
              <a:rPr lang="en-U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Efter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spelaren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passat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led 2 </a:t>
            </a:r>
            <a:r>
              <a:rPr lang="en-US" dirty="0" err="1"/>
              <a:t>passat</a:t>
            </a:r>
            <a:r>
              <a:rPr lang="en-US" dirty="0"/>
              <a:t> springer </a:t>
            </a:r>
            <a:r>
              <a:rPr lang="en-US" dirty="0" err="1"/>
              <a:t>han</a:t>
            </a:r>
            <a:r>
              <a:rPr lang="en-US" dirty="0"/>
              <a:t> in mot </a:t>
            </a:r>
            <a:r>
              <a:rPr lang="en-US" dirty="0" err="1"/>
              <a:t>konan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mitten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får</a:t>
            </a:r>
            <a:r>
              <a:rPr lang="en-US" dirty="0"/>
              <a:t> pass </a:t>
            </a:r>
            <a:r>
              <a:rPr lang="en-US" dirty="0" err="1"/>
              <a:t>från</a:t>
            </a:r>
            <a:r>
              <a:rPr lang="en-US" dirty="0"/>
              <a:t> </a:t>
            </a:r>
            <a:r>
              <a:rPr lang="en-US" dirty="0" err="1"/>
              <a:t>andra</a:t>
            </a:r>
            <a:r>
              <a:rPr lang="en-US" dirty="0"/>
              <a:t> </a:t>
            </a:r>
            <a:r>
              <a:rPr lang="en-US" dirty="0" err="1"/>
              <a:t>ledet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skjuter</a:t>
            </a:r>
            <a:r>
              <a:rPr lang="en-US" dirty="0"/>
              <a:t> </a:t>
            </a:r>
            <a:r>
              <a:rPr lang="en-US" dirty="0" err="1"/>
              <a:t>ett</a:t>
            </a:r>
            <a:r>
              <a:rPr lang="en-US" dirty="0"/>
              <a:t> </a:t>
            </a:r>
            <a:r>
              <a:rPr lang="en-US" dirty="0" err="1"/>
              <a:t>dragskott</a:t>
            </a:r>
            <a:r>
              <a:rPr lang="en-US" dirty="0"/>
              <a:t>/</a:t>
            </a:r>
            <a:r>
              <a:rPr lang="en-US" dirty="0" err="1"/>
              <a:t>handledsskott</a:t>
            </a:r>
            <a:r>
              <a:rPr lang="en-U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Sen </a:t>
            </a:r>
            <a:r>
              <a:rPr lang="en-US" dirty="0" err="1"/>
              <a:t>rullar</a:t>
            </a:r>
            <a:r>
              <a:rPr lang="en-US" dirty="0"/>
              <a:t> </a:t>
            </a:r>
            <a:r>
              <a:rPr lang="en-US" dirty="0" err="1"/>
              <a:t>övningen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så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samma</a:t>
            </a:r>
            <a:r>
              <a:rPr lang="en-US" dirty="0"/>
              <a:t> </a:t>
            </a:r>
            <a:r>
              <a:rPr lang="en-US" dirty="0" err="1"/>
              <a:t>sätt</a:t>
            </a:r>
            <a:r>
              <a:rPr lang="en-US" dirty="0"/>
              <a:t>. (</a:t>
            </a:r>
            <a:r>
              <a:rPr lang="en-US" dirty="0" err="1"/>
              <a:t>spelare</a:t>
            </a:r>
            <a:r>
              <a:rPr lang="en-US" dirty="0"/>
              <a:t> passer </a:t>
            </a:r>
            <a:r>
              <a:rPr lang="en-US" dirty="0" err="1"/>
              <a:t>först</a:t>
            </a:r>
            <a:r>
              <a:rPr lang="en-US" dirty="0"/>
              <a:t>, </a:t>
            </a:r>
            <a:r>
              <a:rPr lang="en-US" dirty="0" err="1"/>
              <a:t>sen</a:t>
            </a:r>
            <a:r>
              <a:rPr lang="en-US" dirty="0"/>
              <a:t> springer in mot mitten, tar </a:t>
            </a:r>
            <a:r>
              <a:rPr lang="en-US" dirty="0" err="1"/>
              <a:t>emot</a:t>
            </a:r>
            <a:r>
              <a:rPr lang="en-US" dirty="0"/>
              <a:t> pass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skjuter</a:t>
            </a:r>
            <a:r>
              <a:rPr lang="en-US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Byt</a:t>
            </a:r>
            <a:r>
              <a:rPr lang="en-US" dirty="0"/>
              <a:t> led </a:t>
            </a:r>
            <a:r>
              <a:rPr lang="en-US" dirty="0" err="1"/>
              <a:t>efter</a:t>
            </a:r>
            <a:r>
              <a:rPr lang="en-US" dirty="0"/>
              <a:t> </a:t>
            </a:r>
            <a:r>
              <a:rPr lang="en-US" dirty="0" err="1"/>
              <a:t>skott</a:t>
            </a:r>
            <a:endParaRPr lang="sv-S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BBBF1D5-F822-49BA-A1CF-8FB44EBFD5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108" y="996950"/>
            <a:ext cx="3971429" cy="35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997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47182-A9E8-4430-998B-110A42C85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6. </a:t>
            </a:r>
            <a:br>
              <a:rPr lang="en-US" dirty="0"/>
            </a:br>
            <a:r>
              <a:rPr lang="en-US" dirty="0" err="1"/>
              <a:t>Uppspel</a:t>
            </a:r>
            <a:r>
              <a:rPr lang="en-US" dirty="0"/>
              <a:t> point</a:t>
            </a:r>
            <a:br>
              <a:rPr lang="en-US" dirty="0"/>
            </a:br>
            <a:br>
              <a:rPr lang="en-US" dirty="0"/>
            </a:br>
            <a:endParaRPr lang="sv-S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BAA543-CA48-497A-8AC4-9C32397A78A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err="1"/>
              <a:t>Blå</a:t>
            </a:r>
            <a:r>
              <a:rPr lang="en-US" dirty="0"/>
              <a:t> pilar = </a:t>
            </a:r>
            <a:r>
              <a:rPr lang="en-US" dirty="0" err="1"/>
              <a:t>bollens</a:t>
            </a:r>
            <a:r>
              <a:rPr lang="en-US" dirty="0"/>
              <a:t> </a:t>
            </a:r>
            <a:r>
              <a:rPr lang="en-US" dirty="0" err="1"/>
              <a:t>rörelse</a:t>
            </a:r>
            <a:endParaRPr lang="en-US" dirty="0"/>
          </a:p>
          <a:p>
            <a:r>
              <a:rPr lang="en-US" dirty="0"/>
              <a:t>Gula </a:t>
            </a:r>
            <a:r>
              <a:rPr lang="en-US" dirty="0" err="1"/>
              <a:t>streck</a:t>
            </a:r>
            <a:r>
              <a:rPr lang="en-US" dirty="0"/>
              <a:t> = </a:t>
            </a:r>
            <a:r>
              <a:rPr lang="en-US" dirty="0" err="1"/>
              <a:t>spelare</a:t>
            </a:r>
            <a:r>
              <a:rPr lang="en-US" dirty="0"/>
              <a:t> </a:t>
            </a:r>
            <a:r>
              <a:rPr lang="en-US" dirty="0" err="1"/>
              <a:t>rörelse</a:t>
            </a:r>
            <a:endParaRPr lang="en-US" dirty="0"/>
          </a:p>
          <a:p>
            <a:r>
              <a:rPr lang="en-US" dirty="0" err="1"/>
              <a:t>Grå</a:t>
            </a:r>
            <a:r>
              <a:rPr lang="en-US" dirty="0"/>
              <a:t> forward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mittplan</a:t>
            </a:r>
            <a:r>
              <a:rPr lang="en-US" dirty="0"/>
              <a:t> </a:t>
            </a:r>
            <a:r>
              <a:rPr lang="en-US" dirty="0" err="1"/>
              <a:t>får</a:t>
            </a:r>
            <a:r>
              <a:rPr lang="en-US" dirty="0"/>
              <a:t> </a:t>
            </a:r>
            <a:r>
              <a:rPr lang="en-US" dirty="0" err="1"/>
              <a:t>gärna</a:t>
            </a:r>
            <a:r>
              <a:rPr lang="en-US" dirty="0"/>
              <a:t> </a:t>
            </a:r>
            <a:r>
              <a:rPr lang="en-US" dirty="0" err="1"/>
              <a:t>röra</a:t>
            </a:r>
            <a:r>
              <a:rPr lang="en-US" dirty="0"/>
              <a:t> sig </a:t>
            </a:r>
            <a:r>
              <a:rPr lang="en-US" dirty="0" err="1"/>
              <a:t>från</a:t>
            </a:r>
            <a:r>
              <a:rPr lang="en-US" dirty="0"/>
              <a:t> mitten till </a:t>
            </a:r>
            <a:r>
              <a:rPr lang="en-US" dirty="0" err="1"/>
              <a:t>kanten</a:t>
            </a:r>
            <a:r>
              <a:rPr lang="en-US" dirty="0"/>
              <a:t> </a:t>
            </a:r>
            <a:r>
              <a:rPr lang="en-US" dirty="0" err="1"/>
              <a:t>istället</a:t>
            </a:r>
            <a:r>
              <a:rPr lang="en-US" dirty="0"/>
              <a:t> </a:t>
            </a:r>
            <a:r>
              <a:rPr lang="en-US" dirty="0" err="1"/>
              <a:t>för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börja</a:t>
            </a:r>
            <a:r>
              <a:rPr lang="en-US" dirty="0"/>
              <a:t> </a:t>
            </a:r>
            <a:r>
              <a:rPr lang="en-US" dirty="0" err="1"/>
              <a:t>stillastående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kanten</a:t>
            </a:r>
            <a:endParaRPr lang="en-US" dirty="0"/>
          </a:p>
          <a:p>
            <a:r>
              <a:rPr lang="en-US" dirty="0" err="1"/>
              <a:t>Viktigt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fylla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med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spelare</a:t>
            </a:r>
            <a:r>
              <a:rPr lang="en-US" dirty="0"/>
              <a:t> </a:t>
            </a:r>
            <a:r>
              <a:rPr lang="en-US" dirty="0" err="1"/>
              <a:t>för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etablera</a:t>
            </a:r>
            <a:r>
              <a:rPr lang="en-US" dirty="0"/>
              <a:t> </a:t>
            </a:r>
            <a:r>
              <a:rPr lang="en-US" dirty="0" err="1"/>
              <a:t>spel</a:t>
            </a:r>
            <a:r>
              <a:rPr lang="en-US" dirty="0"/>
              <a:t> </a:t>
            </a:r>
          </a:p>
          <a:p>
            <a:endParaRPr lang="sv-S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397A1F-47A7-4D85-AEF6-B910853566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9239" y="187052"/>
            <a:ext cx="3821475" cy="5868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750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2EBBA-5963-4AF0-BD7B-44B249FCA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6537" y="422366"/>
            <a:ext cx="3932237" cy="1600200"/>
          </a:xfrm>
        </p:spPr>
        <p:txBody>
          <a:bodyPr>
            <a:normAutofit fontScale="90000"/>
          </a:bodyPr>
          <a:lstStyle/>
          <a:p>
            <a:r>
              <a:rPr lang="en-US" dirty="0"/>
              <a:t>7. </a:t>
            </a:r>
            <a:br>
              <a:rPr lang="en-US" dirty="0"/>
            </a:br>
            <a:r>
              <a:rPr lang="en-US" dirty="0" err="1"/>
              <a:t>Uppspel</a:t>
            </a:r>
            <a:r>
              <a:rPr lang="en-US" dirty="0"/>
              <a:t> </a:t>
            </a:r>
            <a:r>
              <a:rPr lang="en-US" dirty="0" err="1"/>
              <a:t>breda</a:t>
            </a:r>
            <a:r>
              <a:rPr lang="en-US" dirty="0"/>
              <a:t> </a:t>
            </a:r>
            <a:r>
              <a:rPr lang="en-US" dirty="0" err="1"/>
              <a:t>backar</a:t>
            </a:r>
            <a:br>
              <a:rPr lang="en-US" dirty="0"/>
            </a:br>
            <a:br>
              <a:rPr lang="en-US" dirty="0"/>
            </a:br>
            <a:endParaRPr lang="sv-S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6892F4-13DB-4801-BD7D-B438A711ED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3732" y="1568313"/>
            <a:ext cx="3935413" cy="4292737"/>
          </a:xfrm>
        </p:spPr>
        <p:txBody>
          <a:bodyPr/>
          <a:lstStyle/>
          <a:p>
            <a:r>
              <a:rPr lang="en-US" dirty="0" err="1"/>
              <a:t>Blå</a:t>
            </a:r>
            <a:r>
              <a:rPr lang="en-US" dirty="0"/>
              <a:t> pilar = </a:t>
            </a:r>
            <a:r>
              <a:rPr lang="en-US" dirty="0" err="1"/>
              <a:t>bollens</a:t>
            </a:r>
            <a:r>
              <a:rPr lang="en-US" dirty="0"/>
              <a:t> </a:t>
            </a:r>
            <a:r>
              <a:rPr lang="en-US" dirty="0" err="1"/>
              <a:t>rörelse</a:t>
            </a:r>
            <a:endParaRPr lang="en-US" dirty="0"/>
          </a:p>
          <a:p>
            <a:r>
              <a:rPr lang="en-US" dirty="0"/>
              <a:t>Gula </a:t>
            </a:r>
            <a:r>
              <a:rPr lang="en-US" dirty="0" err="1"/>
              <a:t>streck</a:t>
            </a:r>
            <a:r>
              <a:rPr lang="en-US" dirty="0"/>
              <a:t> = </a:t>
            </a:r>
            <a:r>
              <a:rPr lang="en-US" dirty="0" err="1"/>
              <a:t>spelare</a:t>
            </a:r>
            <a:r>
              <a:rPr lang="en-US" dirty="0"/>
              <a:t> </a:t>
            </a:r>
            <a:r>
              <a:rPr lang="en-US" dirty="0" err="1"/>
              <a:t>rörelse</a:t>
            </a:r>
            <a:endParaRPr lang="en-US" dirty="0"/>
          </a:p>
          <a:p>
            <a:r>
              <a:rPr lang="sv-SE" dirty="0"/>
              <a:t>Backar står parallellt och bollar med varandra.</a:t>
            </a:r>
          </a:p>
          <a:p>
            <a:r>
              <a:rPr lang="sv-SE" dirty="0"/>
              <a:t>Långt uppspel längst med sargen ner i hörnet. Viktigt att forward är först ner i hörnet. Spelare fyller på och spel etableras.</a:t>
            </a:r>
          </a:p>
          <a:p>
            <a:r>
              <a:rPr lang="sv-SE" dirty="0"/>
              <a:t>Alternativ är att forward som utgår från mittplan får bollen vid sargen och förlänger ner bollen till hörnet.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18EAA2A-F00E-485C-96A3-A236959DE5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1070" y="671151"/>
            <a:ext cx="3231673" cy="5189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564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3AA6475-6F1B-485A-A87A-9EC678ABAC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2152" y="1080655"/>
            <a:ext cx="9892803" cy="475974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9E85061-352A-4D6E-8C0B-3EFFD7BA9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25861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680</TotalTime>
  <Words>497</Words>
  <Application>Microsoft Office PowerPoint</Application>
  <PresentationFormat>Bredbild</PresentationFormat>
  <Paragraphs>50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Övningar P14</vt:lpstr>
      <vt:lpstr>1.  Halvmåne  </vt:lpstr>
      <vt:lpstr>2.  McDonalds  </vt:lpstr>
      <vt:lpstr>3.  2 mot 1 med backskott  </vt:lpstr>
      <vt:lpstr>4.  Passningar med rörelse</vt:lpstr>
      <vt:lpstr>5.  Passning, mottagning och skott</vt:lpstr>
      <vt:lpstr>6.  Uppspel point  </vt:lpstr>
      <vt:lpstr>7.  Uppspel breda backar  </vt:lpstr>
      <vt:lpstr>8.</vt:lpstr>
      <vt:lpstr>9.</vt:lpstr>
      <vt:lpstr>10.</vt:lpstr>
      <vt:lpstr>11.</vt:lpstr>
      <vt:lpstr>12.</vt:lpstr>
      <vt:lpstr>13.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Träningar JIK P14</dc:title>
  <dc:creator>Anderson Mikael</dc:creator>
  <cp:lastModifiedBy>Håkan K</cp:lastModifiedBy>
  <cp:revision>25</cp:revision>
  <cp:lastPrinted>2025-09-09T11:05:37Z</cp:lastPrinted>
  <dcterms:created xsi:type="dcterms:W3CDTF">2025-07-07T09:46:17Z</dcterms:created>
  <dcterms:modified xsi:type="dcterms:W3CDTF">2025-09-12T13:51:47Z</dcterms:modified>
</cp:coreProperties>
</file>