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314" r:id="rId2"/>
  </p:sldIdLst>
  <p:sldSz cx="6858000" cy="12192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243"/>
    <p:restoredTop sz="94636"/>
  </p:normalViewPr>
  <p:slideViewPr>
    <p:cSldViewPr snapToGrid="0" snapToObjects="1">
      <p:cViewPr>
        <p:scale>
          <a:sx n="78" d="100"/>
          <a:sy n="78" d="100"/>
        </p:scale>
        <p:origin x="3448" y="-1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49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71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860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342900" y="488252"/>
            <a:ext cx="6172200" cy="1040271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42900" y="11102622"/>
            <a:ext cx="1600200" cy="846667"/>
          </a:xfrm>
          <a:prstGeom prst="rect">
            <a:avLst/>
          </a:prstGeom>
        </p:spPr>
        <p:txBody>
          <a:bodyPr lIns="68415" tIns="34208" rIns="68415" bIns="34208"/>
          <a:lstStyle>
            <a:lvl1pPr>
              <a:defRPr/>
            </a:lvl1pPr>
          </a:lstStyle>
          <a:p>
            <a:fld id="{E026029D-5011-B041-A75E-504363DCC956}" type="datetime1">
              <a:rPr lang="sv-SE" smtClean="0"/>
              <a:pPr/>
              <a:t>2018-09-26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2343150" y="11102622"/>
            <a:ext cx="2171700" cy="846667"/>
          </a:xfrm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4914900" y="11102622"/>
            <a:ext cx="1600200" cy="846667"/>
          </a:xfrm>
          <a:prstGeom prst="rect">
            <a:avLst/>
          </a:prstGeom>
        </p:spPr>
        <p:txBody>
          <a:bodyPr lIns="68415" tIns="34208" rIns="68415" bIns="34208"/>
          <a:lstStyle>
            <a:lvl1pPr>
              <a:defRPr/>
            </a:lvl1pPr>
          </a:lstStyle>
          <a:p>
            <a:fld id="{1033C4D6-A61C-4D22-B0F4-61339FEA92A9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46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43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75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136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1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012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647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896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72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BF38-C7D8-B247-A5EE-EC39192CA38B}" type="datetimeFigureOut">
              <a:rPr lang="sv-SE" smtClean="0"/>
              <a:t>2018-09-26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D40DC-A76D-2A4C-A9DB-78553F4F58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845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B3762ABE-2A5F-9A4A-9D77-2DF0FEFDF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671" y="11318645"/>
            <a:ext cx="4620986" cy="873355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33806B88-538E-1F47-AA43-F5F6BD98D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42" y="0"/>
            <a:ext cx="5534526" cy="6669294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A91A7F30-D6B1-4C43-AE7B-7C2817658BB2}"/>
              </a:ext>
            </a:extLst>
          </p:cNvPr>
          <p:cNvSpPr txBox="1"/>
          <p:nvPr/>
        </p:nvSpPr>
        <p:spPr>
          <a:xfrm>
            <a:off x="147918" y="6669294"/>
            <a:ext cx="648148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KÖP JIK-KAFFE 100:- </a:t>
            </a:r>
            <a:br>
              <a:rPr lang="sv-SE" sz="2400" b="1" dirty="0"/>
            </a:br>
            <a:r>
              <a:rPr lang="sv-SE" sz="2400" b="1" dirty="0"/>
              <a:t> stöd JIK Ungdomsverksamhet med 35:-</a:t>
            </a:r>
          </a:p>
          <a:p>
            <a:pPr algn="ctr"/>
            <a:r>
              <a:rPr lang="sv-SE" sz="1600" dirty="0"/>
              <a:t>Bryggmalet </a:t>
            </a:r>
            <a:r>
              <a:rPr lang="sv-SE" sz="1600" dirty="0" err="1"/>
              <a:t>Fairtrademärkt</a:t>
            </a:r>
            <a:r>
              <a:rPr lang="sv-SE" sz="1600" dirty="0"/>
              <a:t> kvalitetskaffe</a:t>
            </a:r>
          </a:p>
          <a:p>
            <a:pPr algn="ctr"/>
            <a:r>
              <a:rPr lang="sv-SE" sz="1600" dirty="0"/>
              <a:t>100% </a:t>
            </a:r>
            <a:r>
              <a:rPr lang="sv-SE" sz="1600" dirty="0" err="1"/>
              <a:t>Arabica</a:t>
            </a:r>
            <a:r>
              <a:rPr lang="sv-SE" sz="1600" dirty="0"/>
              <a:t> - 750 gr per paket</a:t>
            </a:r>
          </a:p>
          <a:p>
            <a:pPr algn="ctr"/>
            <a:r>
              <a:rPr lang="sv-SE" sz="1600" dirty="0"/>
              <a:t>50% mer kaffe än vanligt konsumentkaffe (450gr)</a:t>
            </a:r>
          </a:p>
          <a:p>
            <a:pPr algn="ctr"/>
            <a:r>
              <a:rPr lang="sv-SE" sz="1600" dirty="0"/>
              <a:t>Kraftig mörkrost med en lätt doft av söt mörk choklad</a:t>
            </a:r>
            <a:br>
              <a:rPr lang="sv-SE" sz="1600" dirty="0"/>
            </a:br>
            <a:r>
              <a:rPr lang="sv-SE" sz="1600" b="1" i="1" dirty="0"/>
              <a:t>16 månaders hållbarhet </a:t>
            </a:r>
            <a:r>
              <a:rPr lang="sv-SE" sz="1600" dirty="0"/>
              <a:t>Ursprung: Brasilien, Nicaragua, Honduras</a:t>
            </a:r>
          </a:p>
          <a:p>
            <a:endParaRPr lang="sv-SE" dirty="0"/>
          </a:p>
          <a:p>
            <a:pPr algn="ctr"/>
            <a:r>
              <a:rPr lang="sv-SE" dirty="0"/>
              <a:t>    </a:t>
            </a:r>
            <a:r>
              <a:rPr lang="sv-SE" b="1" dirty="0"/>
              <a:t>Pris: 100:- / paket </a:t>
            </a:r>
            <a:br>
              <a:rPr lang="sv-SE" b="1" dirty="0"/>
            </a:br>
            <a:r>
              <a:rPr lang="sv-SE" b="1" dirty="0"/>
              <a:t>de 35:– som går tillbaka till JIK Ungdom  </a:t>
            </a:r>
            <a:br>
              <a:rPr lang="sv-SE" b="1" dirty="0"/>
            </a:br>
            <a:r>
              <a:rPr lang="sv-SE" b="1" dirty="0"/>
              <a:t>    fördelas hälften/hälften mellan säljande lags egen kassa </a:t>
            </a:r>
            <a:br>
              <a:rPr lang="sv-SE" b="1" dirty="0"/>
            </a:br>
            <a:r>
              <a:rPr lang="sv-SE" b="1" dirty="0"/>
              <a:t>och till utveckling av ledare och ungdomsverksamhet. </a:t>
            </a:r>
          </a:p>
          <a:p>
            <a:endParaRPr lang="sv-SE" dirty="0"/>
          </a:p>
          <a:p>
            <a:pPr algn="ctr"/>
            <a:r>
              <a:rPr lang="sv-SE" dirty="0"/>
              <a:t>     </a:t>
            </a:r>
            <a:r>
              <a:rPr lang="sv-SE" sz="1700" dirty="0"/>
              <a:t>Köparen </a:t>
            </a:r>
            <a:r>
              <a:rPr lang="sv-SE" sz="1700" dirty="0" err="1"/>
              <a:t>swishar</a:t>
            </a:r>
            <a:r>
              <a:rPr lang="sv-SE" sz="1700" dirty="0"/>
              <a:t> JIK direkt vid beställning på </a:t>
            </a:r>
            <a:r>
              <a:rPr lang="sv-SE" sz="1700" dirty="0" err="1"/>
              <a:t>tfnnr</a:t>
            </a:r>
            <a:r>
              <a:rPr lang="sv-SE" sz="1700" dirty="0"/>
              <a:t> </a:t>
            </a:r>
            <a:r>
              <a:rPr lang="sv-SE" sz="1700" b="1" dirty="0"/>
              <a:t>123 657 17 80</a:t>
            </a:r>
            <a:r>
              <a:rPr lang="sv-SE" sz="1700" dirty="0"/>
              <a:t> </a:t>
            </a:r>
          </a:p>
          <a:p>
            <a:pPr algn="ctr"/>
            <a:r>
              <a:rPr lang="sv-SE" sz="1700" dirty="0"/>
              <a:t>och anger </a:t>
            </a:r>
            <a:r>
              <a:rPr lang="sv-SE" sz="1700" b="1" dirty="0"/>
              <a:t>köpares namn, säljande lag, antal pkt och summa</a:t>
            </a:r>
            <a:r>
              <a:rPr lang="sv-SE" sz="1700" dirty="0"/>
              <a:t> </a:t>
            </a:r>
            <a:br>
              <a:rPr lang="sv-SE" sz="1700" dirty="0"/>
            </a:br>
            <a:r>
              <a:rPr lang="sv-SE" sz="1700" dirty="0"/>
              <a:t>Leverans om ca 4-5 veckor.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225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</TotalTime>
  <Words>4</Words>
  <Application>Microsoft Macintosh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Microsoft Office-användare</dc:creator>
  <cp:lastModifiedBy>Microsoft Office-användare</cp:lastModifiedBy>
  <cp:revision>8</cp:revision>
  <cp:lastPrinted>2018-09-26T12:14:46Z</cp:lastPrinted>
  <dcterms:created xsi:type="dcterms:W3CDTF">2018-09-26T07:22:10Z</dcterms:created>
  <dcterms:modified xsi:type="dcterms:W3CDTF">2018-09-26T13:10:09Z</dcterms:modified>
</cp:coreProperties>
</file>