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8" r:id="rId3"/>
    <p:sldId id="269" r:id="rId4"/>
    <p:sldId id="271" r:id="rId5"/>
    <p:sldId id="260" r:id="rId6"/>
    <p:sldId id="270" r:id="rId7"/>
    <p:sldId id="262" r:id="rId8"/>
    <p:sldId id="267" r:id="rId9"/>
    <p:sldId id="272"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74270" autoAdjust="0"/>
  </p:normalViewPr>
  <p:slideViewPr>
    <p:cSldViewPr snapToGrid="0">
      <p:cViewPr varScale="1">
        <p:scale>
          <a:sx n="52" d="100"/>
          <a:sy n="52"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5B603-F894-4F3F-9C57-AE1F7EB358D1}" type="datetimeFigureOut">
              <a:rPr lang="sv-SE" smtClean="0"/>
              <a:t>2022-10-05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3D629-A777-4702-B1EB-E5A1A153F8A8}" type="slidenum">
              <a:rPr lang="sv-SE" smtClean="0"/>
              <a:t>‹#›</a:t>
            </a:fld>
            <a:endParaRPr lang="sv-SE"/>
          </a:p>
        </p:txBody>
      </p:sp>
    </p:spTree>
    <p:extLst>
      <p:ext uri="{BB962C8B-B14F-4D97-AF65-F5344CB8AC3E}">
        <p14:creationId xmlns:p14="http://schemas.microsoft.com/office/powerpoint/2010/main" val="594678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JOHANNA</a:t>
            </a:r>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2</a:t>
            </a:fld>
            <a:endParaRPr lang="sv-SE"/>
          </a:p>
        </p:txBody>
      </p:sp>
    </p:spTree>
    <p:extLst>
      <p:ext uri="{BB962C8B-B14F-4D97-AF65-F5344CB8AC3E}">
        <p14:creationId xmlns:p14="http://schemas.microsoft.com/office/powerpoint/2010/main" val="124123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3</a:t>
            </a:fld>
            <a:endParaRPr lang="sv-SE"/>
          </a:p>
        </p:txBody>
      </p:sp>
    </p:spTree>
    <p:extLst>
      <p:ext uri="{BB962C8B-B14F-4D97-AF65-F5344CB8AC3E}">
        <p14:creationId xmlns:p14="http://schemas.microsoft.com/office/powerpoint/2010/main" val="248381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Börjar</a:t>
            </a:r>
            <a:r>
              <a:rPr lang="sv-SE" baseline="0" dirty="0" smtClean="0"/>
              <a:t> märkas att fler vill ha ”sin” position. Vi kommer försöka utmana på olika positioner under året men givetvis ska man få spela mest där man trivs bäst. Viktigt dock för utvecklingen som innebandyspelare att testa olika.</a:t>
            </a:r>
          </a:p>
          <a:p>
            <a:r>
              <a:rPr lang="sv-SE" baseline="0" dirty="0" smtClean="0"/>
              <a:t>Målvakt – känsligaste positionen. Där kommer några vara </a:t>
            </a:r>
            <a:r>
              <a:rPr lang="sv-SE" baseline="0" dirty="0" smtClean="0"/>
              <a:t>målvakt </a:t>
            </a:r>
            <a:r>
              <a:rPr lang="sv-SE" baseline="0" dirty="0" smtClean="0"/>
              <a:t>hela tiden, ett par </a:t>
            </a:r>
            <a:r>
              <a:rPr lang="sv-SE" baseline="0" dirty="0" smtClean="0"/>
              <a:t>roterar </a:t>
            </a:r>
            <a:r>
              <a:rPr lang="sv-SE" baseline="0" dirty="0" smtClean="0"/>
              <a:t>mellan ute/målvakt.  </a:t>
            </a:r>
          </a:p>
        </p:txBody>
      </p:sp>
      <p:sp>
        <p:nvSpPr>
          <p:cNvPr id="4" name="Platshållare för bildnummer 3"/>
          <p:cNvSpPr>
            <a:spLocks noGrp="1"/>
          </p:cNvSpPr>
          <p:nvPr>
            <p:ph type="sldNum" sz="quarter" idx="10"/>
          </p:nvPr>
        </p:nvSpPr>
        <p:spPr/>
        <p:txBody>
          <a:bodyPr/>
          <a:lstStyle/>
          <a:p>
            <a:fld id="{5B83D629-A777-4702-B1EB-E5A1A153F8A8}" type="slidenum">
              <a:rPr lang="sv-SE" smtClean="0"/>
              <a:t>4</a:t>
            </a:fld>
            <a:endParaRPr lang="sv-SE"/>
          </a:p>
        </p:txBody>
      </p:sp>
    </p:spTree>
    <p:extLst>
      <p:ext uri="{BB962C8B-B14F-4D97-AF65-F5344CB8AC3E}">
        <p14:creationId xmlns:p14="http://schemas.microsoft.com/office/powerpoint/2010/main" val="1854030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Kommer</a:t>
            </a:r>
            <a:r>
              <a:rPr lang="sv-SE" baseline="0" dirty="0" smtClean="0"/>
              <a:t> </a:t>
            </a:r>
            <a:r>
              <a:rPr lang="sv-SE" baseline="0" dirty="0" smtClean="0"/>
              <a:t>möte både äldre och yngre lag denna säsong. Kommer matcha delvis utifrån var vi som tränare anser att man får bäst utveckling. Men kommer fortsätta se oss som ETT lag. </a:t>
            </a:r>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5</a:t>
            </a:fld>
            <a:endParaRPr lang="sv-SE"/>
          </a:p>
        </p:txBody>
      </p:sp>
    </p:spTree>
    <p:extLst>
      <p:ext uri="{BB962C8B-B14F-4D97-AF65-F5344CB8AC3E}">
        <p14:creationId xmlns:p14="http://schemas.microsoft.com/office/powerpoint/2010/main" val="3524561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6</a:t>
            </a:fld>
            <a:endParaRPr lang="sv-SE"/>
          </a:p>
        </p:txBody>
      </p:sp>
    </p:spTree>
    <p:extLst>
      <p:ext uri="{BB962C8B-B14F-4D97-AF65-F5344CB8AC3E}">
        <p14:creationId xmlns:p14="http://schemas.microsoft.com/office/powerpoint/2010/main" val="2395718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ANDREAS</a:t>
            </a:r>
          </a:p>
          <a:p>
            <a:r>
              <a:rPr lang="sv-SE" dirty="0" smtClean="0"/>
              <a:t>Håller på att lösa matchställ… antingen</a:t>
            </a:r>
            <a:r>
              <a:rPr lang="sv-SE" baseline="0" dirty="0" smtClean="0"/>
              <a:t> delas det ut för hela säsongen eller så blir det per match. Handlar om storlekar och antal… </a:t>
            </a:r>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7</a:t>
            </a:fld>
            <a:endParaRPr lang="sv-SE"/>
          </a:p>
        </p:txBody>
      </p:sp>
    </p:spTree>
    <p:extLst>
      <p:ext uri="{BB962C8B-B14F-4D97-AF65-F5344CB8AC3E}">
        <p14:creationId xmlns:p14="http://schemas.microsoft.com/office/powerpoint/2010/main" val="1067772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
            </a:r>
            <a:br>
              <a:rPr lang="sv-SE" baseline="0" dirty="0" smtClean="0"/>
            </a:br>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8</a:t>
            </a:fld>
            <a:endParaRPr lang="sv-SE"/>
          </a:p>
        </p:txBody>
      </p:sp>
    </p:spTree>
    <p:extLst>
      <p:ext uri="{BB962C8B-B14F-4D97-AF65-F5344CB8AC3E}">
        <p14:creationId xmlns:p14="http://schemas.microsoft.com/office/powerpoint/2010/main" val="1447984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9</a:t>
            </a:fld>
            <a:endParaRPr lang="sv-SE"/>
          </a:p>
        </p:txBody>
      </p:sp>
    </p:spTree>
    <p:extLst>
      <p:ext uri="{BB962C8B-B14F-4D97-AF65-F5344CB8AC3E}">
        <p14:creationId xmlns:p14="http://schemas.microsoft.com/office/powerpoint/2010/main" val="3285734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B83D629-A777-4702-B1EB-E5A1A153F8A8}" type="slidenum">
              <a:rPr lang="sv-SE" smtClean="0"/>
              <a:t>10</a:t>
            </a:fld>
            <a:endParaRPr lang="sv-SE"/>
          </a:p>
        </p:txBody>
      </p:sp>
    </p:spTree>
    <p:extLst>
      <p:ext uri="{BB962C8B-B14F-4D97-AF65-F5344CB8AC3E}">
        <p14:creationId xmlns:p14="http://schemas.microsoft.com/office/powerpoint/2010/main" val="4180614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66F14A6E-CE08-42FD-95C4-39EC388CEB1B}" type="datetimeFigureOut">
              <a:rPr lang="sv-SE" smtClean="0"/>
              <a:t>2022-10-05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74328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66F14A6E-CE08-42FD-95C4-39EC388CEB1B}" type="datetimeFigureOut">
              <a:rPr lang="sv-SE" smtClean="0"/>
              <a:t>2022-10-05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250789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66F14A6E-CE08-42FD-95C4-39EC388CEB1B}" type="datetimeFigureOut">
              <a:rPr lang="sv-SE" smtClean="0"/>
              <a:t>2022-10-05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4215635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66F14A6E-CE08-42FD-95C4-39EC388CEB1B}" type="datetimeFigureOut">
              <a:rPr lang="sv-SE" smtClean="0"/>
              <a:t>2022-10-05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3318795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66F14A6E-CE08-42FD-95C4-39EC388CEB1B}" type="datetimeFigureOut">
              <a:rPr lang="sv-SE" smtClean="0"/>
              <a:t>2022-10-05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3016526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66F14A6E-CE08-42FD-95C4-39EC388CEB1B}" type="datetimeFigureOut">
              <a:rPr lang="sv-SE" smtClean="0"/>
              <a:t>2022-10-05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48998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66F14A6E-CE08-42FD-95C4-39EC388CEB1B}" type="datetimeFigureOut">
              <a:rPr lang="sv-SE" smtClean="0"/>
              <a:t>2022-10-05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129885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66F14A6E-CE08-42FD-95C4-39EC388CEB1B}" type="datetimeFigureOut">
              <a:rPr lang="sv-SE" smtClean="0"/>
              <a:t>2022-10-05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205139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14A6E-CE08-42FD-95C4-39EC388CEB1B}" type="datetimeFigureOut">
              <a:rPr lang="sv-SE" smtClean="0"/>
              <a:t>2022-10-05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1825294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66F14A6E-CE08-42FD-95C4-39EC388CEB1B}" type="datetimeFigureOut">
              <a:rPr lang="sv-SE" smtClean="0"/>
              <a:t>2022-10-05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179210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66F14A6E-CE08-42FD-95C4-39EC388CEB1B}" type="datetimeFigureOut">
              <a:rPr lang="sv-SE" smtClean="0"/>
              <a:t>2022-10-05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E633E08-C17A-4AE3-89F9-8B6C0BF68D40}" type="slidenum">
              <a:rPr lang="sv-SE" smtClean="0"/>
              <a:t>‹#›</a:t>
            </a:fld>
            <a:endParaRPr lang="sv-SE"/>
          </a:p>
        </p:txBody>
      </p:sp>
    </p:spTree>
    <p:extLst>
      <p:ext uri="{BB962C8B-B14F-4D97-AF65-F5344CB8AC3E}">
        <p14:creationId xmlns:p14="http://schemas.microsoft.com/office/powerpoint/2010/main" val="1101233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14A6E-CE08-42FD-95C4-39EC388CEB1B}" type="datetimeFigureOut">
              <a:rPr lang="sv-SE" smtClean="0"/>
              <a:t>2022-10-05</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3E08-C17A-4AE3-89F9-8B6C0BF68D40}" type="slidenum">
              <a:rPr lang="sv-SE" smtClean="0"/>
              <a:t>‹#›</a:t>
            </a:fld>
            <a:endParaRPr lang="sv-SE"/>
          </a:p>
        </p:txBody>
      </p:sp>
    </p:spTree>
    <p:extLst>
      <p:ext uri="{BB962C8B-B14F-4D97-AF65-F5344CB8AC3E}">
        <p14:creationId xmlns:p14="http://schemas.microsoft.com/office/powerpoint/2010/main" val="38687424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0" y="0"/>
            <a:ext cx="1983783" cy="1115878"/>
          </a:xfrm>
          <a:prstGeom prst="rect">
            <a:avLst/>
          </a:prstGeom>
        </p:spPr>
      </p:pic>
      <p:sp>
        <p:nvSpPr>
          <p:cNvPr id="2" name="Rubrik 1"/>
          <p:cNvSpPr>
            <a:spLocks noGrp="1"/>
          </p:cNvSpPr>
          <p:nvPr>
            <p:ph type="ctrTitle"/>
          </p:nvPr>
        </p:nvSpPr>
        <p:spPr>
          <a:xfrm>
            <a:off x="1541929" y="1936377"/>
            <a:ext cx="9144000" cy="2635622"/>
          </a:xfrm>
        </p:spPr>
        <p:txBody>
          <a:bodyPr>
            <a:normAutofit/>
          </a:bodyPr>
          <a:lstStyle/>
          <a:p>
            <a:r>
              <a:rPr lang="sv-SE" b="1" dirty="0" smtClean="0"/>
              <a:t>FÖRÄLDRAMÖTE </a:t>
            </a:r>
            <a:br>
              <a:rPr lang="sv-SE" b="1" dirty="0" smtClean="0"/>
            </a:br>
            <a:r>
              <a:rPr lang="sv-SE" b="1" dirty="0" smtClean="0"/>
              <a:t>2022-10-05</a:t>
            </a:r>
            <a:r>
              <a:rPr lang="sv-SE" b="1" dirty="0" smtClean="0"/>
              <a:t/>
            </a:r>
            <a:br>
              <a:rPr lang="sv-SE" b="1" dirty="0" smtClean="0"/>
            </a:br>
            <a:r>
              <a:rPr lang="sv-SE" b="1" dirty="0" smtClean="0"/>
              <a:t>JIK P:09</a:t>
            </a:r>
            <a:endParaRPr lang="sv-SE" b="1" dirty="0"/>
          </a:p>
        </p:txBody>
      </p:sp>
    </p:spTree>
    <p:extLst>
      <p:ext uri="{BB962C8B-B14F-4D97-AF65-F5344CB8AC3E}">
        <p14:creationId xmlns:p14="http://schemas.microsoft.com/office/powerpoint/2010/main" val="3193191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3"/>
          <a:stretch>
            <a:fillRect/>
          </a:stretch>
        </p:blipFill>
        <p:spPr>
          <a:xfrm>
            <a:off x="687508" y="1115878"/>
            <a:ext cx="10579369" cy="5061085"/>
          </a:xfrm>
          <a:prstGeom prst="rect">
            <a:avLst/>
          </a:prstGeom>
        </p:spPr>
      </p:pic>
      <p:pic>
        <p:nvPicPr>
          <p:cNvPr id="5" name="Bildobjekt 4"/>
          <p:cNvPicPr>
            <a:picLocks noChangeAspect="1"/>
          </p:cNvPicPr>
          <p:nvPr/>
        </p:nvPicPr>
        <p:blipFill>
          <a:blip r:embed="rId4"/>
          <a:stretch>
            <a:fillRect/>
          </a:stretch>
        </p:blipFill>
        <p:spPr>
          <a:xfrm>
            <a:off x="0" y="0"/>
            <a:ext cx="1983783" cy="1115878"/>
          </a:xfrm>
          <a:prstGeom prst="rect">
            <a:avLst/>
          </a:prstGeom>
        </p:spPr>
      </p:pic>
    </p:spTree>
    <p:extLst>
      <p:ext uri="{BB962C8B-B14F-4D97-AF65-F5344CB8AC3E}">
        <p14:creationId xmlns:p14="http://schemas.microsoft.com/office/powerpoint/2010/main" val="337782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37360" y="365125"/>
            <a:ext cx="8451669" cy="1325563"/>
          </a:xfrm>
        </p:spPr>
        <p:txBody>
          <a:bodyPr>
            <a:normAutofit/>
          </a:bodyPr>
          <a:lstStyle/>
          <a:p>
            <a:pPr algn="ctr"/>
            <a:r>
              <a:rPr lang="sv-SE" sz="6000" dirty="0" smtClean="0">
                <a:latin typeface="Century Gothic" panose="020B0502020202020204" pitchFamily="34" charset="0"/>
              </a:rPr>
              <a:t>TRÄNINGAR.</a:t>
            </a:r>
            <a:endParaRPr lang="sv-SE" sz="6000" dirty="0">
              <a:latin typeface="Century Gothic" panose="020B0502020202020204" pitchFamily="34" charset="0"/>
            </a:endParaRPr>
          </a:p>
        </p:txBody>
      </p:sp>
      <p:sp>
        <p:nvSpPr>
          <p:cNvPr id="3" name="Platshållare för innehåll 2"/>
          <p:cNvSpPr>
            <a:spLocks noGrp="1"/>
          </p:cNvSpPr>
          <p:nvPr>
            <p:ph idx="1"/>
          </p:nvPr>
        </p:nvSpPr>
        <p:spPr/>
        <p:txBody>
          <a:bodyPr>
            <a:normAutofit/>
          </a:bodyPr>
          <a:lstStyle/>
          <a:p>
            <a:r>
              <a:rPr lang="sv-SE" dirty="0" smtClean="0">
                <a:latin typeface="Century Gothic" panose="020B0502020202020204" pitchFamily="34" charset="0"/>
              </a:rPr>
              <a:t>MÅNDAG	</a:t>
            </a:r>
            <a:r>
              <a:rPr lang="sv-SE" dirty="0" err="1" smtClean="0">
                <a:latin typeface="Century Gothic" panose="020B0502020202020204" pitchFamily="34" charset="0"/>
              </a:rPr>
              <a:t>Talavid</a:t>
            </a:r>
            <a:r>
              <a:rPr lang="sv-SE" dirty="0" smtClean="0">
                <a:latin typeface="Century Gothic" panose="020B0502020202020204" pitchFamily="34" charset="0"/>
              </a:rPr>
              <a:t> 		18:00-19:00 		</a:t>
            </a:r>
          </a:p>
          <a:p>
            <a:pPr marL="0" indent="0">
              <a:buNone/>
            </a:pPr>
            <a:r>
              <a:rPr lang="sv-SE" sz="2000" dirty="0">
                <a:latin typeface="Century Gothic" panose="020B0502020202020204" pitchFamily="34" charset="0"/>
              </a:rPr>
              <a:t>	</a:t>
            </a:r>
            <a:r>
              <a:rPr lang="sv-SE" sz="2000" dirty="0" smtClean="0">
                <a:latin typeface="Century Gothic" panose="020B0502020202020204" pitchFamily="34" charset="0"/>
              </a:rPr>
              <a:t>Varannan gång inne/ute – se kallelser vem som kör vad </a:t>
            </a:r>
          </a:p>
          <a:p>
            <a:endParaRPr lang="sv-SE" sz="2000" dirty="0">
              <a:latin typeface="Century Gothic" panose="020B0502020202020204" pitchFamily="34" charset="0"/>
            </a:endParaRPr>
          </a:p>
          <a:p>
            <a:r>
              <a:rPr lang="sv-SE" dirty="0" smtClean="0">
                <a:latin typeface="Century Gothic" panose="020B0502020202020204" pitchFamily="34" charset="0"/>
              </a:rPr>
              <a:t>ONSDAG		B-hall	 	</a:t>
            </a:r>
            <a:r>
              <a:rPr lang="sv-SE" dirty="0" smtClean="0">
                <a:latin typeface="Century Gothic" panose="020B0502020202020204" pitchFamily="34" charset="0"/>
              </a:rPr>
              <a:t>17:10-18:30 </a:t>
            </a:r>
            <a:endParaRPr lang="sv-SE" dirty="0" smtClean="0">
              <a:latin typeface="Century Gothic" panose="020B0502020202020204" pitchFamily="34" charset="0"/>
            </a:endParaRPr>
          </a:p>
          <a:p>
            <a:pPr marL="914400" lvl="2" indent="0">
              <a:buNone/>
            </a:pPr>
            <a:r>
              <a:rPr lang="sv-SE" dirty="0" smtClean="0">
                <a:latin typeface="Century Gothic" panose="020B0502020202020204" pitchFamily="34" charset="0"/>
              </a:rPr>
              <a:t>START 17:00 i omklädningsrum</a:t>
            </a:r>
            <a:r>
              <a:rPr lang="sv-SE" dirty="0" smtClean="0">
                <a:latin typeface="Century Gothic" panose="020B0502020202020204" pitchFamily="34" charset="0"/>
              </a:rPr>
              <a:t>. Halltid 17:10-18:20, 10 min nedvarvning i korridor</a:t>
            </a:r>
            <a:endParaRPr lang="sv-SE" dirty="0" smtClean="0">
              <a:latin typeface="Century Gothic" panose="020B0502020202020204" pitchFamily="34" charset="0"/>
            </a:endParaRPr>
          </a:p>
          <a:p>
            <a:endParaRPr lang="sv-SE" dirty="0" smtClean="0">
              <a:latin typeface="Century Gothic" panose="020B0502020202020204" pitchFamily="34" charset="0"/>
            </a:endParaRPr>
          </a:p>
          <a:p>
            <a:r>
              <a:rPr lang="sv-SE" dirty="0" smtClean="0">
                <a:latin typeface="Century Gothic" panose="020B0502020202020204" pitchFamily="34" charset="0"/>
              </a:rPr>
              <a:t>FREDAG 		A-hall		18:20-19:30 </a:t>
            </a:r>
          </a:p>
          <a:p>
            <a:pPr lvl="2"/>
            <a:r>
              <a:rPr lang="sv-SE" b="1" dirty="0" smtClean="0">
                <a:latin typeface="Century Gothic" panose="020B0502020202020204" pitchFamily="34" charset="0"/>
              </a:rPr>
              <a:t>START 18:00</a:t>
            </a:r>
            <a:r>
              <a:rPr lang="sv-SE" dirty="0" smtClean="0">
                <a:latin typeface="Century Gothic" panose="020B0502020202020204" pitchFamily="34" charset="0"/>
              </a:rPr>
              <a:t> i omklädningsrum</a:t>
            </a:r>
          </a:p>
          <a:p>
            <a:pPr marL="914400" lvl="2" indent="0">
              <a:buNone/>
            </a:pPr>
            <a:endParaRPr lang="sv-SE" dirty="0">
              <a:latin typeface="Century Gothic" panose="020B0502020202020204" pitchFamily="34" charset="0"/>
            </a:endParaRPr>
          </a:p>
          <a:p>
            <a:endParaRPr lang="sv-SE" dirty="0" smtClean="0"/>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spTree>
    <p:extLst>
      <p:ext uri="{BB962C8B-B14F-4D97-AF65-F5344CB8AC3E}">
        <p14:creationId xmlns:p14="http://schemas.microsoft.com/office/powerpoint/2010/main" val="3128077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b="1" dirty="0">
                <a:latin typeface="Century Gothic" panose="020B0502020202020204" pitchFamily="34" charset="0"/>
              </a:rPr>
              <a:t>FÖRBEREDELSER</a:t>
            </a:r>
            <a:r>
              <a:rPr lang="sv-SE" dirty="0">
                <a:latin typeface="Century Gothic" panose="020B0502020202020204" pitchFamily="34" charset="0"/>
              </a:rPr>
              <a:t> </a:t>
            </a:r>
            <a:r>
              <a:rPr lang="sv-SE" dirty="0" smtClean="0">
                <a:latin typeface="Century Gothic" panose="020B0502020202020204" pitchFamily="34" charset="0"/>
              </a:rPr>
              <a:t>- mat</a:t>
            </a:r>
            <a:r>
              <a:rPr lang="sv-SE" dirty="0">
                <a:latin typeface="Century Gothic" panose="020B0502020202020204" pitchFamily="34" charset="0"/>
              </a:rPr>
              <a:t>, vila, </a:t>
            </a:r>
            <a:r>
              <a:rPr lang="sv-SE" dirty="0" smtClean="0">
                <a:latin typeface="Century Gothic" panose="020B0502020202020204" pitchFamily="34" charset="0"/>
              </a:rPr>
              <a:t>tider</a:t>
            </a:r>
          </a:p>
          <a:p>
            <a:endParaRPr lang="sv-SE" dirty="0">
              <a:latin typeface="Century Gothic" panose="020B0502020202020204" pitchFamily="34" charset="0"/>
            </a:endParaRPr>
          </a:p>
          <a:p>
            <a:r>
              <a:rPr lang="sv-SE" b="1" dirty="0" smtClean="0">
                <a:latin typeface="Century Gothic" panose="020B0502020202020204" pitchFamily="34" charset="0"/>
              </a:rPr>
              <a:t>KALLELSER</a:t>
            </a:r>
            <a:r>
              <a:rPr lang="sv-SE" dirty="0" smtClean="0">
                <a:latin typeface="Century Gothic" panose="020B0502020202020204" pitchFamily="34" charset="0"/>
              </a:rPr>
              <a:t> </a:t>
            </a:r>
            <a:r>
              <a:rPr lang="sv-SE" dirty="0">
                <a:latin typeface="Century Gothic" panose="020B0502020202020204" pitchFamily="34" charset="0"/>
              </a:rPr>
              <a:t>– via Laget.se </a:t>
            </a:r>
            <a:endParaRPr lang="sv-SE" dirty="0" smtClean="0">
              <a:latin typeface="Century Gothic" panose="020B0502020202020204" pitchFamily="34" charset="0"/>
            </a:endParaRPr>
          </a:p>
          <a:p>
            <a:pPr marL="0" indent="0">
              <a:buNone/>
            </a:pPr>
            <a:r>
              <a:rPr lang="sv-SE" dirty="0">
                <a:latin typeface="Century Gothic" panose="020B0502020202020204" pitchFamily="34" charset="0"/>
              </a:rPr>
              <a:t>	</a:t>
            </a:r>
            <a:r>
              <a:rPr lang="sv-SE" dirty="0" smtClean="0">
                <a:latin typeface="Century Gothic" panose="020B0502020202020204" pitchFamily="34" charset="0"/>
              </a:rPr>
              <a:t>- skriv kort anledning vid nej </a:t>
            </a:r>
          </a:p>
          <a:p>
            <a:pPr marL="0" indent="0">
              <a:buNone/>
            </a:pPr>
            <a:r>
              <a:rPr lang="sv-SE" dirty="0" smtClean="0">
                <a:latin typeface="Century Gothic" panose="020B0502020202020204" pitchFamily="34" charset="0"/>
              </a:rPr>
              <a:t> 	- SMS </a:t>
            </a:r>
            <a:r>
              <a:rPr lang="sv-SE" dirty="0">
                <a:latin typeface="Century Gothic" panose="020B0502020202020204" pitchFamily="34" charset="0"/>
              </a:rPr>
              <a:t>till ledare vid </a:t>
            </a:r>
            <a:r>
              <a:rPr lang="sv-SE" dirty="0" smtClean="0">
                <a:latin typeface="Century Gothic" panose="020B0502020202020204" pitchFamily="34" charset="0"/>
              </a:rPr>
              <a:t>förändring</a:t>
            </a:r>
          </a:p>
          <a:p>
            <a:pPr marL="0" indent="0">
              <a:buNone/>
            </a:pPr>
            <a:endParaRPr lang="sv-SE" dirty="0" smtClean="0">
              <a:latin typeface="Century Gothic" panose="020B0502020202020204" pitchFamily="34" charset="0"/>
            </a:endParaRPr>
          </a:p>
          <a:p>
            <a:r>
              <a:rPr lang="sv-SE" b="1" dirty="0" smtClean="0">
                <a:latin typeface="Century Gothic" panose="020B0502020202020204" pitchFamily="34" charset="0"/>
              </a:rPr>
              <a:t>NÄRVARO </a:t>
            </a:r>
            <a:r>
              <a:rPr lang="sv-SE" dirty="0" smtClean="0">
                <a:latin typeface="Century Gothic" panose="020B0502020202020204" pitchFamily="34" charset="0"/>
              </a:rPr>
              <a:t>– ligger till grund för antal matcher</a:t>
            </a:r>
            <a:endParaRPr lang="sv-SE" b="1" dirty="0" smtClean="0">
              <a:latin typeface="Century Gothic" panose="020B0502020202020204" pitchFamily="34" charset="0"/>
            </a:endParaRPr>
          </a:p>
          <a:p>
            <a:pPr marL="0" indent="0">
              <a:buNone/>
            </a:pPr>
            <a:endParaRPr lang="sv-SE" dirty="0">
              <a:latin typeface="Century Gothic" panose="020B0502020202020204" pitchFamily="34" charset="0"/>
            </a:endParaRPr>
          </a:p>
          <a:p>
            <a:endParaRPr lang="sv-SE" dirty="0"/>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sp>
        <p:nvSpPr>
          <p:cNvPr id="5" name="Rubrik 1"/>
          <p:cNvSpPr>
            <a:spLocks noGrp="1"/>
          </p:cNvSpPr>
          <p:nvPr>
            <p:ph type="title"/>
          </p:nvPr>
        </p:nvSpPr>
        <p:spPr/>
        <p:txBody>
          <a:bodyPr>
            <a:normAutofit/>
          </a:bodyPr>
          <a:lstStyle/>
          <a:p>
            <a:pPr algn="ctr"/>
            <a:r>
              <a:rPr lang="sv-SE" sz="6000" dirty="0" smtClean="0">
                <a:latin typeface="Century Gothic" panose="020B0502020202020204" pitchFamily="34" charset="0"/>
              </a:rPr>
              <a:t>TRÄNINGAR.</a:t>
            </a:r>
            <a:endParaRPr lang="sv-SE" sz="6000" dirty="0">
              <a:latin typeface="Century Gothic" panose="020B0502020202020204" pitchFamily="34" charset="0"/>
            </a:endParaRPr>
          </a:p>
        </p:txBody>
      </p:sp>
    </p:spTree>
    <p:extLst>
      <p:ext uri="{BB962C8B-B14F-4D97-AF65-F5344CB8AC3E}">
        <p14:creationId xmlns:p14="http://schemas.microsoft.com/office/powerpoint/2010/main" val="3550973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275478"/>
            <a:ext cx="10515600" cy="1325563"/>
          </a:xfrm>
        </p:spPr>
        <p:txBody>
          <a:bodyPr/>
          <a:lstStyle/>
          <a:p>
            <a:pPr algn="ctr"/>
            <a:r>
              <a:rPr lang="sv-SE" sz="6000" dirty="0" smtClean="0">
                <a:latin typeface="Century Gothic" panose="020B0502020202020204" pitchFamily="34" charset="0"/>
              </a:rPr>
              <a:t>TRUPPEN</a:t>
            </a:r>
            <a:endParaRPr lang="sv-SE" dirty="0">
              <a:latin typeface="Century Gothic" panose="020B0502020202020204" pitchFamily="34" charset="0"/>
            </a:endParaRPr>
          </a:p>
        </p:txBody>
      </p:sp>
      <p:sp>
        <p:nvSpPr>
          <p:cNvPr id="3" name="Platshållare för innehåll 2"/>
          <p:cNvSpPr>
            <a:spLocks noGrp="1"/>
          </p:cNvSpPr>
          <p:nvPr>
            <p:ph idx="1"/>
          </p:nvPr>
        </p:nvSpPr>
        <p:spPr>
          <a:xfrm>
            <a:off x="1667434" y="1825625"/>
            <a:ext cx="9686365" cy="4351338"/>
          </a:xfrm>
        </p:spPr>
        <p:txBody>
          <a:bodyPr/>
          <a:lstStyle/>
          <a:p>
            <a:r>
              <a:rPr lang="sv-SE" dirty="0" smtClean="0"/>
              <a:t>En spelare slutat  </a:t>
            </a:r>
          </a:p>
          <a:p>
            <a:r>
              <a:rPr lang="sv-SE" dirty="0" smtClean="0"/>
              <a:t>28 spelare i truppen</a:t>
            </a:r>
          </a:p>
          <a:p>
            <a:r>
              <a:rPr lang="sv-SE" dirty="0" smtClean="0"/>
              <a:t>Positioner, 4 målvakter </a:t>
            </a:r>
            <a:endParaRPr lang="sv-SE" dirty="0"/>
          </a:p>
        </p:txBody>
      </p:sp>
      <p:pic>
        <p:nvPicPr>
          <p:cNvPr id="4" name="Bildobjekt 3"/>
          <p:cNvPicPr>
            <a:picLocks noChangeAspect="1"/>
          </p:cNvPicPr>
          <p:nvPr/>
        </p:nvPicPr>
        <p:blipFill>
          <a:blip r:embed="rId3"/>
          <a:stretch>
            <a:fillRect/>
          </a:stretch>
        </p:blipFill>
        <p:spPr>
          <a:xfrm>
            <a:off x="0" y="17929"/>
            <a:ext cx="1983783" cy="1115878"/>
          </a:xfrm>
          <a:prstGeom prst="rect">
            <a:avLst/>
          </a:prstGeom>
        </p:spPr>
      </p:pic>
      <p:pic>
        <p:nvPicPr>
          <p:cNvPr id="5" name="Bildobjekt 4"/>
          <p:cNvPicPr>
            <a:picLocks noChangeAspect="1"/>
          </p:cNvPicPr>
          <p:nvPr/>
        </p:nvPicPr>
        <p:blipFill>
          <a:blip r:embed="rId4"/>
          <a:stretch>
            <a:fillRect/>
          </a:stretch>
        </p:blipFill>
        <p:spPr>
          <a:xfrm>
            <a:off x="7404847" y="1364091"/>
            <a:ext cx="3101788" cy="5274406"/>
          </a:xfrm>
          <a:prstGeom prst="rect">
            <a:avLst/>
          </a:prstGeom>
        </p:spPr>
      </p:pic>
    </p:spTree>
    <p:extLst>
      <p:ext uri="{BB962C8B-B14F-4D97-AF65-F5344CB8AC3E}">
        <p14:creationId xmlns:p14="http://schemas.microsoft.com/office/powerpoint/2010/main" val="1533348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647712" y="453096"/>
            <a:ext cx="8451669" cy="1325563"/>
          </a:xfrm>
        </p:spPr>
        <p:txBody>
          <a:bodyPr>
            <a:normAutofit/>
          </a:bodyPr>
          <a:lstStyle/>
          <a:p>
            <a:pPr algn="ctr"/>
            <a:r>
              <a:rPr lang="sv-SE" sz="6000" dirty="0" smtClean="0">
                <a:latin typeface="Century Gothic" panose="020B0502020202020204" pitchFamily="34" charset="0"/>
              </a:rPr>
              <a:t>MATCHER</a:t>
            </a:r>
            <a:endParaRPr lang="sv-SE" sz="6000" dirty="0">
              <a:latin typeface="Century Gothic" panose="020B0502020202020204" pitchFamily="34" charset="0"/>
            </a:endParaRPr>
          </a:p>
        </p:txBody>
      </p:sp>
      <p:sp>
        <p:nvSpPr>
          <p:cNvPr id="3" name="Platshållare för innehåll 2"/>
          <p:cNvSpPr>
            <a:spLocks noGrp="1"/>
          </p:cNvSpPr>
          <p:nvPr>
            <p:ph idx="1"/>
          </p:nvPr>
        </p:nvSpPr>
        <p:spPr>
          <a:xfrm>
            <a:off x="820271" y="1778659"/>
            <a:ext cx="10515600" cy="4351338"/>
          </a:xfrm>
        </p:spPr>
        <p:txBody>
          <a:bodyPr>
            <a:normAutofit/>
          </a:bodyPr>
          <a:lstStyle/>
          <a:p>
            <a:r>
              <a:rPr lang="sv-SE" dirty="0" smtClean="0">
                <a:latin typeface="Century Gothic" panose="020B0502020202020204" pitchFamily="34" charset="0"/>
              </a:rPr>
              <a:t>3 LAG I SERIESPEL</a:t>
            </a:r>
          </a:p>
          <a:p>
            <a:r>
              <a:rPr lang="sv-SE" sz="2000" dirty="0" err="1">
                <a:latin typeface="Century Gothic" panose="020B0502020202020204" pitchFamily="34" charset="0"/>
              </a:rPr>
              <a:t>Pantamera</a:t>
            </a:r>
            <a:r>
              <a:rPr lang="sv-SE" sz="2000" dirty="0">
                <a:latin typeface="Century Gothic" panose="020B0502020202020204" pitchFamily="34" charset="0"/>
              </a:rPr>
              <a:t> </a:t>
            </a:r>
            <a:r>
              <a:rPr lang="sv-SE" sz="2000" dirty="0" smtClean="0">
                <a:latin typeface="Century Gothic" panose="020B0502020202020204" pitchFamily="34" charset="0"/>
              </a:rPr>
              <a:t>P Norra Röd Gr4 (-08) 	Lag 1</a:t>
            </a:r>
            <a:endParaRPr lang="sv-SE" sz="2000" dirty="0">
              <a:latin typeface="Century Gothic" panose="020B0502020202020204" pitchFamily="34" charset="0"/>
            </a:endParaRPr>
          </a:p>
          <a:p>
            <a:r>
              <a:rPr lang="sv-SE" sz="2000" dirty="0" err="1">
                <a:latin typeface="Century Gothic" panose="020B0502020202020204" pitchFamily="34" charset="0"/>
              </a:rPr>
              <a:t>Pantamera</a:t>
            </a:r>
            <a:r>
              <a:rPr lang="sv-SE" sz="2000" dirty="0">
                <a:latin typeface="Century Gothic" panose="020B0502020202020204" pitchFamily="34" charset="0"/>
              </a:rPr>
              <a:t> </a:t>
            </a:r>
            <a:r>
              <a:rPr lang="sv-SE" sz="2000" dirty="0" smtClean="0">
                <a:latin typeface="Century Gothic" panose="020B0502020202020204" pitchFamily="34" charset="0"/>
              </a:rPr>
              <a:t>P Norra Röd Gr5 (-</a:t>
            </a:r>
            <a:r>
              <a:rPr lang="sv-SE" sz="2000" dirty="0">
                <a:latin typeface="Century Gothic" panose="020B0502020202020204" pitchFamily="34" charset="0"/>
              </a:rPr>
              <a:t>09</a:t>
            </a:r>
            <a:r>
              <a:rPr lang="sv-SE" sz="2000" dirty="0" smtClean="0">
                <a:latin typeface="Century Gothic" panose="020B0502020202020204" pitchFamily="34" charset="0"/>
              </a:rPr>
              <a:t>) 	Lag 3</a:t>
            </a:r>
            <a:endParaRPr lang="sv-SE" sz="2000" dirty="0">
              <a:latin typeface="Century Gothic" panose="020B0502020202020204" pitchFamily="34" charset="0"/>
            </a:endParaRPr>
          </a:p>
          <a:p>
            <a:r>
              <a:rPr lang="sv-SE" sz="2000" dirty="0" err="1">
                <a:latin typeface="Century Gothic" panose="020B0502020202020204" pitchFamily="34" charset="0"/>
              </a:rPr>
              <a:t>Pantamera</a:t>
            </a:r>
            <a:r>
              <a:rPr lang="sv-SE" sz="2000" dirty="0">
                <a:latin typeface="Century Gothic" panose="020B0502020202020204" pitchFamily="34" charset="0"/>
              </a:rPr>
              <a:t> </a:t>
            </a:r>
            <a:r>
              <a:rPr lang="sv-SE" sz="2000" dirty="0" smtClean="0">
                <a:latin typeface="Century Gothic" panose="020B0502020202020204" pitchFamily="34" charset="0"/>
              </a:rPr>
              <a:t>P Norra Röd Gr7 (-10) 	Lag 2</a:t>
            </a:r>
            <a:endParaRPr lang="sv-SE" sz="2000" dirty="0">
              <a:latin typeface="Century Gothic" panose="020B0502020202020204" pitchFamily="34" charset="0"/>
            </a:endParaRPr>
          </a:p>
          <a:p>
            <a:endParaRPr lang="sv-SE" sz="2000" dirty="0">
              <a:latin typeface="Century Gothic" panose="020B0502020202020204" pitchFamily="34" charset="0"/>
            </a:endParaRPr>
          </a:p>
          <a:p>
            <a:r>
              <a:rPr lang="sv-SE" sz="2000" dirty="0" smtClean="0">
                <a:latin typeface="Century Gothic" panose="020B0502020202020204" pitchFamily="34" charset="0"/>
              </a:rPr>
              <a:t>Följ lagen i </a:t>
            </a:r>
            <a:r>
              <a:rPr lang="sv-SE" sz="2000" dirty="0" err="1" smtClean="0">
                <a:latin typeface="Century Gothic" panose="020B0502020202020204" pitchFamily="34" charset="0"/>
              </a:rPr>
              <a:t>appen</a:t>
            </a:r>
            <a:r>
              <a:rPr lang="sv-SE" sz="2000" dirty="0" smtClean="0">
                <a:latin typeface="Century Gothic" panose="020B0502020202020204" pitchFamily="34" charset="0"/>
              </a:rPr>
              <a:t>: INNEBANDY</a:t>
            </a:r>
          </a:p>
          <a:p>
            <a:pPr marL="0" indent="0">
              <a:buNone/>
            </a:pPr>
            <a:endParaRPr lang="sv-SE" dirty="0" smtClean="0">
              <a:latin typeface="Century Gothic" panose="020B0502020202020204" pitchFamily="34" charset="0"/>
            </a:endParaRPr>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pic>
        <p:nvPicPr>
          <p:cNvPr id="5" name="Bildobjekt 4"/>
          <p:cNvPicPr>
            <a:picLocks noChangeAspect="1"/>
          </p:cNvPicPr>
          <p:nvPr/>
        </p:nvPicPr>
        <p:blipFill>
          <a:blip r:embed="rId4"/>
          <a:stretch>
            <a:fillRect/>
          </a:stretch>
        </p:blipFill>
        <p:spPr>
          <a:xfrm>
            <a:off x="3154158" y="4857932"/>
            <a:ext cx="5438775" cy="1581150"/>
          </a:xfrm>
          <a:prstGeom prst="rect">
            <a:avLst/>
          </a:prstGeom>
        </p:spPr>
      </p:pic>
    </p:spTree>
    <p:extLst>
      <p:ext uri="{BB962C8B-B14F-4D97-AF65-F5344CB8AC3E}">
        <p14:creationId xmlns:p14="http://schemas.microsoft.com/office/powerpoint/2010/main" val="1636029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4556514"/>
          </a:xfrm>
        </p:spPr>
        <p:txBody>
          <a:bodyPr>
            <a:normAutofit fontScale="92500" lnSpcReduction="20000"/>
          </a:bodyPr>
          <a:lstStyle/>
          <a:p>
            <a:r>
              <a:rPr lang="sv-SE" dirty="0" smtClean="0"/>
              <a:t>Träningsnärvaro/frånvaroorsak spelar in i antalet matcher</a:t>
            </a:r>
          </a:p>
          <a:p>
            <a:r>
              <a:rPr lang="sv-SE" dirty="0" smtClean="0"/>
              <a:t>Alla som tränar får spela match</a:t>
            </a:r>
          </a:p>
          <a:p>
            <a:r>
              <a:rPr lang="sv-SE" dirty="0" smtClean="0"/>
              <a:t>Kan bli att man får stå över någon helg men dubbla en annan </a:t>
            </a:r>
          </a:p>
          <a:p>
            <a:r>
              <a:rPr lang="sv-SE" dirty="0" smtClean="0"/>
              <a:t>Alla matcher ligger i kalendern på Laget.se </a:t>
            </a:r>
          </a:p>
          <a:p>
            <a:r>
              <a:rPr lang="sv-SE" dirty="0"/>
              <a:t>Vi kommer ta ut lag till varje match – inga fasta lag.</a:t>
            </a:r>
          </a:p>
          <a:p>
            <a:r>
              <a:rPr lang="sv-SE" dirty="0"/>
              <a:t>Fördelar:</a:t>
            </a:r>
          </a:p>
          <a:p>
            <a:pPr lvl="1"/>
            <a:r>
              <a:rPr lang="sv-SE" dirty="0"/>
              <a:t>Blir mer ett lag, inga grupper i gruppen</a:t>
            </a:r>
          </a:p>
          <a:p>
            <a:pPr lvl="1"/>
            <a:r>
              <a:rPr lang="sv-SE" dirty="0"/>
              <a:t>Efter hand kan vi justera till viss del efter motstånd för jämna matcher</a:t>
            </a:r>
          </a:p>
          <a:p>
            <a:r>
              <a:rPr lang="sv-SE" dirty="0"/>
              <a:t> Nackdelar:</a:t>
            </a:r>
          </a:p>
          <a:p>
            <a:pPr lvl="1"/>
            <a:r>
              <a:rPr lang="sv-SE" dirty="0"/>
              <a:t>Kortare framförhållning – kallelser i början på veckan till helg</a:t>
            </a:r>
          </a:p>
          <a:p>
            <a:pPr lvl="1"/>
            <a:r>
              <a:rPr lang="sv-SE" dirty="0"/>
              <a:t>Mer administration </a:t>
            </a:r>
            <a:endParaRPr lang="sv-SE" dirty="0" smtClean="0"/>
          </a:p>
          <a:p>
            <a:pPr marL="457200" lvl="1" indent="0">
              <a:buNone/>
            </a:pPr>
            <a:r>
              <a:rPr lang="sv-SE" b="1" dirty="0" smtClean="0"/>
              <a:t>Beslut på föräldramötet att ledare håller sig i omklädningsrummet runt träningar/matcher</a:t>
            </a:r>
            <a:endParaRPr lang="sv-SE" b="1" dirty="0"/>
          </a:p>
          <a:p>
            <a:endParaRPr lang="sv-SE" dirty="0"/>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sp>
        <p:nvSpPr>
          <p:cNvPr id="5" name="Rubrik 1"/>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6000" smtClean="0">
                <a:latin typeface="Century Gothic" panose="020B0502020202020204" pitchFamily="34" charset="0"/>
              </a:rPr>
              <a:t>MATCHER.</a:t>
            </a:r>
            <a:endParaRPr lang="sv-SE" sz="6000" dirty="0">
              <a:latin typeface="Century Gothic" panose="020B0502020202020204" pitchFamily="34" charset="0"/>
            </a:endParaRPr>
          </a:p>
        </p:txBody>
      </p:sp>
    </p:spTree>
    <p:extLst>
      <p:ext uri="{BB962C8B-B14F-4D97-AF65-F5344CB8AC3E}">
        <p14:creationId xmlns:p14="http://schemas.microsoft.com/office/powerpoint/2010/main" val="857943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37360" y="365125"/>
            <a:ext cx="8451669" cy="1325563"/>
          </a:xfrm>
        </p:spPr>
        <p:txBody>
          <a:bodyPr>
            <a:normAutofit/>
          </a:bodyPr>
          <a:lstStyle/>
          <a:p>
            <a:pPr algn="ctr"/>
            <a:r>
              <a:rPr lang="sv-SE" sz="6000" dirty="0" smtClean="0">
                <a:latin typeface="Century Gothic" panose="020B0502020202020204" pitchFamily="34" charset="0"/>
              </a:rPr>
              <a:t>MATCHER.</a:t>
            </a:r>
            <a:endParaRPr lang="sv-SE" sz="6000" dirty="0">
              <a:latin typeface="Century Gothic" panose="020B0502020202020204" pitchFamily="34" charset="0"/>
            </a:endParaRPr>
          </a:p>
        </p:txBody>
      </p:sp>
      <p:sp>
        <p:nvSpPr>
          <p:cNvPr id="3" name="Platshållare för innehåll 2"/>
          <p:cNvSpPr>
            <a:spLocks noGrp="1"/>
          </p:cNvSpPr>
          <p:nvPr>
            <p:ph idx="1"/>
          </p:nvPr>
        </p:nvSpPr>
        <p:spPr/>
        <p:txBody>
          <a:bodyPr>
            <a:normAutofit/>
          </a:bodyPr>
          <a:lstStyle/>
          <a:p>
            <a:r>
              <a:rPr lang="sv-SE" dirty="0" smtClean="0">
                <a:latin typeface="Century Gothic" panose="020B0502020202020204" pitchFamily="34" charset="0"/>
              </a:rPr>
              <a:t>MATCHSTÄLL</a:t>
            </a:r>
          </a:p>
          <a:p>
            <a:pPr marL="0" indent="0">
              <a:buNone/>
            </a:pPr>
            <a:r>
              <a:rPr lang="sv-SE" sz="2000" dirty="0" smtClean="0">
                <a:latin typeface="Century Gothic" panose="020B0502020202020204" pitchFamily="34" charset="0"/>
              </a:rPr>
              <a:t>Tröja/shorts lånas för hela säsongen</a:t>
            </a:r>
          </a:p>
          <a:p>
            <a:pPr marL="0" indent="0">
              <a:buNone/>
            </a:pPr>
            <a:r>
              <a:rPr lang="sv-SE" sz="2000" dirty="0" smtClean="0">
                <a:latin typeface="Century Gothic" panose="020B0502020202020204" pitchFamily="34" charset="0"/>
              </a:rPr>
              <a:t>Ta med egna svarta strumpor till match</a:t>
            </a:r>
          </a:p>
          <a:p>
            <a:r>
              <a:rPr lang="sv-SE" dirty="0" smtClean="0">
                <a:latin typeface="Century Gothic" panose="020B0502020202020204" pitchFamily="34" charset="0"/>
              </a:rPr>
              <a:t>HEMMAMATCH</a:t>
            </a:r>
          </a:p>
          <a:p>
            <a:pPr marL="0" indent="0">
              <a:buNone/>
            </a:pPr>
            <a:r>
              <a:rPr lang="sv-SE" sz="2000" dirty="0">
                <a:latin typeface="Century Gothic" panose="020B0502020202020204" pitchFamily="34" charset="0"/>
              </a:rPr>
              <a:t>Sekretariat, sarg, publik</a:t>
            </a:r>
          </a:p>
          <a:p>
            <a:r>
              <a:rPr lang="sv-SE" dirty="0" smtClean="0">
                <a:latin typeface="Century Gothic" panose="020B0502020202020204" pitchFamily="34" charset="0"/>
              </a:rPr>
              <a:t>BORTAMATCHER</a:t>
            </a:r>
          </a:p>
          <a:p>
            <a:pPr marL="0" indent="0">
              <a:buNone/>
            </a:pPr>
            <a:r>
              <a:rPr lang="sv-SE" sz="2000" dirty="0">
                <a:latin typeface="Century Gothic" panose="020B0502020202020204" pitchFamily="34" charset="0"/>
              </a:rPr>
              <a:t>Skjuts styrs upp i </a:t>
            </a:r>
            <a:r>
              <a:rPr lang="sv-SE" sz="2000" dirty="0" smtClean="0">
                <a:latin typeface="Century Gothic" panose="020B0502020202020204" pitchFamily="34" charset="0"/>
              </a:rPr>
              <a:t>kallelser</a:t>
            </a:r>
          </a:p>
          <a:p>
            <a:pPr marL="0" indent="0">
              <a:buNone/>
            </a:pPr>
            <a:r>
              <a:rPr lang="sv-SE" sz="2000" b="1" dirty="0" smtClean="0">
                <a:latin typeface="Century Gothic" panose="020B0502020202020204" pitchFamily="34" charset="0"/>
              </a:rPr>
              <a:t>Svarta långa strumpor tas med till match. </a:t>
            </a:r>
            <a:endParaRPr lang="sv-SE" sz="2000" b="1" dirty="0" smtClean="0">
              <a:latin typeface="Century Gothic" panose="020B0502020202020204" pitchFamily="34" charset="0"/>
            </a:endParaRPr>
          </a:p>
          <a:p>
            <a:pPr marL="0" indent="0">
              <a:buNone/>
            </a:pPr>
            <a:endParaRPr lang="sv-SE" sz="2000" dirty="0">
              <a:latin typeface="Century Gothic" panose="020B0502020202020204" pitchFamily="34" charset="0"/>
            </a:endParaRPr>
          </a:p>
          <a:p>
            <a:pPr marL="0" indent="0">
              <a:buNone/>
            </a:pPr>
            <a:r>
              <a:rPr lang="sv-SE" sz="2000" b="1" dirty="0" smtClean="0">
                <a:latin typeface="Century Gothic" panose="020B0502020202020204" pitchFamily="34" charset="0"/>
              </a:rPr>
              <a:t>Alltid ombyte/dusch med laget vid seriematcher</a:t>
            </a:r>
            <a:endParaRPr lang="sv-SE" sz="2000" b="1" dirty="0">
              <a:latin typeface="Century Gothic" panose="020B0502020202020204" pitchFamily="34" charset="0"/>
            </a:endParaRPr>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pic>
        <p:nvPicPr>
          <p:cNvPr id="1026" name="Picture 2" descr="27501e59-b16a-4900-9b8b-7362c8be82bf@jonkopi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3588"/>
          <a:stretch/>
        </p:blipFill>
        <p:spPr bwMode="auto">
          <a:xfrm>
            <a:off x="7091209" y="1452748"/>
            <a:ext cx="4423955" cy="5097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80563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8500" y="145188"/>
            <a:ext cx="5715000" cy="1325563"/>
          </a:xfrm>
        </p:spPr>
        <p:txBody>
          <a:bodyPr>
            <a:normAutofit/>
          </a:bodyPr>
          <a:lstStyle/>
          <a:p>
            <a:pPr algn="ctr"/>
            <a:r>
              <a:rPr lang="sv-SE" sz="6000" dirty="0" smtClean="0">
                <a:latin typeface="Century Gothic" panose="020B0502020202020204" pitchFamily="34" charset="0"/>
              </a:rPr>
              <a:t>ÖVRIG INFO.</a:t>
            </a:r>
            <a:endParaRPr lang="sv-SE" sz="6000" dirty="0">
              <a:latin typeface="Century Gothic" panose="020B0502020202020204" pitchFamily="34" charset="0"/>
            </a:endParaRPr>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sp>
        <p:nvSpPr>
          <p:cNvPr id="3" name="Platshållare för innehåll 2"/>
          <p:cNvSpPr>
            <a:spLocks noGrp="1"/>
          </p:cNvSpPr>
          <p:nvPr>
            <p:ph idx="1"/>
          </p:nvPr>
        </p:nvSpPr>
        <p:spPr/>
        <p:txBody>
          <a:bodyPr>
            <a:normAutofit/>
          </a:bodyPr>
          <a:lstStyle/>
          <a:p>
            <a:r>
              <a:rPr lang="sv-SE" dirty="0" smtClean="0"/>
              <a:t>FÖRÄLDRAGRUPP 	(Elin, Monica, Henric)</a:t>
            </a:r>
          </a:p>
          <a:p>
            <a:r>
              <a:rPr lang="sv-SE" dirty="0" smtClean="0"/>
              <a:t>MEDLEMS/TRÄNINGS-AVGIFT (1600:- totalt) – betalas via Laget.se</a:t>
            </a:r>
          </a:p>
          <a:p>
            <a:r>
              <a:rPr lang="sv-SE" dirty="0" smtClean="0"/>
              <a:t>FÖRSÄLJNING  		JIK-Kaffe oklart? </a:t>
            </a:r>
            <a:r>
              <a:rPr lang="sv-SE" dirty="0" err="1" smtClean="0"/>
              <a:t>Gutz</a:t>
            </a:r>
            <a:r>
              <a:rPr lang="sv-SE" dirty="0" smtClean="0"/>
              <a:t> efter nyår. </a:t>
            </a:r>
          </a:p>
          <a:p>
            <a:r>
              <a:rPr lang="sv-SE" dirty="0" smtClean="0"/>
              <a:t>LAGANSVAR</a:t>
            </a:r>
            <a:r>
              <a:rPr lang="sv-SE" dirty="0"/>
              <a:t>	</a:t>
            </a:r>
            <a:r>
              <a:rPr lang="sv-SE" dirty="0" smtClean="0"/>
              <a:t>	JIK-Mullsjö </a:t>
            </a:r>
            <a:r>
              <a:rPr lang="sv-SE" dirty="0" smtClean="0"/>
              <a:t>6/10-2023 </a:t>
            </a:r>
            <a:r>
              <a:rPr lang="sv-SE" dirty="0" smtClean="0"/>
              <a:t>18:00</a:t>
            </a:r>
          </a:p>
          <a:p>
            <a:pPr marL="0" indent="0">
              <a:buNone/>
            </a:pPr>
            <a:r>
              <a:rPr lang="sv-SE" dirty="0"/>
              <a:t>	</a:t>
            </a:r>
            <a:r>
              <a:rPr lang="sv-SE" dirty="0" smtClean="0"/>
              <a:t>			JIK-Team Thorengruppen 16/2-2022 </a:t>
            </a:r>
          </a:p>
          <a:p>
            <a:r>
              <a:rPr lang="sv-SE" dirty="0" smtClean="0"/>
              <a:t>KLUBBKLÄDER</a:t>
            </a:r>
            <a:r>
              <a:rPr lang="sv-SE" dirty="0"/>
              <a:t>		</a:t>
            </a:r>
            <a:r>
              <a:rPr lang="sv-SE" dirty="0" smtClean="0"/>
              <a:t>Går </a:t>
            </a:r>
            <a:r>
              <a:rPr lang="sv-SE" dirty="0"/>
              <a:t>att prova och beställa </a:t>
            </a:r>
            <a:r>
              <a:rPr lang="sv-SE" dirty="0" smtClean="0"/>
              <a:t>på </a:t>
            </a:r>
            <a:r>
              <a:rPr lang="sv-SE" dirty="0" smtClean="0"/>
              <a:t>Intersport</a:t>
            </a:r>
          </a:p>
          <a:p>
            <a:r>
              <a:rPr lang="sv-SE" dirty="0" smtClean="0"/>
              <a:t>LAGFOTO			24/10 (efter fysträning)</a:t>
            </a:r>
            <a:endParaRPr lang="sv-SE" dirty="0"/>
          </a:p>
          <a:p>
            <a:pPr marL="0" indent="0">
              <a:buNone/>
            </a:pPr>
            <a:r>
              <a:rPr lang="sv-SE" dirty="0" smtClean="0"/>
              <a:t>  </a:t>
            </a:r>
            <a:endParaRPr lang="sv-SE" dirty="0"/>
          </a:p>
          <a:p>
            <a:endParaRPr lang="sv-SE" dirty="0" smtClean="0"/>
          </a:p>
          <a:p>
            <a:endParaRPr lang="sv-SE" dirty="0" smtClean="0"/>
          </a:p>
          <a:p>
            <a:endParaRPr lang="sv-SE" dirty="0" smtClean="0"/>
          </a:p>
          <a:p>
            <a:endParaRPr lang="sv-SE" dirty="0"/>
          </a:p>
        </p:txBody>
      </p:sp>
    </p:spTree>
    <p:extLst>
      <p:ext uri="{BB962C8B-B14F-4D97-AF65-F5344CB8AC3E}">
        <p14:creationId xmlns:p14="http://schemas.microsoft.com/office/powerpoint/2010/main" val="531649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sz="6000" dirty="0" smtClean="0"/>
              <a:t>CUPER/LÄGER</a:t>
            </a:r>
            <a:endParaRPr lang="sv-SE" dirty="0"/>
          </a:p>
        </p:txBody>
      </p:sp>
      <p:sp>
        <p:nvSpPr>
          <p:cNvPr id="3" name="Platshållare för innehåll 2"/>
          <p:cNvSpPr>
            <a:spLocks noGrp="1"/>
          </p:cNvSpPr>
          <p:nvPr>
            <p:ph idx="1"/>
          </p:nvPr>
        </p:nvSpPr>
        <p:spPr/>
        <p:txBody>
          <a:bodyPr>
            <a:normAutofit fontScale="92500"/>
          </a:bodyPr>
          <a:lstStyle/>
          <a:p>
            <a:r>
              <a:rPr lang="sv-SE" b="1" dirty="0" smtClean="0"/>
              <a:t>HÖSTLOVSCAMP </a:t>
            </a:r>
            <a:r>
              <a:rPr lang="sv-SE" b="1" dirty="0" smtClean="0"/>
              <a:t>2022</a:t>
            </a:r>
            <a:endParaRPr lang="sv-SE" b="1" dirty="0" smtClean="0"/>
          </a:p>
          <a:p>
            <a:pPr marL="0" indent="0">
              <a:buNone/>
            </a:pPr>
            <a:r>
              <a:rPr lang="sv-SE" sz="2400" dirty="0" smtClean="0"/>
              <a:t>”</a:t>
            </a:r>
            <a:r>
              <a:rPr lang="sv-SE" sz="2400" dirty="0" err="1" smtClean="0"/>
              <a:t>Fallcampen</a:t>
            </a:r>
            <a:r>
              <a:rPr lang="sv-SE" sz="2400" dirty="0" smtClean="0"/>
              <a:t>” genomförs </a:t>
            </a:r>
            <a:r>
              <a:rPr lang="sv-SE" sz="2400" dirty="0"/>
              <a:t>måndag-torsdag vecka 44, alltså 31 oktober till 3 november, och kommer vara ett dagläger med såväl roliga innebandypass som andra aktiviteter.</a:t>
            </a:r>
            <a:endParaRPr lang="sv-SE" sz="2400" b="1" dirty="0" smtClean="0"/>
          </a:p>
          <a:p>
            <a:endParaRPr lang="sv-SE" b="1" dirty="0"/>
          </a:p>
          <a:p>
            <a:r>
              <a:rPr lang="sv-SE" b="1" dirty="0" smtClean="0"/>
              <a:t>FAIR </a:t>
            </a:r>
            <a:r>
              <a:rPr lang="sv-SE" b="1" dirty="0"/>
              <a:t>PLAY CUP</a:t>
            </a:r>
            <a:r>
              <a:rPr lang="sv-SE" dirty="0"/>
              <a:t>		</a:t>
            </a:r>
            <a:r>
              <a:rPr lang="sv-SE" sz="2600" b="1" dirty="0"/>
              <a:t>31 </a:t>
            </a:r>
            <a:r>
              <a:rPr lang="sv-SE" sz="2600" b="1" dirty="0" smtClean="0"/>
              <a:t>mars–2 </a:t>
            </a:r>
            <a:r>
              <a:rPr lang="sv-SE" sz="2600" b="1" dirty="0"/>
              <a:t>april</a:t>
            </a:r>
            <a:r>
              <a:rPr lang="sv-SE" sz="2600" dirty="0"/>
              <a:t> </a:t>
            </a:r>
            <a:r>
              <a:rPr lang="sv-SE" sz="2600" dirty="0" smtClean="0"/>
              <a:t>(P: </a:t>
            </a:r>
            <a:r>
              <a:rPr lang="sv-SE" sz="2600" dirty="0"/>
              <a:t>11, 13, 15 </a:t>
            </a:r>
            <a:r>
              <a:rPr lang="sv-SE" sz="2600" dirty="0" smtClean="0"/>
              <a:t>/ F: </a:t>
            </a:r>
            <a:r>
              <a:rPr lang="sv-SE" sz="2600" dirty="0"/>
              <a:t>11, 13, 15/16)</a:t>
            </a:r>
            <a:br>
              <a:rPr lang="sv-SE" sz="2600" dirty="0"/>
            </a:br>
            <a:r>
              <a:rPr lang="sv-SE" sz="2600" dirty="0" smtClean="0"/>
              <a:t>				</a:t>
            </a:r>
            <a:r>
              <a:rPr lang="sv-SE" sz="2600" b="1" dirty="0" smtClean="0"/>
              <a:t>14-16 </a:t>
            </a:r>
            <a:r>
              <a:rPr lang="sv-SE" sz="2600" b="1" dirty="0"/>
              <a:t>april</a:t>
            </a:r>
            <a:r>
              <a:rPr lang="sv-SE" sz="2600" dirty="0"/>
              <a:t> (</a:t>
            </a:r>
            <a:r>
              <a:rPr lang="sv-SE" sz="2600" dirty="0" smtClean="0"/>
              <a:t>P: </a:t>
            </a:r>
            <a:r>
              <a:rPr lang="sv-SE" sz="2600" dirty="0"/>
              <a:t>12, 14, 16, </a:t>
            </a:r>
            <a:r>
              <a:rPr lang="sv-SE" sz="2600" dirty="0" smtClean="0"/>
              <a:t>17 / F: </a:t>
            </a:r>
            <a:r>
              <a:rPr lang="sv-SE" sz="2600" dirty="0"/>
              <a:t>12, 14, 17)</a:t>
            </a:r>
            <a:endParaRPr lang="sv-SE" dirty="0"/>
          </a:p>
          <a:p>
            <a:pPr marL="0" indent="0">
              <a:buNone/>
            </a:pPr>
            <a:endParaRPr lang="sv-SE" dirty="0"/>
          </a:p>
          <a:p>
            <a:r>
              <a:rPr lang="sv-SE" b="1" dirty="0"/>
              <a:t>Gothia CUP </a:t>
            </a:r>
            <a:r>
              <a:rPr lang="sv-SE" dirty="0"/>
              <a:t>		</a:t>
            </a:r>
            <a:r>
              <a:rPr lang="sv-SE" dirty="0" smtClean="0"/>
              <a:t>	5-8 januari 2023, </a:t>
            </a:r>
            <a:r>
              <a:rPr lang="sv-SE" dirty="0"/>
              <a:t>2 lag </a:t>
            </a:r>
            <a:r>
              <a:rPr lang="sv-SE" dirty="0" smtClean="0"/>
              <a:t>anmälda</a:t>
            </a:r>
          </a:p>
          <a:p>
            <a:pPr marL="0" indent="0">
              <a:buNone/>
            </a:pPr>
            <a:r>
              <a:rPr lang="sv-SE" dirty="0" smtClean="0"/>
              <a:t>Beslut på föräldramötet att avgift betalas av respektive spelare. Ev. extra aktivitet under cupen kan betalas av lagkassan. </a:t>
            </a:r>
            <a:endParaRPr lang="sv-SE" dirty="0" smtClean="0"/>
          </a:p>
          <a:p>
            <a:pPr marL="0" indent="0">
              <a:buNone/>
            </a:pPr>
            <a:endParaRPr lang="sv-SE" dirty="0" smtClean="0"/>
          </a:p>
          <a:p>
            <a:pPr marL="0" indent="0">
              <a:buNone/>
            </a:pPr>
            <a:endParaRPr lang="sv-SE" dirty="0"/>
          </a:p>
          <a:p>
            <a:endParaRPr lang="sv-SE" b="1" dirty="0" smtClean="0"/>
          </a:p>
          <a:p>
            <a:endParaRPr lang="sv-SE" b="1" dirty="0"/>
          </a:p>
          <a:p>
            <a:endParaRPr lang="sv-SE" b="1" dirty="0" smtClean="0"/>
          </a:p>
        </p:txBody>
      </p:sp>
      <p:pic>
        <p:nvPicPr>
          <p:cNvPr id="4" name="Bildobjekt 3"/>
          <p:cNvPicPr>
            <a:picLocks noChangeAspect="1"/>
          </p:cNvPicPr>
          <p:nvPr/>
        </p:nvPicPr>
        <p:blipFill>
          <a:blip r:embed="rId3"/>
          <a:stretch>
            <a:fillRect/>
          </a:stretch>
        </p:blipFill>
        <p:spPr>
          <a:xfrm>
            <a:off x="0" y="0"/>
            <a:ext cx="1983783" cy="1115878"/>
          </a:xfrm>
          <a:prstGeom prst="rect">
            <a:avLst/>
          </a:prstGeom>
        </p:spPr>
      </p:pic>
    </p:spTree>
    <p:extLst>
      <p:ext uri="{BB962C8B-B14F-4D97-AF65-F5344CB8AC3E}">
        <p14:creationId xmlns:p14="http://schemas.microsoft.com/office/powerpoint/2010/main" val="3687204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4966</TotalTime>
  <Words>604</Words>
  <Application>Microsoft Office PowerPoint</Application>
  <PresentationFormat>Bredbild</PresentationFormat>
  <Paragraphs>91</Paragraphs>
  <Slides>10</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Century Gothic</vt:lpstr>
      <vt:lpstr>Office Theme</vt:lpstr>
      <vt:lpstr>FÖRÄLDRAMÖTE  2022-10-05 JIK P:09</vt:lpstr>
      <vt:lpstr>TRÄNINGAR.</vt:lpstr>
      <vt:lpstr>TRÄNINGAR.</vt:lpstr>
      <vt:lpstr>TRUPPEN</vt:lpstr>
      <vt:lpstr>MATCHER</vt:lpstr>
      <vt:lpstr>MATCHER.</vt:lpstr>
      <vt:lpstr>MATCHER.</vt:lpstr>
      <vt:lpstr>ÖVRIG INFO.</vt:lpstr>
      <vt:lpstr>CUPER/LÄGER</vt:lpstr>
      <vt:lpstr>PowerPoint-presentation</vt:lpstr>
    </vt:vector>
  </TitlesOfParts>
  <Company>Jönköping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2020-09-19</dc:title>
  <dc:creator>Andreas Berglund</dc:creator>
  <cp:lastModifiedBy>Andreas Berglund</cp:lastModifiedBy>
  <cp:revision>41</cp:revision>
  <dcterms:created xsi:type="dcterms:W3CDTF">2020-09-17T19:34:32Z</dcterms:created>
  <dcterms:modified xsi:type="dcterms:W3CDTF">2022-10-05T17:02:32Z</dcterms:modified>
</cp:coreProperties>
</file>