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275" r:id="rId3"/>
    <p:sldId id="263" r:id="rId4"/>
    <p:sldId id="271" r:id="rId5"/>
    <p:sldId id="264" r:id="rId6"/>
    <p:sldId id="272" r:id="rId7"/>
    <p:sldId id="277" r:id="rId8"/>
    <p:sldId id="259" r:id="rId9"/>
    <p:sldId id="258" r:id="rId10"/>
    <p:sldId id="274" r:id="rId11"/>
    <p:sldId id="276" r:id="rId12"/>
    <p:sldId id="268" r:id="rId13"/>
    <p:sldId id="267" r:id="rId14"/>
    <p:sldId id="270" r:id="rId15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554"/>
    <p:restoredTop sz="93292"/>
  </p:normalViewPr>
  <p:slideViewPr>
    <p:cSldViewPr>
      <p:cViewPr varScale="1">
        <p:scale>
          <a:sx n="103" d="100"/>
          <a:sy n="103" d="100"/>
        </p:scale>
        <p:origin x="2310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869269-9182-49D3-939F-C6BD2B1A62C9}" type="datetimeFigureOut">
              <a:rPr lang="sv-SE" smtClean="0"/>
              <a:pPr/>
              <a:t>2022-09-21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713147-877B-4F00-A703-314F543695E0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507789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B713147-877B-4F00-A703-314F543695E0}" type="slidenum">
              <a:rPr lang="sv-SE" smtClean="0"/>
              <a:pPr/>
              <a:t>1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530261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format på underrubrik i bakgrunden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AFA55-B2E1-4407-9869-17FA24859885}" type="datetimeFigureOut">
              <a:rPr lang="sv-SE" smtClean="0"/>
              <a:pPr/>
              <a:t>2022-09-21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654D5-A792-4F89-A86A-C3B2EFE3B21E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903941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AFA55-B2E1-4407-9869-17FA24859885}" type="datetimeFigureOut">
              <a:rPr lang="sv-SE" smtClean="0"/>
              <a:pPr/>
              <a:t>2022-09-21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654D5-A792-4F89-A86A-C3B2EFE3B21E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060311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AFA55-B2E1-4407-9869-17FA24859885}" type="datetimeFigureOut">
              <a:rPr lang="sv-SE" smtClean="0"/>
              <a:pPr/>
              <a:t>2022-09-21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654D5-A792-4F89-A86A-C3B2EFE3B21E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206370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AFA55-B2E1-4407-9869-17FA24859885}" type="datetimeFigureOut">
              <a:rPr lang="sv-SE" smtClean="0"/>
              <a:pPr/>
              <a:t>2022-09-21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654D5-A792-4F89-A86A-C3B2EFE3B21E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566386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AFA55-B2E1-4407-9869-17FA24859885}" type="datetimeFigureOut">
              <a:rPr lang="sv-SE" smtClean="0"/>
              <a:pPr/>
              <a:t>2022-09-21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654D5-A792-4F89-A86A-C3B2EFE3B21E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936904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AFA55-B2E1-4407-9869-17FA24859885}" type="datetimeFigureOut">
              <a:rPr lang="sv-SE" smtClean="0"/>
              <a:pPr/>
              <a:t>2022-09-21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654D5-A792-4F89-A86A-C3B2EFE3B21E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6430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AFA55-B2E1-4407-9869-17FA24859885}" type="datetimeFigureOut">
              <a:rPr lang="sv-SE" smtClean="0"/>
              <a:pPr/>
              <a:t>2022-09-21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654D5-A792-4F89-A86A-C3B2EFE3B21E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97914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AFA55-B2E1-4407-9869-17FA24859885}" type="datetimeFigureOut">
              <a:rPr lang="sv-SE" smtClean="0"/>
              <a:pPr/>
              <a:t>2022-09-21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654D5-A792-4F89-A86A-C3B2EFE3B21E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703776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AFA55-B2E1-4407-9869-17FA24859885}" type="datetimeFigureOut">
              <a:rPr lang="sv-SE" smtClean="0"/>
              <a:pPr/>
              <a:t>2022-09-21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654D5-A792-4F89-A86A-C3B2EFE3B21E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268992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AFA55-B2E1-4407-9869-17FA24859885}" type="datetimeFigureOut">
              <a:rPr lang="sv-SE" smtClean="0"/>
              <a:pPr/>
              <a:t>2022-09-21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654D5-A792-4F89-A86A-C3B2EFE3B21E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144831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AFA55-B2E1-4407-9869-17FA24859885}" type="datetimeFigureOut">
              <a:rPr lang="sv-SE" smtClean="0"/>
              <a:pPr/>
              <a:t>2022-09-21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654D5-A792-4F89-A86A-C3B2EFE3B21E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501951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2AFA55-B2E1-4407-9869-17FA24859885}" type="datetimeFigureOut">
              <a:rPr lang="sv-SE" smtClean="0"/>
              <a:pPr/>
              <a:t>2022-09-21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8654D5-A792-4F89-A86A-C3B2EFE3B21E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956212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www.laget.se/JonkopingsIK/Page/296282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innebandybutiken.se/sv/info/ratt-langd-2.html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979712" y="332657"/>
            <a:ext cx="6624736" cy="1321122"/>
          </a:xfrm>
        </p:spPr>
        <p:txBody>
          <a:bodyPr>
            <a:normAutofit/>
          </a:bodyPr>
          <a:lstStyle/>
          <a:p>
            <a:pPr algn="r"/>
            <a:r>
              <a:rPr lang="sv-SE" sz="3200" b="1" dirty="0">
                <a:latin typeface="Avenir Heavy" charset="0"/>
                <a:ea typeface="Avenir Heavy" charset="0"/>
                <a:cs typeface="Avenir Heavy" charset="0"/>
              </a:rPr>
              <a:t>FÖRÄLDRAMÖTE F11</a:t>
            </a:r>
            <a:br>
              <a:rPr lang="sv-SE" sz="4000" b="1" dirty="0">
                <a:latin typeface="Avenir Heavy" charset="0"/>
                <a:ea typeface="Avenir Heavy" charset="0"/>
                <a:cs typeface="Avenir Heavy" charset="0"/>
              </a:rPr>
            </a:br>
            <a:r>
              <a:rPr lang="sv-SE" sz="2700" b="1" dirty="0">
                <a:latin typeface="Avenir Heavy" charset="0"/>
                <a:ea typeface="Avenir Heavy" charset="0"/>
                <a:cs typeface="Avenir Heavy" charset="0"/>
              </a:rPr>
              <a:t> </a:t>
            </a:r>
            <a:r>
              <a:rPr lang="sv-SE" sz="2400" b="1" dirty="0">
                <a:latin typeface="Avenir Heavy" charset="0"/>
                <a:ea typeface="Avenir Heavy" charset="0"/>
                <a:cs typeface="Avenir Heavy" charset="0"/>
              </a:rPr>
              <a:t>Tisdag 20/9 2022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043608" y="1639267"/>
            <a:ext cx="6524128" cy="4367510"/>
          </a:xfrm>
        </p:spPr>
        <p:txBody>
          <a:bodyPr>
            <a:normAutofit fontScale="92500" lnSpcReduction="10000"/>
          </a:bodyPr>
          <a:lstStyle/>
          <a:p>
            <a:pPr marL="457200" indent="-457200" algn="l">
              <a:spcBef>
                <a:spcPts val="1080"/>
              </a:spcBef>
              <a:buFont typeface="Arial" panose="020B0604020202020204" pitchFamily="34" charset="0"/>
              <a:buChar char="•"/>
            </a:pPr>
            <a:r>
              <a:rPr lang="sv-SE" sz="2000" dirty="0">
                <a:solidFill>
                  <a:schemeClr val="tx1"/>
                </a:solidFill>
                <a:latin typeface="Avenir Medium" charset="0"/>
                <a:ea typeface="Avenir Medium" charset="0"/>
                <a:cs typeface="Avenir Medium" charset="0"/>
              </a:rPr>
              <a:t>Ledare / Truppen</a:t>
            </a:r>
          </a:p>
          <a:p>
            <a:pPr marL="457200" indent="-457200" algn="l">
              <a:spcBef>
                <a:spcPts val="1080"/>
              </a:spcBef>
              <a:buFont typeface="Arial" panose="020B0604020202020204" pitchFamily="34" charset="0"/>
              <a:buChar char="•"/>
            </a:pPr>
            <a:r>
              <a:rPr lang="sv-SE" sz="2000" dirty="0">
                <a:solidFill>
                  <a:schemeClr val="tx1"/>
                </a:solidFill>
                <a:latin typeface="Avenir Medium" charset="0"/>
                <a:ea typeface="Avenir Medium" charset="0"/>
                <a:cs typeface="Avenir Medium" charset="0"/>
              </a:rPr>
              <a:t>Klubbpolicy</a:t>
            </a:r>
          </a:p>
          <a:p>
            <a:pPr marL="457200" indent="-457200" algn="l">
              <a:spcBef>
                <a:spcPts val="1080"/>
              </a:spcBef>
              <a:buFont typeface="Arial" panose="020B0604020202020204" pitchFamily="34" charset="0"/>
              <a:buChar char="•"/>
            </a:pPr>
            <a:r>
              <a:rPr lang="sv-SE" sz="2000" dirty="0">
                <a:solidFill>
                  <a:schemeClr val="tx1"/>
                </a:solidFill>
                <a:latin typeface="Avenir Medium" charset="0"/>
                <a:ea typeface="Avenir Medium" charset="0"/>
                <a:cs typeface="Avenir Medium" charset="0"/>
              </a:rPr>
              <a:t>Vision &amp; Mål F11</a:t>
            </a:r>
          </a:p>
          <a:p>
            <a:pPr marL="457200" indent="-457200" algn="l">
              <a:spcBef>
                <a:spcPts val="1080"/>
              </a:spcBef>
              <a:buFont typeface="Arial" panose="020B0604020202020204" pitchFamily="34" charset="0"/>
              <a:buChar char="•"/>
            </a:pPr>
            <a:r>
              <a:rPr lang="sv-SE" sz="2000" dirty="0">
                <a:solidFill>
                  <a:schemeClr val="tx1"/>
                </a:solidFill>
                <a:latin typeface="Avenir Medium" charset="0"/>
                <a:ea typeface="Avenir Medium" charset="0"/>
                <a:cs typeface="Avenir Medium" charset="0"/>
              </a:rPr>
              <a:t>Träningar</a:t>
            </a:r>
          </a:p>
          <a:p>
            <a:pPr marL="457200" indent="-457200" algn="l">
              <a:spcBef>
                <a:spcPts val="1080"/>
              </a:spcBef>
              <a:buFont typeface="Arial" panose="020B0604020202020204" pitchFamily="34" charset="0"/>
              <a:buChar char="•"/>
            </a:pPr>
            <a:r>
              <a:rPr lang="sv-SE" sz="2000" dirty="0">
                <a:solidFill>
                  <a:schemeClr val="tx1"/>
                </a:solidFill>
                <a:latin typeface="Avenir Medium" charset="0"/>
                <a:ea typeface="Avenir Medium" charset="0"/>
                <a:cs typeface="Avenir Medium" charset="0"/>
              </a:rPr>
              <a:t>Seriespel</a:t>
            </a:r>
          </a:p>
          <a:p>
            <a:pPr marL="457200" indent="-457200" algn="l">
              <a:spcBef>
                <a:spcPts val="1080"/>
              </a:spcBef>
              <a:buFont typeface="Arial" panose="020B0604020202020204" pitchFamily="34" charset="0"/>
              <a:buChar char="•"/>
            </a:pPr>
            <a:r>
              <a:rPr lang="sv-SE" sz="2000" dirty="0">
                <a:solidFill>
                  <a:schemeClr val="tx1"/>
                </a:solidFill>
                <a:latin typeface="Avenir Medium" charset="0"/>
                <a:ea typeface="Avenir Medium" charset="0"/>
                <a:cs typeface="Avenir Medium" charset="0"/>
              </a:rPr>
              <a:t>Matcher</a:t>
            </a:r>
          </a:p>
          <a:p>
            <a:pPr marL="457200" lvl="0" indent="-457200" algn="l">
              <a:spcBef>
                <a:spcPts val="1080"/>
              </a:spcBef>
              <a:buFont typeface="Arial" panose="020B0604020202020204" pitchFamily="34" charset="0"/>
              <a:buChar char="•"/>
            </a:pPr>
            <a:r>
              <a:rPr lang="sv-SE" sz="2000" dirty="0">
                <a:solidFill>
                  <a:schemeClr val="tx1"/>
                </a:solidFill>
                <a:latin typeface="Avenir Medium" charset="0"/>
                <a:ea typeface="Avenir Medium" charset="0"/>
                <a:cs typeface="Avenir Medium" charset="0"/>
              </a:rPr>
              <a:t>Cuper</a:t>
            </a:r>
          </a:p>
          <a:p>
            <a:pPr marL="457200" lvl="0" indent="-457200" algn="l">
              <a:spcBef>
                <a:spcPts val="1080"/>
              </a:spcBef>
              <a:buFont typeface="Arial" panose="020B0604020202020204" pitchFamily="34" charset="0"/>
              <a:buChar char="•"/>
            </a:pPr>
            <a:r>
              <a:rPr lang="sv-SE" sz="2000" dirty="0">
                <a:solidFill>
                  <a:schemeClr val="tx1"/>
                </a:solidFill>
                <a:latin typeface="Avenir Medium" charset="0"/>
                <a:ea typeface="Avenir Medium" charset="0"/>
                <a:cs typeface="Avenir Medium" charset="0"/>
              </a:rPr>
              <a:t>Föräldraansvar</a:t>
            </a:r>
          </a:p>
          <a:p>
            <a:pPr marL="457200" indent="-457200" algn="l">
              <a:spcBef>
                <a:spcPts val="1080"/>
              </a:spcBef>
              <a:buFont typeface="Arial" panose="020B0604020202020204" pitchFamily="34" charset="0"/>
              <a:buChar char="•"/>
            </a:pPr>
            <a:r>
              <a:rPr lang="sv-SE" sz="2000" dirty="0">
                <a:solidFill>
                  <a:schemeClr val="tx1"/>
                </a:solidFill>
                <a:latin typeface="Avenir Medium" charset="0"/>
                <a:ea typeface="Avenir Medium" charset="0"/>
                <a:cs typeface="Avenir Medium" charset="0"/>
              </a:rPr>
              <a:t>Föräldragrupp (önskas tillsättas)</a:t>
            </a:r>
          </a:p>
          <a:p>
            <a:pPr marL="457200" indent="-457200" algn="l">
              <a:spcBef>
                <a:spcPts val="1080"/>
              </a:spcBef>
              <a:buFont typeface="Arial" panose="020B0604020202020204" pitchFamily="34" charset="0"/>
              <a:buChar char="•"/>
            </a:pPr>
            <a:r>
              <a:rPr lang="sv-SE" sz="2000" dirty="0">
                <a:solidFill>
                  <a:schemeClr val="tx1"/>
                </a:solidFill>
                <a:latin typeface="Avenir Medium" charset="0"/>
                <a:ea typeface="Avenir Medium" charset="0"/>
                <a:cs typeface="Avenir Medium" charset="0"/>
              </a:rPr>
              <a:t>Avgifter</a:t>
            </a:r>
          </a:p>
          <a:p>
            <a:pPr marL="457200" indent="-457200" algn="l">
              <a:spcBef>
                <a:spcPts val="1080"/>
              </a:spcBef>
              <a:buFont typeface="Arial" panose="020B0604020202020204" pitchFamily="34" charset="0"/>
              <a:buChar char="•"/>
            </a:pPr>
            <a:r>
              <a:rPr lang="sv-SE" sz="2000" dirty="0">
                <a:solidFill>
                  <a:schemeClr val="tx1"/>
                </a:solidFill>
                <a:latin typeface="Avenir Medium" charset="0"/>
                <a:ea typeface="Avenir Medium" charset="0"/>
                <a:cs typeface="Avenir Medium" charset="0"/>
              </a:rPr>
              <a:t>Övriga frågor</a:t>
            </a: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B727D-7691-4C66-9485-1A97E25B071E}" type="slidenum">
              <a:rPr lang="sv-SE" smtClean="0"/>
              <a:pPr/>
              <a:t>1</a:t>
            </a:fld>
            <a:endParaRPr lang="sv-SE" dirty="0"/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332656"/>
            <a:ext cx="1828800" cy="971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12753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2195736" y="116632"/>
            <a:ext cx="6491064" cy="1686645"/>
          </a:xfrm>
        </p:spPr>
        <p:txBody>
          <a:bodyPr>
            <a:normAutofit/>
          </a:bodyPr>
          <a:lstStyle/>
          <a:p>
            <a:pPr algn="r"/>
            <a:r>
              <a:rPr lang="sv-SE" sz="3200" b="1" dirty="0">
                <a:latin typeface="Avenir Heavy" charset="0"/>
                <a:ea typeface="Avenir Heavy" charset="0"/>
                <a:cs typeface="Avenir Heavy" charset="0"/>
              </a:rPr>
              <a:t>FÖRÄLDRAGRUPP</a:t>
            </a:r>
            <a:br>
              <a:rPr lang="sv-SE" sz="3200" b="1" dirty="0">
                <a:latin typeface="Avenir Heavy" charset="0"/>
                <a:ea typeface="Avenir Heavy" charset="0"/>
                <a:cs typeface="Avenir Heavy" charset="0"/>
              </a:rPr>
            </a:br>
            <a:r>
              <a:rPr lang="sv-SE" sz="2000" b="1" dirty="0">
                <a:latin typeface="Avenir Heavy" charset="0"/>
                <a:ea typeface="Avenir Heavy" charset="0"/>
                <a:cs typeface="Avenir Heavy" charset="0"/>
              </a:rPr>
              <a:t>(Tomas)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1268760" y="1468034"/>
            <a:ext cx="6606480" cy="5221912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</a:pPr>
            <a:r>
              <a:rPr lang="sv-SE" sz="1800" dirty="0">
                <a:latin typeface="Avenir Medium" charset="0"/>
                <a:ea typeface="Avenir Medium" charset="0"/>
                <a:cs typeface="Avenir Medium" charset="0"/>
              </a:rPr>
              <a:t>Fair Play Cup</a:t>
            </a:r>
          </a:p>
          <a:p>
            <a:pPr lvl="1">
              <a:spcBef>
                <a:spcPts val="600"/>
              </a:spcBef>
            </a:pPr>
            <a:r>
              <a:rPr lang="sv-SE" sz="1600" dirty="0">
                <a:latin typeface="Avenir Medium" charset="0"/>
                <a:ea typeface="Avenir Medium" charset="0"/>
                <a:cs typeface="Avenir Medium" charset="0"/>
              </a:rPr>
              <a:t>Schemalägga/dela ut uppgifterna till föräldrarna. </a:t>
            </a:r>
            <a:br>
              <a:rPr lang="sv-SE" sz="1800" dirty="0">
                <a:latin typeface="Avenir Medium" charset="0"/>
                <a:ea typeface="Avenir Medium" charset="0"/>
                <a:cs typeface="Avenir Medium" charset="0"/>
              </a:rPr>
            </a:br>
            <a:endParaRPr lang="sv-SE" sz="1800" dirty="0">
              <a:latin typeface="Avenir Medium" charset="0"/>
              <a:ea typeface="Avenir Medium" charset="0"/>
              <a:cs typeface="Avenir Medium" charset="0"/>
            </a:endParaRPr>
          </a:p>
          <a:p>
            <a:pPr>
              <a:spcBef>
                <a:spcPts val="600"/>
              </a:spcBef>
            </a:pPr>
            <a:r>
              <a:rPr lang="sv-SE" sz="1800" dirty="0">
                <a:latin typeface="Avenir Medium" charset="0"/>
                <a:ea typeface="Avenir Medium" charset="0"/>
                <a:cs typeface="Avenir Medium" charset="0"/>
              </a:rPr>
              <a:t>Laguppdrag</a:t>
            </a:r>
          </a:p>
          <a:p>
            <a:pPr lvl="1">
              <a:spcBef>
                <a:spcPts val="600"/>
              </a:spcBef>
            </a:pPr>
            <a:r>
              <a:rPr lang="sv-SE" sz="1600" dirty="0">
                <a:latin typeface="Avenir Medium" charset="0"/>
                <a:ea typeface="Avenir Medium" charset="0"/>
                <a:cs typeface="Avenir Medium" charset="0"/>
              </a:rPr>
              <a:t>T.ex. SSL-matcher</a:t>
            </a:r>
            <a:endParaRPr lang="sv-SE" sz="1700" dirty="0">
              <a:latin typeface="Avenir Medium" charset="0"/>
              <a:ea typeface="Avenir Medium" charset="0"/>
              <a:cs typeface="Avenir Medium" charset="0"/>
            </a:endParaRPr>
          </a:p>
          <a:p>
            <a:pPr lvl="1">
              <a:spcBef>
                <a:spcPts val="600"/>
              </a:spcBef>
            </a:pPr>
            <a:endParaRPr lang="sv-SE" sz="1200" dirty="0">
              <a:latin typeface="Avenir Medium" charset="0"/>
              <a:ea typeface="Avenir Medium" charset="0"/>
              <a:cs typeface="Avenir Medium" charset="0"/>
            </a:endParaRPr>
          </a:p>
          <a:p>
            <a:pPr>
              <a:spcBef>
                <a:spcPts val="600"/>
              </a:spcBef>
            </a:pPr>
            <a:r>
              <a:rPr lang="sv-SE" sz="1800" dirty="0">
                <a:latin typeface="Avenir Medium" charset="0"/>
                <a:ea typeface="Avenir Medium" charset="0"/>
                <a:cs typeface="Avenir Medium" charset="0"/>
              </a:rPr>
              <a:t>Lagkassa</a:t>
            </a:r>
          </a:p>
          <a:p>
            <a:pPr lvl="1">
              <a:spcBef>
                <a:spcPts val="600"/>
              </a:spcBef>
            </a:pPr>
            <a:r>
              <a:rPr lang="sv-SE" sz="1600" dirty="0">
                <a:latin typeface="Avenir Medium" charset="0"/>
                <a:ea typeface="Avenir Medium" charset="0"/>
                <a:cs typeface="Avenir Medium" charset="0"/>
              </a:rPr>
              <a:t>Planera och genomföra försäljning/aktiviteter</a:t>
            </a:r>
          </a:p>
          <a:p>
            <a:pPr lvl="1">
              <a:spcBef>
                <a:spcPts val="600"/>
              </a:spcBef>
            </a:pPr>
            <a:r>
              <a:rPr lang="sv-SE" sz="1600" dirty="0">
                <a:latin typeface="Avenir Medium" charset="0"/>
                <a:ea typeface="Avenir Medium" charset="0"/>
                <a:cs typeface="Avenir Medium" charset="0"/>
              </a:rPr>
              <a:t>Administrera lagets försäljning av JIK-kaffe och/ eller </a:t>
            </a:r>
            <a:r>
              <a:rPr lang="sv-SE" sz="1600" dirty="0" err="1">
                <a:latin typeface="Avenir Medium" charset="0"/>
                <a:ea typeface="Avenir Medium" charset="0"/>
                <a:cs typeface="Avenir Medium" charset="0"/>
              </a:rPr>
              <a:t>Gutz</a:t>
            </a:r>
            <a:r>
              <a:rPr lang="sv-SE" sz="1600" dirty="0">
                <a:latin typeface="Avenir Medium" charset="0"/>
                <a:ea typeface="Avenir Medium" charset="0"/>
                <a:cs typeface="Avenir Medium" charset="0"/>
              </a:rPr>
              <a:t>.</a:t>
            </a:r>
          </a:p>
          <a:p>
            <a:pPr marL="0" indent="0">
              <a:spcBef>
                <a:spcPts val="600"/>
              </a:spcBef>
              <a:buNone/>
            </a:pPr>
            <a:endParaRPr lang="sv-SE" sz="1200" dirty="0">
              <a:latin typeface="Avenir Medium" charset="0"/>
              <a:ea typeface="Avenir Medium" charset="0"/>
              <a:cs typeface="Avenir Medium" charset="0"/>
            </a:endParaRP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B727D-7691-4C66-9485-1A97E25B071E}" type="slidenum">
              <a:rPr lang="sv-SE" smtClean="0"/>
              <a:pPr/>
              <a:t>10</a:t>
            </a:fld>
            <a:endParaRPr lang="sv-SE"/>
          </a:p>
        </p:txBody>
      </p:sp>
      <p:pic>
        <p:nvPicPr>
          <p:cNvPr id="5" name="Bildobjekt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332656"/>
            <a:ext cx="1828800" cy="971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14004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2195736" y="116632"/>
            <a:ext cx="6491064" cy="1686645"/>
          </a:xfrm>
        </p:spPr>
        <p:txBody>
          <a:bodyPr>
            <a:normAutofit/>
          </a:bodyPr>
          <a:lstStyle/>
          <a:p>
            <a:pPr algn="r"/>
            <a:r>
              <a:rPr lang="sv-SE" sz="3200" b="1" dirty="0">
                <a:latin typeface="Avenir Heavy" charset="0"/>
                <a:ea typeface="Avenir Heavy" charset="0"/>
                <a:cs typeface="Avenir Heavy" charset="0"/>
              </a:rPr>
              <a:t>FÖRÄLDRAGRUPP</a:t>
            </a:r>
            <a:br>
              <a:rPr lang="sv-SE" sz="3200" b="1" dirty="0">
                <a:latin typeface="Avenir Heavy" charset="0"/>
                <a:ea typeface="Avenir Heavy" charset="0"/>
                <a:cs typeface="Avenir Heavy" charset="0"/>
              </a:rPr>
            </a:br>
            <a:r>
              <a:rPr lang="sv-SE" sz="2400" b="1" dirty="0">
                <a:latin typeface="Avenir Heavy" charset="0"/>
                <a:ea typeface="Avenir Heavy" charset="0"/>
                <a:cs typeface="Avenir Heavy" charset="0"/>
              </a:rPr>
              <a:t>(utses på mötet)</a:t>
            </a:r>
            <a:br>
              <a:rPr lang="sv-SE" sz="2400" b="1" dirty="0">
                <a:latin typeface="Avenir Heavy" charset="0"/>
                <a:ea typeface="Avenir Heavy" charset="0"/>
                <a:cs typeface="Avenir Heavy" charset="0"/>
              </a:rPr>
            </a:br>
            <a:endParaRPr lang="sv-SE" sz="2400" b="1" dirty="0">
              <a:latin typeface="Avenir Heavy" charset="0"/>
              <a:ea typeface="Avenir Heavy" charset="0"/>
              <a:cs typeface="Avenir Heavy" charset="0"/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1268760" y="1468034"/>
            <a:ext cx="6606480" cy="5221912"/>
          </a:xfrm>
        </p:spPr>
        <p:txBody>
          <a:bodyPr>
            <a:normAutofit/>
          </a:bodyPr>
          <a:lstStyle/>
          <a:p>
            <a:pPr marL="0" indent="0">
              <a:spcBef>
                <a:spcPts val="600"/>
              </a:spcBef>
              <a:buNone/>
            </a:pPr>
            <a:endParaRPr lang="sv-SE" sz="1200" dirty="0">
              <a:latin typeface="Avenir Medium" charset="0"/>
              <a:ea typeface="Avenir Medium" charset="0"/>
              <a:cs typeface="Avenir Medium" charset="0"/>
            </a:endParaRPr>
          </a:p>
          <a:p>
            <a:pPr>
              <a:spcBef>
                <a:spcPts val="600"/>
              </a:spcBef>
            </a:pPr>
            <a:r>
              <a:rPr lang="sv-SE" sz="1800" dirty="0" err="1">
                <a:latin typeface="Avenir Medium" charset="0"/>
                <a:ea typeface="Avenir Medium" charset="0"/>
                <a:cs typeface="Avenir Medium" charset="0"/>
              </a:rPr>
              <a:t>Teambuilding</a:t>
            </a:r>
            <a:endParaRPr lang="sv-SE" sz="1800" dirty="0">
              <a:latin typeface="Avenir Medium" charset="0"/>
              <a:ea typeface="Avenir Medium" charset="0"/>
              <a:cs typeface="Avenir Medium" charset="0"/>
            </a:endParaRPr>
          </a:p>
          <a:p>
            <a:pPr lvl="1">
              <a:spcBef>
                <a:spcPts val="600"/>
              </a:spcBef>
            </a:pPr>
            <a:r>
              <a:rPr lang="sv-SE" sz="1600" dirty="0">
                <a:latin typeface="Avenir Medium" charset="0"/>
                <a:ea typeface="Avenir Medium" charset="0"/>
                <a:cs typeface="Avenir Medium" charset="0"/>
              </a:rPr>
              <a:t>Planera lagaktivitet utanför innebandyn. T.ex.</a:t>
            </a:r>
          </a:p>
          <a:p>
            <a:pPr marL="457200" lvl="1" indent="0">
              <a:spcBef>
                <a:spcPts val="600"/>
              </a:spcBef>
              <a:buNone/>
            </a:pPr>
            <a:r>
              <a:rPr lang="sv-SE" sz="1600" dirty="0">
                <a:latin typeface="Avenir Medium" charset="0"/>
                <a:ea typeface="Avenir Medium" charset="0"/>
                <a:cs typeface="Avenir Medium" charset="0"/>
              </a:rPr>
              <a:t>(Bowling, </a:t>
            </a:r>
            <a:r>
              <a:rPr lang="sv-SE" sz="1600" dirty="0" err="1">
                <a:latin typeface="Avenir Medium" charset="0"/>
                <a:ea typeface="Avenir Medium" charset="0"/>
                <a:cs typeface="Avenir Medium" charset="0"/>
              </a:rPr>
              <a:t>Prison</a:t>
            </a:r>
            <a:r>
              <a:rPr lang="sv-SE" sz="1600" dirty="0">
                <a:latin typeface="Avenir Medium" charset="0"/>
                <a:ea typeface="Avenir Medium" charset="0"/>
                <a:cs typeface="Avenir Medium" charset="0"/>
              </a:rPr>
              <a:t> Island, 5-kamp utomhus, korvgrillning Dumme Mosse, Pizza och match mm). En gång på hösten och en gång på vintern.</a:t>
            </a:r>
          </a:p>
          <a:p>
            <a:pPr marL="457200" lvl="1" indent="0">
              <a:spcBef>
                <a:spcPts val="600"/>
              </a:spcBef>
              <a:buNone/>
            </a:pPr>
            <a:endParaRPr lang="sv-SE" sz="1600" dirty="0">
              <a:latin typeface="Avenir Medium" charset="0"/>
            </a:endParaRPr>
          </a:p>
          <a:p>
            <a:pPr marL="457200" lvl="1" indent="0">
              <a:spcBef>
                <a:spcPts val="600"/>
              </a:spcBef>
              <a:buNone/>
            </a:pPr>
            <a:r>
              <a:rPr lang="sv-SE" sz="1600" dirty="0">
                <a:latin typeface="Avenir Medium" charset="0"/>
              </a:rPr>
              <a:t>Ansvariga Hösten 2022: Frida </a:t>
            </a:r>
            <a:r>
              <a:rPr lang="sv-SE" sz="1600" dirty="0" err="1">
                <a:latin typeface="Avenir Medium" charset="0"/>
              </a:rPr>
              <a:t>Wengbrand</a:t>
            </a:r>
            <a:r>
              <a:rPr lang="sv-SE" sz="1600" dirty="0">
                <a:latin typeface="Avenir Medium" charset="0"/>
              </a:rPr>
              <a:t> och Maria Landén</a:t>
            </a:r>
          </a:p>
          <a:p>
            <a:pPr marL="457200" lvl="1" indent="0">
              <a:spcBef>
                <a:spcPts val="600"/>
              </a:spcBef>
              <a:buNone/>
            </a:pPr>
            <a:r>
              <a:rPr lang="sv-SE" sz="1600" dirty="0">
                <a:latin typeface="Avenir Medium" charset="0"/>
              </a:rPr>
              <a:t>Ansvariga vintern 2023: ?</a:t>
            </a:r>
          </a:p>
          <a:p>
            <a:pPr marL="457200" lvl="1" indent="0">
              <a:spcBef>
                <a:spcPts val="600"/>
              </a:spcBef>
              <a:buNone/>
            </a:pPr>
            <a:endParaRPr lang="sv-SE" sz="1600" dirty="0">
              <a:latin typeface="Avenir Medium" charset="0"/>
              <a:ea typeface="Avenir Medium" charset="0"/>
              <a:cs typeface="Avenir Medium" charset="0"/>
            </a:endParaRP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B727D-7691-4C66-9485-1A97E25B071E}" type="slidenum">
              <a:rPr lang="sv-SE" smtClean="0"/>
              <a:pPr/>
              <a:t>11</a:t>
            </a:fld>
            <a:endParaRPr lang="sv-SE"/>
          </a:p>
        </p:txBody>
      </p:sp>
      <p:pic>
        <p:nvPicPr>
          <p:cNvPr id="5" name="Bildobjekt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332656"/>
            <a:ext cx="1828800" cy="971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6351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2195736" y="-1"/>
            <a:ext cx="6491064" cy="1686645"/>
          </a:xfrm>
        </p:spPr>
        <p:txBody>
          <a:bodyPr>
            <a:normAutofit/>
          </a:bodyPr>
          <a:lstStyle/>
          <a:p>
            <a:pPr algn="r"/>
            <a:r>
              <a:rPr lang="sv-SE" sz="3200" b="1" dirty="0">
                <a:latin typeface="Avenir Heavy" charset="0"/>
                <a:ea typeface="Avenir Heavy" charset="0"/>
                <a:cs typeface="Avenir Heavy" charset="0"/>
              </a:rPr>
              <a:t>Övrigt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2080320" y="1916832"/>
            <a:ext cx="6606480" cy="4209331"/>
          </a:xfrm>
        </p:spPr>
        <p:txBody>
          <a:bodyPr>
            <a:normAutofit/>
          </a:bodyPr>
          <a:lstStyle/>
          <a:p>
            <a:r>
              <a:rPr lang="sv-SE" sz="1800" dirty="0">
                <a:latin typeface="Avenir Medium" charset="0"/>
                <a:ea typeface="Avenir Medium" charset="0"/>
                <a:cs typeface="Avenir Medium" charset="0"/>
              </a:rPr>
              <a:t>Klubbkläder:</a:t>
            </a:r>
          </a:p>
          <a:p>
            <a:pPr marL="457200" lvl="1" indent="0">
              <a:spcBef>
                <a:spcPts val="200"/>
              </a:spcBef>
              <a:buNone/>
            </a:pPr>
            <a:endParaRPr lang="sv-SE" sz="1600" dirty="0">
              <a:latin typeface="Avenir Medium" charset="0"/>
              <a:ea typeface="Avenir Medium" charset="0"/>
              <a:cs typeface="Avenir Medium" charset="0"/>
            </a:endParaRPr>
          </a:p>
          <a:p>
            <a:pPr lvl="1">
              <a:spcBef>
                <a:spcPts val="200"/>
              </a:spcBef>
            </a:pPr>
            <a:r>
              <a:rPr lang="sv-SE" sz="1600" dirty="0">
                <a:latin typeface="Avenir Medium" charset="0"/>
                <a:ea typeface="Avenir Medium" charset="0"/>
                <a:cs typeface="Avenir Medium" charset="0"/>
              </a:rPr>
              <a:t>Möjlighet till utprovning och beställning av </a:t>
            </a:r>
            <a:br>
              <a:rPr lang="sv-SE" sz="1600" dirty="0">
                <a:latin typeface="Avenir Medium" charset="0"/>
                <a:ea typeface="Avenir Medium" charset="0"/>
                <a:cs typeface="Avenir Medium" charset="0"/>
              </a:rPr>
            </a:br>
            <a:r>
              <a:rPr lang="sv-SE" sz="1600" dirty="0">
                <a:latin typeface="Avenir Medium" charset="0"/>
                <a:ea typeface="Avenir Medium" charset="0"/>
                <a:cs typeface="Avenir Medium" charset="0"/>
              </a:rPr>
              <a:t>klubbkläder görs på Intersport A6.</a:t>
            </a:r>
          </a:p>
          <a:p>
            <a:r>
              <a:rPr lang="sv-SE" sz="1800" dirty="0">
                <a:latin typeface="Avenir Medium" charset="0"/>
                <a:ea typeface="Avenir Medium" charset="0"/>
                <a:cs typeface="Avenir Medium" charset="0"/>
              </a:rPr>
              <a:t>Fotografering:</a:t>
            </a:r>
            <a:endParaRPr lang="sv-SE" sz="1600" dirty="0">
              <a:latin typeface="Avenir Medium" charset="0"/>
            </a:endParaRPr>
          </a:p>
          <a:p>
            <a:pPr marL="0" indent="0">
              <a:buNone/>
            </a:pPr>
            <a:r>
              <a:rPr lang="sv-SE" sz="1600" dirty="0">
                <a:latin typeface="Avenir Medium" charset="0"/>
              </a:rPr>
              <a:t>	-24/10 kl. 18:15</a:t>
            </a:r>
          </a:p>
          <a:p>
            <a:r>
              <a:rPr lang="sv-SE" sz="1800" dirty="0">
                <a:latin typeface="Avenir Medium" charset="0"/>
              </a:rPr>
              <a:t>Matnyttig info från JIK se information på laget.se </a:t>
            </a:r>
            <a:r>
              <a:rPr lang="sv-SE" sz="1800" u="sng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2"/>
              </a:rPr>
              <a:t>https://www.laget.se/JonkopingsIK/Page/296282</a:t>
            </a:r>
            <a:endParaRPr lang="sv-SE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sv-SE" sz="1600" dirty="0">
              <a:latin typeface="Avenir Medium" charset="0"/>
            </a:endParaRP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B727D-7691-4C66-9485-1A97E25B071E}" type="slidenum">
              <a:rPr lang="sv-SE" smtClean="0"/>
              <a:pPr/>
              <a:t>12</a:t>
            </a:fld>
            <a:endParaRPr lang="sv-SE"/>
          </a:p>
        </p:txBody>
      </p:sp>
      <p:pic>
        <p:nvPicPr>
          <p:cNvPr id="5" name="Bildobjekt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332656"/>
            <a:ext cx="1828800" cy="971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97576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2195736" y="-1"/>
            <a:ext cx="6491064" cy="1780307"/>
          </a:xfrm>
        </p:spPr>
        <p:txBody>
          <a:bodyPr>
            <a:normAutofit/>
          </a:bodyPr>
          <a:lstStyle/>
          <a:p>
            <a:pPr algn="r"/>
            <a:r>
              <a:rPr lang="sv-SE" sz="3200" b="1" dirty="0">
                <a:latin typeface="Avenir Heavy" charset="0"/>
                <a:ea typeface="Avenir Heavy" charset="0"/>
                <a:cs typeface="Avenir Heavy" charset="0"/>
              </a:rPr>
              <a:t>Tränings kostnader 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2080320" y="1628800"/>
            <a:ext cx="7063680" cy="5229200"/>
          </a:xfrm>
        </p:spPr>
        <p:txBody>
          <a:bodyPr>
            <a:noAutofit/>
          </a:bodyPr>
          <a:lstStyle/>
          <a:p>
            <a:pPr lvl="1">
              <a:spcBef>
                <a:spcPts val="0"/>
              </a:spcBef>
            </a:pPr>
            <a:endParaRPr lang="sv-SE" sz="2000" dirty="0">
              <a:latin typeface="Avenir Medium" charset="0"/>
              <a:ea typeface="Avenir Medium" charset="0"/>
              <a:cs typeface="Avenir Medium" charset="0"/>
            </a:endParaRPr>
          </a:p>
          <a:p>
            <a:pPr lvl="1">
              <a:spcBef>
                <a:spcPts val="0"/>
              </a:spcBef>
            </a:pPr>
            <a:r>
              <a:rPr lang="sv-SE" sz="2000" dirty="0">
                <a:latin typeface="Avenir Medium" charset="0"/>
                <a:ea typeface="Avenir Medium" charset="0"/>
                <a:cs typeface="Avenir Medium" charset="0"/>
              </a:rPr>
              <a:t>Medlemsavgift 400 kr</a:t>
            </a:r>
          </a:p>
          <a:p>
            <a:pPr lvl="1">
              <a:spcBef>
                <a:spcPts val="0"/>
              </a:spcBef>
            </a:pPr>
            <a:r>
              <a:rPr lang="sv-SE" sz="2000" dirty="0">
                <a:latin typeface="Avenir Medium" charset="0"/>
                <a:ea typeface="Avenir Medium" charset="0"/>
                <a:cs typeface="Avenir Medium" charset="0"/>
              </a:rPr>
              <a:t>Träningsavgift 1000 kr</a:t>
            </a:r>
          </a:p>
          <a:p>
            <a:pPr lvl="1">
              <a:spcBef>
                <a:spcPts val="0"/>
              </a:spcBef>
            </a:pPr>
            <a:r>
              <a:rPr lang="sv-SE" sz="2000" dirty="0">
                <a:latin typeface="Avenir Medium" charset="0"/>
                <a:ea typeface="Avenir Medium" charset="0"/>
                <a:cs typeface="Avenir Medium" charset="0"/>
              </a:rPr>
              <a:t>Faktureras från klubben via laget.se. Avsändaren för fakturan är </a:t>
            </a:r>
            <a:r>
              <a:rPr lang="sv-SE" sz="2000" dirty="0" err="1">
                <a:latin typeface="Avenir Medium" charset="0"/>
                <a:ea typeface="Avenir Medium" charset="0"/>
                <a:cs typeface="Avenir Medium" charset="0"/>
              </a:rPr>
              <a:t>Billogram</a:t>
            </a:r>
            <a:r>
              <a:rPr lang="sv-SE" sz="2000" dirty="0">
                <a:latin typeface="Avenir Medium" charset="0"/>
                <a:ea typeface="Avenir Medium" charset="0"/>
                <a:cs typeface="Avenir Medium" charset="0"/>
              </a:rPr>
              <a:t>.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B727D-7691-4C66-9485-1A97E25B071E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13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" name="Bildobjekt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332656"/>
            <a:ext cx="1828800" cy="971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67579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2195736" y="-1"/>
            <a:ext cx="6491064" cy="1686645"/>
          </a:xfrm>
        </p:spPr>
        <p:txBody>
          <a:bodyPr>
            <a:normAutofit/>
          </a:bodyPr>
          <a:lstStyle/>
          <a:p>
            <a:pPr algn="r"/>
            <a:r>
              <a:rPr lang="sv-SE" sz="3200" b="1" dirty="0">
                <a:latin typeface="Avenir Heavy" charset="0"/>
                <a:ea typeface="Avenir Heavy" charset="0"/>
                <a:cs typeface="Avenir Heavy" charset="0"/>
              </a:rPr>
              <a:t>ÖVRIGA FRÅGOR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2080320" y="1916832"/>
            <a:ext cx="6606480" cy="4209331"/>
          </a:xfrm>
        </p:spPr>
        <p:txBody>
          <a:bodyPr>
            <a:normAutofit/>
          </a:bodyPr>
          <a:lstStyle/>
          <a:p>
            <a:r>
              <a:rPr lang="sv-SE" sz="2000" dirty="0">
                <a:latin typeface="Avenir Medium" charset="0"/>
                <a:ea typeface="Avenir Medium" charset="0"/>
                <a:cs typeface="Avenir Medium" charset="0"/>
              </a:rPr>
              <a:t>Ordet är fritt</a:t>
            </a:r>
            <a:r>
              <a:rPr lang="mr-IN" sz="2000">
                <a:latin typeface="Avenir Medium" charset="0"/>
                <a:ea typeface="Avenir Medium" charset="0"/>
                <a:cs typeface="Avenir Medium" charset="0"/>
              </a:rPr>
              <a:t>…</a:t>
            </a:r>
            <a:endParaRPr lang="sv-SE" sz="2000" dirty="0">
              <a:latin typeface="Avenir Medium" charset="0"/>
              <a:ea typeface="Avenir Medium" charset="0"/>
              <a:cs typeface="Avenir Medium" charset="0"/>
            </a:endParaRP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B727D-7691-4C66-9485-1A97E25B071E}" type="slidenum">
              <a:rPr lang="sv-SE" smtClean="0"/>
              <a:pPr/>
              <a:t>14</a:t>
            </a:fld>
            <a:endParaRPr lang="sv-SE"/>
          </a:p>
        </p:txBody>
      </p:sp>
      <p:pic>
        <p:nvPicPr>
          <p:cNvPr id="5" name="Bildobjekt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332656"/>
            <a:ext cx="1828800" cy="971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4566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2200200" y="0"/>
            <a:ext cx="6332240" cy="1725785"/>
          </a:xfrm>
        </p:spPr>
        <p:txBody>
          <a:bodyPr>
            <a:normAutofit/>
          </a:bodyPr>
          <a:lstStyle/>
          <a:p>
            <a:pPr algn="r"/>
            <a:r>
              <a:rPr lang="sv-SE" sz="3200" b="1" dirty="0">
                <a:latin typeface="Avenir Heavy" charset="0"/>
                <a:ea typeface="Avenir Heavy" charset="0"/>
                <a:cs typeface="Avenir Heavy" charset="0"/>
              </a:rPr>
              <a:t>LEDARE / TRUPPEN</a:t>
            </a:r>
          </a:p>
        </p:txBody>
      </p:sp>
      <p:sp>
        <p:nvSpPr>
          <p:cNvPr id="6" name="Underrubrik 2"/>
          <p:cNvSpPr>
            <a:spLocks noGrp="1"/>
          </p:cNvSpPr>
          <p:nvPr>
            <p:ph type="subTitle" idx="1"/>
          </p:nvPr>
        </p:nvSpPr>
        <p:spPr>
          <a:xfrm>
            <a:off x="1259632" y="1556792"/>
            <a:ext cx="6452120" cy="4536504"/>
          </a:xfrm>
        </p:spPr>
        <p:txBody>
          <a:bodyPr>
            <a:noAutofit/>
          </a:bodyPr>
          <a:lstStyle/>
          <a:p>
            <a:pPr algn="l"/>
            <a:r>
              <a:rPr lang="sv-SE" sz="1800" dirty="0">
                <a:solidFill>
                  <a:schemeClr val="tx1"/>
                </a:solidFill>
                <a:latin typeface="Avenir Medium" charset="0"/>
                <a:ea typeface="Avenir Medium" charset="0"/>
                <a:cs typeface="Avenir Medium" charset="0"/>
              </a:rPr>
              <a:t>Tränare: 		Mattias Rydén</a:t>
            </a:r>
            <a:br>
              <a:rPr lang="sv-SE" sz="1800" dirty="0">
                <a:solidFill>
                  <a:schemeClr val="tx1"/>
                </a:solidFill>
                <a:latin typeface="Avenir Medium" charset="0"/>
                <a:ea typeface="Avenir Medium" charset="0"/>
                <a:cs typeface="Avenir Medium" charset="0"/>
              </a:rPr>
            </a:br>
            <a:r>
              <a:rPr lang="sv-SE" sz="1800" dirty="0">
                <a:solidFill>
                  <a:schemeClr val="tx1"/>
                </a:solidFill>
                <a:latin typeface="Avenir Medium" charset="0"/>
                <a:ea typeface="Avenir Medium" charset="0"/>
                <a:cs typeface="Avenir Medium" charset="0"/>
              </a:rPr>
              <a:t>		Sandra Halonen Carling</a:t>
            </a:r>
          </a:p>
          <a:p>
            <a:pPr algn="l"/>
            <a:r>
              <a:rPr lang="sv-SE" sz="1800" dirty="0">
                <a:solidFill>
                  <a:schemeClr val="tx1"/>
                </a:solidFill>
                <a:latin typeface="Avenir Medium" charset="0"/>
                <a:ea typeface="Avenir Medium" charset="0"/>
                <a:cs typeface="Avenir Medium" charset="0"/>
              </a:rPr>
              <a:t>		Stefan Hellström</a:t>
            </a:r>
            <a:br>
              <a:rPr lang="sv-SE" sz="1800" dirty="0">
                <a:solidFill>
                  <a:schemeClr val="tx1"/>
                </a:solidFill>
                <a:latin typeface="Avenir Medium" charset="0"/>
                <a:ea typeface="Avenir Medium" charset="0"/>
                <a:cs typeface="Avenir Medium" charset="0"/>
              </a:rPr>
            </a:br>
            <a:r>
              <a:rPr lang="sv-SE" sz="1800" dirty="0">
                <a:solidFill>
                  <a:schemeClr val="tx1"/>
                </a:solidFill>
                <a:latin typeface="Avenir Medium" charset="0"/>
                <a:ea typeface="Avenir Medium" charset="0"/>
                <a:cs typeface="Avenir Medium" charset="0"/>
              </a:rPr>
              <a:t>		Marie Harlin</a:t>
            </a:r>
          </a:p>
          <a:p>
            <a:pPr algn="l"/>
            <a:r>
              <a:rPr lang="sv-SE" sz="1800" dirty="0">
                <a:solidFill>
                  <a:schemeClr val="tx1"/>
                </a:solidFill>
                <a:latin typeface="Avenir Medium" charset="0"/>
                <a:ea typeface="Avenir Medium" charset="0"/>
                <a:cs typeface="Avenir Medium" charset="0"/>
              </a:rPr>
              <a:t>		Mikaela Hansson</a:t>
            </a:r>
          </a:p>
          <a:p>
            <a:pPr algn="l"/>
            <a:r>
              <a:rPr lang="sv-SE" sz="1800" dirty="0">
                <a:solidFill>
                  <a:schemeClr val="tx1"/>
                </a:solidFill>
                <a:latin typeface="Avenir Medium" charset="0"/>
                <a:ea typeface="Avenir Medium" charset="0"/>
                <a:cs typeface="Avenir Medium" charset="0"/>
              </a:rPr>
              <a:t>		Bodil Lundby</a:t>
            </a:r>
          </a:p>
          <a:p>
            <a:pPr algn="l"/>
            <a:r>
              <a:rPr lang="sv-SE" sz="1800" dirty="0">
                <a:solidFill>
                  <a:schemeClr val="tx1"/>
                </a:solidFill>
                <a:latin typeface="Avenir Medium" charset="0"/>
                <a:ea typeface="Avenir Medium" charset="0"/>
                <a:cs typeface="Avenir Medium" charset="0"/>
              </a:rPr>
              <a:t>		</a:t>
            </a:r>
          </a:p>
          <a:p>
            <a:pPr algn="l"/>
            <a:r>
              <a:rPr lang="sv-SE" sz="1800" dirty="0">
                <a:solidFill>
                  <a:schemeClr val="tx1"/>
                </a:solidFill>
                <a:latin typeface="Avenir Medium" charset="0"/>
                <a:ea typeface="Avenir Medium" charset="0"/>
                <a:cs typeface="Avenir Medium" charset="0"/>
              </a:rPr>
              <a:t>		</a:t>
            </a:r>
          </a:p>
          <a:p>
            <a:pPr algn="l"/>
            <a:r>
              <a:rPr lang="sv-SE" sz="1800" dirty="0">
                <a:solidFill>
                  <a:schemeClr val="tx1"/>
                </a:solidFill>
                <a:latin typeface="Avenir Medium" charset="0"/>
                <a:ea typeface="Avenir Medium" charset="0"/>
                <a:cs typeface="Avenir Medium" charset="0"/>
              </a:rPr>
              <a:t>Truppen:		30 stycken</a:t>
            </a:r>
            <a:br>
              <a:rPr lang="sv-SE" sz="1800" dirty="0">
                <a:solidFill>
                  <a:schemeClr val="tx1"/>
                </a:solidFill>
                <a:latin typeface="Avenir Medium" charset="0"/>
                <a:ea typeface="Avenir Medium" charset="0"/>
                <a:cs typeface="Avenir Medium" charset="0"/>
              </a:rPr>
            </a:br>
            <a:r>
              <a:rPr lang="sv-SE" sz="1800" dirty="0">
                <a:solidFill>
                  <a:schemeClr val="tx1"/>
                </a:solidFill>
                <a:latin typeface="Avenir Medium" charset="0"/>
                <a:ea typeface="Avenir Medium" charset="0"/>
                <a:cs typeface="Avenir Medium" charset="0"/>
              </a:rPr>
              <a:t>		3 nya</a:t>
            </a:r>
            <a:br>
              <a:rPr lang="sv-SE" sz="1800" dirty="0">
                <a:solidFill>
                  <a:schemeClr val="tx1"/>
                </a:solidFill>
                <a:latin typeface="Avenir Medium" charset="0"/>
                <a:ea typeface="Avenir Medium" charset="0"/>
                <a:cs typeface="Avenir Medium" charset="0"/>
              </a:rPr>
            </a:br>
            <a:r>
              <a:rPr lang="sv-SE" sz="1800" dirty="0">
                <a:solidFill>
                  <a:schemeClr val="tx1"/>
                </a:solidFill>
                <a:latin typeface="Avenir Medium" charset="0"/>
                <a:ea typeface="Avenir Medium" charset="0"/>
                <a:cs typeface="Avenir Medium" charset="0"/>
              </a:rPr>
              <a:t>		</a:t>
            </a: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42B727D-7691-4C66-9485-1A97E25B071E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332656"/>
            <a:ext cx="1828800" cy="971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03312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2195736" y="0"/>
            <a:ext cx="6491064" cy="1700808"/>
          </a:xfrm>
        </p:spPr>
        <p:txBody>
          <a:bodyPr>
            <a:normAutofit/>
          </a:bodyPr>
          <a:lstStyle/>
          <a:p>
            <a:pPr algn="r"/>
            <a:r>
              <a:rPr lang="sv-SE" sz="3200" b="1" dirty="0">
                <a:latin typeface="Avenir Heavy" charset="0"/>
                <a:ea typeface="Avenir Heavy" charset="0"/>
                <a:cs typeface="Avenir Heavy" charset="0"/>
              </a:rPr>
              <a:t>KLUBBPOLICY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1165920" y="1680198"/>
            <a:ext cx="6812160" cy="4536504"/>
          </a:xfrm>
        </p:spPr>
        <p:txBody>
          <a:bodyPr>
            <a:normAutofit/>
          </a:bodyPr>
          <a:lstStyle/>
          <a:p>
            <a:r>
              <a:rPr lang="sv-SE" sz="1800" dirty="0">
                <a:latin typeface="Avenir Medium" charset="0"/>
                <a:ea typeface="Avenir Medium" charset="0"/>
                <a:cs typeface="Avenir Medium" charset="0"/>
              </a:rPr>
              <a:t>Jönköpings IK ungdomspolicy</a:t>
            </a:r>
            <a:endParaRPr lang="sv-SE" sz="1800" dirty="0">
              <a:solidFill>
                <a:prstClr val="black"/>
              </a:solidFill>
              <a:latin typeface="Avenir Medium" charset="0"/>
              <a:ea typeface="Avenir Medium" charset="0"/>
              <a:cs typeface="Avenir Medium" charset="0"/>
            </a:endParaRPr>
          </a:p>
          <a:p>
            <a:pPr lvl="1">
              <a:spcBef>
                <a:spcPts val="200"/>
              </a:spcBef>
            </a:pPr>
            <a:r>
              <a:rPr lang="sv-SE" sz="1600" dirty="0">
                <a:solidFill>
                  <a:prstClr val="black"/>
                </a:solidFill>
                <a:latin typeface="Avenir Medium" charset="0"/>
                <a:ea typeface="Avenir Medium" charset="0"/>
                <a:cs typeface="Avenir Medium" charset="0"/>
              </a:rPr>
              <a:t>I dokument finns att läsa om:</a:t>
            </a:r>
            <a:br>
              <a:rPr lang="sv-SE" sz="1600" dirty="0">
                <a:solidFill>
                  <a:prstClr val="black"/>
                </a:solidFill>
                <a:latin typeface="Avenir Medium" charset="0"/>
                <a:ea typeface="Avenir Medium" charset="0"/>
                <a:cs typeface="Avenir Medium" charset="0"/>
              </a:rPr>
            </a:br>
            <a:r>
              <a:rPr lang="sv-SE" sz="1600" dirty="0">
                <a:solidFill>
                  <a:srgbClr val="000000"/>
                </a:solidFill>
                <a:latin typeface="Avenir Medium" charset="0"/>
                <a:ea typeface="Avenir Medium" charset="0"/>
                <a:cs typeface="Avenir Medium" charset="0"/>
              </a:rPr>
              <a:t>Målsättni</a:t>
            </a:r>
            <a:r>
              <a:rPr lang="sv-SE" sz="1600" dirty="0">
                <a:solidFill>
                  <a:prstClr val="black"/>
                </a:solidFill>
                <a:latin typeface="Avenir Medium" charset="0"/>
                <a:ea typeface="Avenir Medium" charset="0"/>
                <a:cs typeface="Avenir Medium" charset="0"/>
              </a:rPr>
              <a:t>ng, ansvar, åldersnivåer, lagorganisation m.m.</a:t>
            </a:r>
          </a:p>
          <a:p>
            <a:pPr lvl="1">
              <a:spcBef>
                <a:spcPts val="200"/>
              </a:spcBef>
            </a:pPr>
            <a:r>
              <a:rPr lang="sv-SE" sz="1600" dirty="0">
                <a:solidFill>
                  <a:prstClr val="black"/>
                </a:solidFill>
                <a:latin typeface="Avenir Medium" charset="0"/>
                <a:ea typeface="Avenir Medium" charset="0"/>
                <a:cs typeface="Avenir Medium" charset="0"/>
              </a:rPr>
              <a:t>Förväntningar på spelare, ledare och föräldrar:</a:t>
            </a:r>
            <a:br>
              <a:rPr lang="sv-SE" sz="1600" dirty="0">
                <a:solidFill>
                  <a:prstClr val="black"/>
                </a:solidFill>
                <a:latin typeface="Avenir Medium" charset="0"/>
                <a:ea typeface="Avenir Medium" charset="0"/>
                <a:cs typeface="Avenir Medium" charset="0"/>
              </a:rPr>
            </a:br>
            <a:r>
              <a:rPr lang="sv-SE" sz="1600" dirty="0">
                <a:solidFill>
                  <a:prstClr val="black"/>
                </a:solidFill>
                <a:latin typeface="Avenir Medium" charset="0"/>
                <a:ea typeface="Avenir Medium" charset="0"/>
                <a:cs typeface="Avenir Medium" charset="0"/>
              </a:rPr>
              <a:t>Passa tider, meddela närvaro/frånvaro, visa koncentration,</a:t>
            </a:r>
            <a:br>
              <a:rPr lang="sv-SE" sz="1600" dirty="0">
                <a:solidFill>
                  <a:prstClr val="black"/>
                </a:solidFill>
                <a:latin typeface="Avenir Medium" charset="0"/>
                <a:ea typeface="Avenir Medium" charset="0"/>
                <a:cs typeface="Avenir Medium" charset="0"/>
              </a:rPr>
            </a:br>
            <a:r>
              <a:rPr lang="sv-SE" sz="1600" dirty="0">
                <a:solidFill>
                  <a:prstClr val="black"/>
                </a:solidFill>
                <a:latin typeface="Avenir Medium" charset="0"/>
                <a:ea typeface="Avenir Medium" charset="0"/>
                <a:cs typeface="Avenir Medium" charset="0"/>
              </a:rPr>
              <a:t>delta aktivt på träning/match, visa eget intresse m.m.</a:t>
            </a:r>
          </a:p>
          <a:p>
            <a:pPr lvl="1">
              <a:spcBef>
                <a:spcPts val="200"/>
              </a:spcBef>
            </a:pPr>
            <a:r>
              <a:rPr lang="sv-SE" sz="1600" dirty="0">
                <a:latin typeface="Avenir Medium" charset="0"/>
                <a:ea typeface="Avenir Medium" charset="0"/>
                <a:cs typeface="Avenir Medium" charset="0"/>
              </a:rPr>
              <a:t>Finns att ladda ner på Laget.se</a:t>
            </a:r>
            <a:br>
              <a:rPr lang="sv-SE" sz="1600" dirty="0">
                <a:latin typeface="Avenir Medium" charset="0"/>
                <a:ea typeface="Avenir Medium" charset="0"/>
                <a:cs typeface="Avenir Medium" charset="0"/>
              </a:rPr>
            </a:br>
            <a:r>
              <a:rPr lang="sv-SE" sz="1600" dirty="0">
                <a:latin typeface="Avenir Medium" charset="0"/>
                <a:ea typeface="Avenir Medium" charset="0"/>
                <a:cs typeface="Avenir Medium" charset="0"/>
              </a:rPr>
              <a:t>Barn och ungdomssektionen &gt; dokument &gt; Ungdomspolicy och Vädergrund</a:t>
            </a:r>
          </a:p>
          <a:p>
            <a:pPr>
              <a:spcBef>
                <a:spcPts val="1080"/>
              </a:spcBef>
            </a:pPr>
            <a:r>
              <a:rPr lang="sv-SE" sz="1800" dirty="0">
                <a:latin typeface="Avenir Medium" charset="0"/>
                <a:ea typeface="Avenir Medium" charset="0"/>
                <a:cs typeface="Avenir Medium" charset="0"/>
              </a:rPr>
              <a:t>Samsyn Småland</a:t>
            </a:r>
            <a:endParaRPr lang="sv-SE" sz="1600" dirty="0">
              <a:latin typeface="Avenir Medium" charset="0"/>
              <a:ea typeface="Avenir Medium" charset="0"/>
              <a:cs typeface="Avenir Medium" charset="0"/>
            </a:endParaRPr>
          </a:p>
          <a:p>
            <a:pPr lvl="1">
              <a:spcBef>
                <a:spcPts val="1080"/>
              </a:spcBef>
            </a:pPr>
            <a:r>
              <a:rPr lang="sv-SE" sz="1600" dirty="0">
                <a:latin typeface="Avenir Medium" charset="0"/>
                <a:ea typeface="Avenir Medium" charset="0"/>
                <a:cs typeface="Avenir Medium" charset="0"/>
              </a:rPr>
              <a:t>För att värna om barn och ungdomars möjligheter</a:t>
            </a:r>
          </a:p>
          <a:p>
            <a:pPr lvl="1">
              <a:spcBef>
                <a:spcPts val="1080"/>
              </a:spcBef>
            </a:pPr>
            <a:r>
              <a:rPr lang="sv-SE" sz="1600" dirty="0">
                <a:latin typeface="Avenir Medium" charset="0"/>
                <a:ea typeface="Avenir Medium" charset="0"/>
                <a:cs typeface="Avenir Medium" charset="0"/>
              </a:rPr>
              <a:t>Vinteridrotter har förtur Oktober – Mars</a:t>
            </a:r>
          </a:p>
          <a:p>
            <a:pPr lvl="1">
              <a:spcBef>
                <a:spcPts val="1080"/>
              </a:spcBef>
            </a:pPr>
            <a:r>
              <a:rPr lang="sv-SE" sz="1600" dirty="0">
                <a:latin typeface="Avenir Medium" charset="0"/>
                <a:ea typeface="Avenir Medium" charset="0"/>
                <a:cs typeface="Avenir Medium" charset="0"/>
              </a:rPr>
              <a:t>Sommaridrotter har förtur April – September</a:t>
            </a:r>
          </a:p>
          <a:p>
            <a:pPr lvl="1">
              <a:spcBef>
                <a:spcPts val="1080"/>
              </a:spcBef>
            </a:pPr>
            <a:endParaRPr lang="sv-SE" sz="1200" dirty="0">
              <a:latin typeface="Avenir Medium" charset="0"/>
              <a:ea typeface="Avenir Medium" charset="0"/>
              <a:cs typeface="Avenir Medium" charset="0"/>
            </a:endParaRPr>
          </a:p>
          <a:p>
            <a:pPr>
              <a:spcBef>
                <a:spcPts val="1080"/>
              </a:spcBef>
            </a:pPr>
            <a:endParaRPr lang="sv-SE" sz="1600" dirty="0">
              <a:latin typeface="Avenir Medium" charset="0"/>
              <a:ea typeface="Avenir Medium" charset="0"/>
              <a:cs typeface="Avenir Medium" charset="0"/>
            </a:endParaRP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B727D-7691-4C66-9485-1A97E25B071E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" name="Bildobjekt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332656"/>
            <a:ext cx="1828800" cy="971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43345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2200200" y="0"/>
            <a:ext cx="6332240" cy="1725785"/>
          </a:xfrm>
        </p:spPr>
        <p:txBody>
          <a:bodyPr>
            <a:normAutofit/>
          </a:bodyPr>
          <a:lstStyle/>
          <a:p>
            <a:pPr algn="r"/>
            <a:r>
              <a:rPr lang="sv-SE" sz="3200" b="1" dirty="0">
                <a:latin typeface="Avenir Heavy" charset="0"/>
                <a:ea typeface="Avenir Heavy" charset="0"/>
                <a:cs typeface="Avenir Heavy" charset="0"/>
              </a:rPr>
              <a:t>VISION &amp; MÅL</a:t>
            </a:r>
            <a:br>
              <a:rPr lang="sv-SE" sz="3200" b="1" dirty="0">
                <a:latin typeface="Avenir Heavy" charset="0"/>
                <a:ea typeface="Avenir Heavy" charset="0"/>
                <a:cs typeface="Avenir Heavy" charset="0"/>
              </a:rPr>
            </a:br>
            <a:r>
              <a:rPr lang="sv-SE" sz="3200" b="1" dirty="0">
                <a:latin typeface="Avenir Heavy" charset="0"/>
                <a:ea typeface="Avenir Heavy" charset="0"/>
                <a:cs typeface="Avenir Heavy" charset="0"/>
              </a:rPr>
              <a:t>F06/07	</a:t>
            </a:r>
          </a:p>
        </p:txBody>
      </p:sp>
      <p:sp>
        <p:nvSpPr>
          <p:cNvPr id="6" name="Underrubrik 2"/>
          <p:cNvSpPr>
            <a:spLocks noGrp="1"/>
          </p:cNvSpPr>
          <p:nvPr>
            <p:ph type="subTitle" idx="1"/>
          </p:nvPr>
        </p:nvSpPr>
        <p:spPr>
          <a:xfrm>
            <a:off x="1345940" y="1725785"/>
            <a:ext cx="6452120" cy="4536504"/>
          </a:xfrm>
        </p:spPr>
        <p:txBody>
          <a:bodyPr>
            <a:no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sv-SE" sz="1800" b="1" dirty="0">
                <a:solidFill>
                  <a:srgbClr val="000000"/>
                </a:solidFill>
                <a:latin typeface="Avenir Medium"/>
              </a:rPr>
              <a:t>Vision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sv-SE" sz="1600" dirty="0">
                <a:solidFill>
                  <a:srgbClr val="000000"/>
                </a:solidFill>
                <a:latin typeface="Avenir Medium"/>
              </a:rPr>
              <a:t>Så många innebandytjejer som möjligt, så länge som möjligt.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endParaRPr lang="sv-SE" sz="1400" b="1" dirty="0">
              <a:solidFill>
                <a:srgbClr val="000000"/>
              </a:solidFill>
              <a:latin typeface="Avenir Medium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sv-SE" sz="1800" b="1" dirty="0">
                <a:solidFill>
                  <a:srgbClr val="000000"/>
                </a:solidFill>
                <a:latin typeface="Avenir Medium"/>
              </a:rPr>
              <a:t>Mål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sv-SE" sz="1600" dirty="0">
                <a:solidFill>
                  <a:srgbClr val="000000"/>
                </a:solidFill>
                <a:latin typeface="Avenir Medium"/>
              </a:rPr>
              <a:t>Tjejerna ska ha roligt och utvecklas som innebandyspelare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sv-SE" sz="1600" dirty="0">
                <a:solidFill>
                  <a:srgbClr val="000000"/>
                </a:solidFill>
                <a:latin typeface="Avenir Medium"/>
              </a:rPr>
              <a:t>Laganda är ett nyckelord för att lyckas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sv-SE" sz="1600" dirty="0">
                <a:solidFill>
                  <a:srgbClr val="000000"/>
                </a:solidFill>
                <a:latin typeface="Avenir Medium"/>
              </a:rPr>
              <a:t>Vi stöttar och hjälper varandra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sv-SE" sz="1600" dirty="0">
                <a:solidFill>
                  <a:srgbClr val="000000"/>
                </a:solidFill>
                <a:latin typeface="Avenir Medium"/>
              </a:rPr>
              <a:t>Vi har roligt tillsammans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sv-SE" sz="1600" dirty="0">
                <a:solidFill>
                  <a:srgbClr val="000000"/>
                </a:solidFill>
                <a:latin typeface="Avenir Medium"/>
              </a:rPr>
              <a:t>Alla är lika värdefulla och har en viktig roll i laget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sv-SE" sz="1600" dirty="0">
                <a:solidFill>
                  <a:srgbClr val="000000"/>
                </a:solidFill>
                <a:latin typeface="Avenir Medium"/>
              </a:rPr>
              <a:t>Vi respekterar varandra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sv-SE" sz="1600" dirty="0">
                <a:solidFill>
                  <a:srgbClr val="000000"/>
                </a:solidFill>
                <a:latin typeface="Avenir Medium"/>
              </a:rPr>
              <a:t>Vi berömmer prestation före resultat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endParaRPr lang="sv-SE" sz="1600" dirty="0">
              <a:solidFill>
                <a:srgbClr val="000000"/>
              </a:solidFill>
              <a:latin typeface="Avenir Medium"/>
            </a:endParaRPr>
          </a:p>
          <a:p>
            <a:pPr algn="l"/>
            <a:r>
              <a:rPr lang="sv-SE" sz="1800" dirty="0">
                <a:solidFill>
                  <a:srgbClr val="000000"/>
                </a:solidFill>
                <a:latin typeface="Avenir Medium"/>
              </a:rPr>
              <a:t> </a:t>
            </a:r>
          </a:p>
          <a:p>
            <a:pPr algn="l"/>
            <a:endParaRPr lang="sv-SE" sz="1800" dirty="0">
              <a:solidFill>
                <a:schemeClr val="tx1"/>
              </a:solidFill>
              <a:latin typeface="Avenir Medium" charset="0"/>
              <a:ea typeface="Avenir Medium" charset="0"/>
              <a:cs typeface="Avenir Medium" charset="0"/>
            </a:endParaRP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42B727D-7691-4C66-9485-1A97E25B071E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332656"/>
            <a:ext cx="1828800" cy="971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38071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2555776" y="-1"/>
            <a:ext cx="6131024" cy="1686645"/>
          </a:xfrm>
        </p:spPr>
        <p:txBody>
          <a:bodyPr>
            <a:normAutofit/>
          </a:bodyPr>
          <a:lstStyle/>
          <a:p>
            <a:pPr algn="r"/>
            <a:r>
              <a:rPr lang="sv-SE" sz="3200" b="1" dirty="0">
                <a:latin typeface="Avenir Heavy" charset="0"/>
                <a:ea typeface="Avenir Heavy" charset="0"/>
                <a:cs typeface="Avenir Heavy" charset="0"/>
              </a:rPr>
              <a:t>TRÄNINGAR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1268760" y="1813052"/>
            <a:ext cx="6606480" cy="4176464"/>
          </a:xfrm>
        </p:spPr>
        <p:txBody>
          <a:bodyPr>
            <a:normAutofit/>
          </a:bodyPr>
          <a:lstStyle/>
          <a:p>
            <a:r>
              <a:rPr lang="sv-SE" sz="1600" dirty="0">
                <a:latin typeface="Avenir Medium" charset="0"/>
                <a:ea typeface="Avenir Medium" charset="0"/>
                <a:cs typeface="Avenir Medium" charset="0"/>
              </a:rPr>
              <a:t>Tisdagar    kl. 16:00 - 17:00 Arenan (från oktober)</a:t>
            </a:r>
          </a:p>
          <a:p>
            <a:r>
              <a:rPr lang="sv-SE" sz="1600" dirty="0">
                <a:latin typeface="Avenir Medium" charset="0"/>
                <a:ea typeface="Avenir Medium" charset="0"/>
                <a:cs typeface="Avenir Medium" charset="0"/>
              </a:rPr>
              <a:t>Lördagar   kl. 11:45 - 13:00 Kålgårdshallen, kod: 1011</a:t>
            </a:r>
            <a:endParaRPr lang="sv-SE" sz="1600" b="1" dirty="0">
              <a:latin typeface="Avenir Medium" charset="0"/>
              <a:ea typeface="Avenir Medium" charset="0"/>
              <a:cs typeface="Avenir Medium" charset="0"/>
            </a:endParaRPr>
          </a:p>
          <a:p>
            <a:endParaRPr lang="sv-SE" sz="1600" dirty="0">
              <a:latin typeface="Avenir Medium" charset="0"/>
              <a:ea typeface="Avenir Medium" charset="0"/>
              <a:cs typeface="Avenir Medium" charset="0"/>
            </a:endParaRPr>
          </a:p>
          <a:p>
            <a:r>
              <a:rPr lang="sv-SE" sz="1600" dirty="0">
                <a:latin typeface="Avenir Medium" charset="0"/>
                <a:ea typeface="Avenir Medium" charset="0"/>
                <a:cs typeface="Avenir Medium" charset="0"/>
              </a:rPr>
              <a:t>Kallelser kommer till varje träning via laget.se.</a:t>
            </a:r>
          </a:p>
          <a:p>
            <a:endParaRPr lang="sv-SE" sz="1600" dirty="0">
              <a:latin typeface="Avenir Medium" charset="0"/>
              <a:ea typeface="Avenir Medium" charset="0"/>
              <a:cs typeface="Avenir Medium" charset="0"/>
            </a:endParaRPr>
          </a:p>
          <a:p>
            <a:r>
              <a:rPr lang="sv-SE" sz="1600" dirty="0">
                <a:latin typeface="Avenir Medium" charset="0"/>
                <a:ea typeface="Avenir Medium" charset="0"/>
                <a:cs typeface="Avenir Medium" charset="0"/>
              </a:rPr>
              <a:t>Material (gärna namnat):</a:t>
            </a:r>
          </a:p>
          <a:p>
            <a:pPr marL="0" indent="0">
              <a:buNone/>
            </a:pPr>
            <a:r>
              <a:rPr lang="sv-SE" sz="1600" dirty="0">
                <a:latin typeface="Avenir Medium" charset="0"/>
                <a:ea typeface="Avenir Medium" charset="0"/>
                <a:cs typeface="Avenir Medium" charset="0"/>
              </a:rPr>
              <a:t>	Innebandyglasögon (obligatoriskt)</a:t>
            </a:r>
          </a:p>
          <a:p>
            <a:pPr marL="0" indent="0">
              <a:buNone/>
            </a:pPr>
            <a:r>
              <a:rPr lang="sv-SE" sz="1600" dirty="0">
                <a:latin typeface="Avenir Medium" charset="0"/>
                <a:ea typeface="Avenir Medium" charset="0"/>
                <a:cs typeface="Avenir Medium" charset="0"/>
              </a:rPr>
              <a:t>	Innebandyklubba, tänk på klubblängden:</a:t>
            </a:r>
            <a:br>
              <a:rPr lang="sv-SE" sz="1600" dirty="0">
                <a:latin typeface="Avenir Medium" charset="0"/>
                <a:ea typeface="Avenir Medium" charset="0"/>
                <a:cs typeface="Avenir Medium" charset="0"/>
              </a:rPr>
            </a:br>
            <a:r>
              <a:rPr lang="sv-SE" sz="1600" dirty="0">
                <a:latin typeface="Avenir Medium" charset="0"/>
                <a:ea typeface="Avenir Medium" charset="0"/>
                <a:cs typeface="Avenir Medium" charset="0"/>
              </a:rPr>
              <a:t>	</a:t>
            </a:r>
            <a:r>
              <a:rPr lang="sv-SE" sz="1600" u="sng" dirty="0">
                <a:hlinkClick r:id="rId2"/>
              </a:rPr>
              <a:t>www.innebandybutiken.se/sv/info/ratt-langd-2.html</a:t>
            </a:r>
            <a:endParaRPr lang="sv-SE" sz="1600" u="sng" dirty="0"/>
          </a:p>
          <a:p>
            <a:pPr marL="0" indent="0">
              <a:buNone/>
            </a:pPr>
            <a:r>
              <a:rPr lang="sv-SE" sz="1600" dirty="0"/>
              <a:t>	Bra skor</a:t>
            </a:r>
          </a:p>
          <a:p>
            <a:pPr marL="0" indent="0">
              <a:buNone/>
            </a:pPr>
            <a:r>
              <a:rPr lang="sv-SE" sz="1600" dirty="0"/>
              <a:t>	Vattenflaska </a:t>
            </a:r>
          </a:p>
          <a:p>
            <a:pPr marL="0" indent="0">
              <a:buNone/>
            </a:pPr>
            <a:r>
              <a:rPr lang="sv-SE" sz="1600" dirty="0"/>
              <a:t>	Uppsatt hår</a:t>
            </a:r>
          </a:p>
          <a:p>
            <a:pPr marL="0" indent="0">
              <a:buNone/>
            </a:pPr>
            <a:endParaRPr lang="sv-SE" sz="1600" u="sng" dirty="0">
              <a:latin typeface="Avenir Medium" charset="0"/>
            </a:endParaRPr>
          </a:p>
          <a:p>
            <a:pPr marL="0" indent="0">
              <a:buNone/>
            </a:pPr>
            <a:endParaRPr lang="sv-SE" sz="1600" dirty="0">
              <a:latin typeface="Avenir Medium" charset="0"/>
              <a:ea typeface="Avenir Medium" charset="0"/>
              <a:cs typeface="Avenir Medium" charset="0"/>
            </a:endParaRP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B727D-7691-4C66-9485-1A97E25B071E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" name="Bildobjekt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332656"/>
            <a:ext cx="1828800" cy="971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43345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2195736" y="0"/>
            <a:ext cx="6491064" cy="1700808"/>
          </a:xfrm>
        </p:spPr>
        <p:txBody>
          <a:bodyPr>
            <a:normAutofit/>
          </a:bodyPr>
          <a:lstStyle/>
          <a:p>
            <a:pPr algn="r"/>
            <a:r>
              <a:rPr lang="sv-SE" sz="3200" b="1" dirty="0">
                <a:latin typeface="Avenir Heavy" charset="0"/>
                <a:ea typeface="Avenir Heavy" charset="0"/>
                <a:cs typeface="Avenir Heavy" charset="0"/>
              </a:rPr>
              <a:t>SERIESPEL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1165920" y="1631705"/>
            <a:ext cx="6812160" cy="3309463"/>
          </a:xfrm>
        </p:spPr>
        <p:txBody>
          <a:bodyPr>
            <a:normAutofit/>
          </a:bodyPr>
          <a:lstStyle/>
          <a:p>
            <a:pPr>
              <a:spcBef>
                <a:spcPts val="1080"/>
              </a:spcBef>
            </a:pPr>
            <a:r>
              <a:rPr lang="sv-SE" sz="1700" dirty="0">
                <a:latin typeface="Avenir Medium" charset="0"/>
                <a:ea typeface="Avenir Medium" charset="0"/>
                <a:cs typeface="Avenir Medium" charset="0"/>
              </a:rPr>
              <a:t>Tre lag i seriespel</a:t>
            </a:r>
          </a:p>
          <a:p>
            <a:pPr>
              <a:spcBef>
                <a:spcPts val="1080"/>
              </a:spcBef>
            </a:pPr>
            <a:r>
              <a:rPr lang="sv-SE" sz="1700" dirty="0">
                <a:latin typeface="Avenir Medium" charset="0"/>
                <a:ea typeface="Avenir Medium" charset="0"/>
                <a:cs typeface="Avenir Medium" charset="0"/>
              </a:rPr>
              <a:t>Matchtid 3 x 15 min, 5 min paus</a:t>
            </a:r>
          </a:p>
          <a:p>
            <a:pPr>
              <a:spcBef>
                <a:spcPts val="1080"/>
              </a:spcBef>
            </a:pPr>
            <a:r>
              <a:rPr lang="sv-SE" sz="1700" dirty="0">
                <a:latin typeface="Avenir Medium" charset="0"/>
                <a:ea typeface="Avenir Medium" charset="0"/>
                <a:cs typeface="Avenir Medium" charset="0"/>
              </a:rPr>
              <a:t>Föreningsdomare (ungdomar). Stötta och visa respekt!</a:t>
            </a:r>
          </a:p>
          <a:p>
            <a:pPr>
              <a:spcBef>
                <a:spcPts val="1080"/>
              </a:spcBef>
            </a:pPr>
            <a:r>
              <a:rPr lang="sv-SE" sz="1700" dirty="0">
                <a:latin typeface="Avenir Medium" charset="0"/>
                <a:ea typeface="Avenir Medium" charset="0"/>
                <a:cs typeface="Avenir Medium" charset="0"/>
              </a:rPr>
              <a:t>Kallelser till matcher via laget.se två veckor innan match. Vi försöker få en så rättvis fördelning som möjligt där vår ambition är att alla ska kallas till lika många matcher.</a:t>
            </a:r>
          </a:p>
          <a:p>
            <a:r>
              <a:rPr lang="sv-SE" sz="1700" dirty="0">
                <a:latin typeface="Avenir Medium" charset="0"/>
              </a:rPr>
              <a:t>Bortamatcher:</a:t>
            </a:r>
          </a:p>
          <a:p>
            <a:pPr marL="0" indent="0">
              <a:buNone/>
            </a:pPr>
            <a:r>
              <a:rPr lang="sv-SE" sz="1700" dirty="0">
                <a:latin typeface="Avenir Medium" charset="0"/>
              </a:rPr>
              <a:t>	- Ta med grejer för dusch samt mellanmål.</a:t>
            </a:r>
          </a:p>
          <a:p>
            <a:pPr>
              <a:spcBef>
                <a:spcPts val="1080"/>
              </a:spcBef>
            </a:pPr>
            <a:endParaRPr lang="sv-SE" sz="1700" dirty="0">
              <a:latin typeface="Avenir Medium" charset="0"/>
              <a:ea typeface="Avenir Medium" charset="0"/>
              <a:cs typeface="Avenir Medium" charset="0"/>
            </a:endParaRPr>
          </a:p>
          <a:p>
            <a:pPr marL="0" indent="0">
              <a:spcBef>
                <a:spcPts val="1080"/>
              </a:spcBef>
              <a:buNone/>
            </a:pPr>
            <a:endParaRPr lang="sv-SE" sz="1700" dirty="0">
              <a:latin typeface="Avenir Medium" charset="0"/>
              <a:ea typeface="Avenir Medium" charset="0"/>
              <a:cs typeface="Avenir Medium" charset="0"/>
            </a:endParaRP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B727D-7691-4C66-9485-1A97E25B071E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" name="Bildobjekt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332656"/>
            <a:ext cx="1828800" cy="971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3271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2339752" y="-1"/>
            <a:ext cx="6347048" cy="1686645"/>
          </a:xfrm>
        </p:spPr>
        <p:txBody>
          <a:bodyPr>
            <a:normAutofit/>
          </a:bodyPr>
          <a:lstStyle/>
          <a:p>
            <a:pPr algn="r"/>
            <a:r>
              <a:rPr lang="sv-SE" sz="3200" b="1" dirty="0">
                <a:latin typeface="Avenir Heavy" charset="0"/>
                <a:ea typeface="Avenir Heavy" charset="0"/>
                <a:cs typeface="Avenir Heavy" charset="0"/>
              </a:rPr>
              <a:t>Matcher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idx="1"/>
          </p:nvPr>
        </p:nvSpPr>
        <p:spPr>
          <a:xfrm>
            <a:off x="1019816" y="1559052"/>
            <a:ext cx="6606480" cy="1437900"/>
          </a:xfrm>
        </p:spPr>
        <p:txBody>
          <a:bodyPr>
            <a:normAutofit/>
          </a:bodyPr>
          <a:lstStyle/>
          <a:p>
            <a:pPr marL="457200" lvl="1" indent="0">
              <a:spcBef>
                <a:spcPts val="200"/>
              </a:spcBef>
              <a:buNone/>
            </a:pPr>
            <a:endParaRPr lang="sv-SE" sz="1600" dirty="0">
              <a:solidFill>
                <a:prstClr val="black"/>
              </a:solidFill>
              <a:latin typeface="Avenir Medium" charset="0"/>
              <a:ea typeface="Avenir Medium" charset="0"/>
              <a:cs typeface="Avenir Medium" charset="0"/>
            </a:endParaRPr>
          </a:p>
          <a:p>
            <a:endParaRPr lang="sv-SE" sz="1600" dirty="0">
              <a:solidFill>
                <a:prstClr val="black"/>
              </a:solidFill>
              <a:latin typeface="Avenir Medium" charset="0"/>
              <a:ea typeface="Avenir Medium" charset="0"/>
              <a:cs typeface="Avenir Medium" charset="0"/>
            </a:endParaRPr>
          </a:p>
          <a:p>
            <a:pPr lvl="1">
              <a:spcBef>
                <a:spcPts val="200"/>
              </a:spcBef>
            </a:pPr>
            <a:endParaRPr lang="sv-SE" sz="1600" dirty="0">
              <a:solidFill>
                <a:prstClr val="black"/>
              </a:solidFill>
              <a:latin typeface="Avenir Medium" charset="0"/>
              <a:ea typeface="Avenir Medium" charset="0"/>
              <a:cs typeface="Avenir Medium" charset="0"/>
            </a:endParaRPr>
          </a:p>
          <a:p>
            <a:pPr marL="400050" lvl="1" indent="0">
              <a:buNone/>
            </a:pPr>
            <a:endParaRPr lang="sv-SE" sz="1600" dirty="0">
              <a:solidFill>
                <a:prstClr val="black"/>
              </a:solidFill>
              <a:latin typeface="Avenir Medium" charset="0"/>
              <a:ea typeface="Avenir Medium" charset="0"/>
              <a:cs typeface="Avenir Medium" charset="0"/>
            </a:endParaRP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B727D-7691-4C66-9485-1A97E25B071E}" type="slidenum">
              <a:rPr lang="sv-SE" smtClean="0"/>
              <a:pPr/>
              <a:t>7</a:t>
            </a:fld>
            <a:endParaRPr lang="sv-SE"/>
          </a:p>
        </p:txBody>
      </p:sp>
      <p:pic>
        <p:nvPicPr>
          <p:cNvPr id="5" name="Bildobjekt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332656"/>
            <a:ext cx="1828800" cy="97155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E28680AB-3298-41B2-8119-B2F2C87BF33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3712" y="1363444"/>
            <a:ext cx="3854177" cy="5316106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5A852C5F-46F8-4D33-8AC8-F3E081F85A5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26113" y="1445642"/>
            <a:ext cx="3914850" cy="52339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76727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2339752" y="-1"/>
            <a:ext cx="6347048" cy="1686645"/>
          </a:xfrm>
        </p:spPr>
        <p:txBody>
          <a:bodyPr>
            <a:normAutofit/>
          </a:bodyPr>
          <a:lstStyle/>
          <a:p>
            <a:pPr algn="r"/>
            <a:r>
              <a:rPr lang="sv-SE" sz="3200" b="1" dirty="0">
                <a:latin typeface="Avenir Heavy" charset="0"/>
                <a:ea typeface="Avenir Heavy" charset="0"/>
                <a:cs typeface="Avenir Heavy" charset="0"/>
              </a:rPr>
              <a:t>CUPER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idx="1"/>
          </p:nvPr>
        </p:nvSpPr>
        <p:spPr>
          <a:xfrm>
            <a:off x="1019816" y="1559052"/>
            <a:ext cx="6606480" cy="1437900"/>
          </a:xfrm>
        </p:spPr>
        <p:txBody>
          <a:bodyPr>
            <a:normAutofit/>
          </a:bodyPr>
          <a:lstStyle/>
          <a:p>
            <a:r>
              <a:rPr lang="sv-SE" sz="1600" dirty="0">
                <a:solidFill>
                  <a:prstClr val="black"/>
                </a:solidFill>
                <a:latin typeface="Avenir Medium" charset="0"/>
                <a:ea typeface="Avenir Medium" charset="0"/>
                <a:cs typeface="Avenir Medium" charset="0"/>
              </a:rPr>
              <a:t>Sibben cup i Skövde 5-6 januari</a:t>
            </a:r>
          </a:p>
          <a:p>
            <a:pPr marL="0" indent="0">
              <a:buNone/>
            </a:pPr>
            <a:endParaRPr lang="sv-SE" sz="1600" dirty="0">
              <a:latin typeface="Avenir Medium" charset="0"/>
              <a:ea typeface="Avenir Medium" charset="0"/>
              <a:cs typeface="Avenir Medium" charset="0"/>
            </a:endParaRPr>
          </a:p>
          <a:p>
            <a:r>
              <a:rPr lang="sv-SE" sz="1600" dirty="0">
                <a:solidFill>
                  <a:prstClr val="black"/>
                </a:solidFill>
                <a:latin typeface="Avenir Medium" charset="0"/>
                <a:ea typeface="Avenir Medium" charset="0"/>
                <a:cs typeface="Avenir Medium" charset="0"/>
              </a:rPr>
              <a:t>Eventuellt Fair Play cup</a:t>
            </a:r>
          </a:p>
          <a:p>
            <a:pPr marL="457200" lvl="1" indent="0">
              <a:spcBef>
                <a:spcPts val="200"/>
              </a:spcBef>
              <a:buNone/>
            </a:pPr>
            <a:endParaRPr lang="sv-SE" sz="1600" dirty="0">
              <a:solidFill>
                <a:prstClr val="black"/>
              </a:solidFill>
              <a:latin typeface="Avenir Medium" charset="0"/>
              <a:ea typeface="Avenir Medium" charset="0"/>
              <a:cs typeface="Avenir Medium" charset="0"/>
            </a:endParaRPr>
          </a:p>
          <a:p>
            <a:endParaRPr lang="sv-SE" sz="1600" dirty="0">
              <a:solidFill>
                <a:prstClr val="black"/>
              </a:solidFill>
              <a:latin typeface="Avenir Medium" charset="0"/>
              <a:ea typeface="Avenir Medium" charset="0"/>
              <a:cs typeface="Avenir Medium" charset="0"/>
            </a:endParaRPr>
          </a:p>
          <a:p>
            <a:pPr lvl="1">
              <a:spcBef>
                <a:spcPts val="200"/>
              </a:spcBef>
            </a:pPr>
            <a:endParaRPr lang="sv-SE" sz="1600" dirty="0">
              <a:solidFill>
                <a:prstClr val="black"/>
              </a:solidFill>
              <a:latin typeface="Avenir Medium" charset="0"/>
              <a:ea typeface="Avenir Medium" charset="0"/>
              <a:cs typeface="Avenir Medium" charset="0"/>
            </a:endParaRPr>
          </a:p>
          <a:p>
            <a:pPr marL="400050" lvl="1" indent="0">
              <a:buNone/>
            </a:pPr>
            <a:endParaRPr lang="sv-SE" sz="1600" dirty="0">
              <a:solidFill>
                <a:prstClr val="black"/>
              </a:solidFill>
              <a:latin typeface="Avenir Medium" charset="0"/>
              <a:ea typeface="Avenir Medium" charset="0"/>
              <a:cs typeface="Avenir Medium" charset="0"/>
            </a:endParaRP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B727D-7691-4C66-9485-1A97E25B071E}" type="slidenum">
              <a:rPr lang="sv-SE" smtClean="0"/>
              <a:pPr/>
              <a:t>8</a:t>
            </a:fld>
            <a:endParaRPr lang="sv-SE"/>
          </a:p>
        </p:txBody>
      </p:sp>
      <p:pic>
        <p:nvPicPr>
          <p:cNvPr id="5" name="Bildobjekt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332656"/>
            <a:ext cx="1828800" cy="971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41257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2195736" y="-1"/>
            <a:ext cx="6491064" cy="1686645"/>
          </a:xfrm>
        </p:spPr>
        <p:txBody>
          <a:bodyPr>
            <a:normAutofit/>
          </a:bodyPr>
          <a:lstStyle/>
          <a:p>
            <a:pPr algn="r"/>
            <a:r>
              <a:rPr lang="sv-SE" sz="3200" b="1" dirty="0">
                <a:latin typeface="Avenir Heavy" charset="0"/>
                <a:ea typeface="Avenir Heavy" charset="0"/>
                <a:cs typeface="Avenir Heavy" charset="0"/>
              </a:rPr>
              <a:t>FÖRÄLDRAANSVAR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1013520" y="1418771"/>
            <a:ext cx="6606480" cy="5221912"/>
          </a:xfrm>
        </p:spPr>
        <p:txBody>
          <a:bodyPr>
            <a:normAutofit/>
          </a:bodyPr>
          <a:lstStyle/>
          <a:p>
            <a:pPr>
              <a:spcBef>
                <a:spcPts val="300"/>
              </a:spcBef>
            </a:pPr>
            <a:r>
              <a:rPr lang="sv-SE" sz="1800" dirty="0">
                <a:latin typeface="Avenir Medium" charset="0"/>
                <a:ea typeface="Avenir Medium" charset="0"/>
                <a:cs typeface="Avenir Medium" charset="0"/>
              </a:rPr>
              <a:t>Vid våra matcher</a:t>
            </a:r>
          </a:p>
          <a:p>
            <a:pPr lvl="1">
              <a:spcBef>
                <a:spcPts val="300"/>
              </a:spcBef>
            </a:pPr>
            <a:r>
              <a:rPr lang="sv-SE" sz="1600" dirty="0">
                <a:latin typeface="Avenir Medium" charset="0"/>
                <a:ea typeface="Avenir Medium" charset="0"/>
                <a:cs typeface="Avenir Medium" charset="0"/>
              </a:rPr>
              <a:t>Sarg + sekretariat </a:t>
            </a:r>
            <a:endParaRPr lang="sv-SE" sz="1600" b="1" dirty="0">
              <a:latin typeface="Avenir Medium" charset="0"/>
              <a:ea typeface="Avenir Medium" charset="0"/>
              <a:cs typeface="Avenir Medium" charset="0"/>
            </a:endParaRPr>
          </a:p>
          <a:p>
            <a:pPr lvl="1">
              <a:spcBef>
                <a:spcPts val="300"/>
              </a:spcBef>
            </a:pPr>
            <a:r>
              <a:rPr lang="sv-SE" sz="1600" dirty="0">
                <a:latin typeface="Avenir Medium" charset="0"/>
                <a:ea typeface="Avenir Medium" charset="0"/>
                <a:cs typeface="Avenir Medium" charset="0"/>
              </a:rPr>
              <a:t>Chaufförer bortamatcher</a:t>
            </a:r>
          </a:p>
          <a:p>
            <a:pPr lvl="1">
              <a:spcBef>
                <a:spcPts val="300"/>
              </a:spcBef>
            </a:pPr>
            <a:r>
              <a:rPr lang="sv-SE" sz="1600" dirty="0">
                <a:latin typeface="Avenir Medium" charset="0"/>
                <a:ea typeface="Avenir Medium" charset="0"/>
                <a:cs typeface="Avenir Medium" charset="0"/>
              </a:rPr>
              <a:t>Tvätt alla matcher. (Vi delar ut matchställ men barnen förväntas ta med sig egna strumpor)</a:t>
            </a:r>
          </a:p>
          <a:p>
            <a:pPr marL="0" indent="0">
              <a:spcBef>
                <a:spcPts val="300"/>
              </a:spcBef>
              <a:buNone/>
            </a:pPr>
            <a:endParaRPr lang="sv-SE" sz="1600" dirty="0">
              <a:latin typeface="Avenir Medium" charset="0"/>
              <a:ea typeface="Avenir Medium" charset="0"/>
              <a:cs typeface="Avenir Medium" charset="0"/>
            </a:endParaRPr>
          </a:p>
          <a:p>
            <a:pPr>
              <a:spcBef>
                <a:spcPts val="300"/>
              </a:spcBef>
            </a:pPr>
            <a:r>
              <a:rPr lang="sv-SE" sz="1800" dirty="0">
                <a:latin typeface="Avenir Medium" charset="0"/>
                <a:ea typeface="Avenir Medium" charset="0"/>
                <a:cs typeface="Avenir Medium" charset="0"/>
              </a:rPr>
              <a:t>Vid 2 SSL A-lagsmatcher herr &amp; dam (alla hjälper till en match)</a:t>
            </a:r>
          </a:p>
          <a:p>
            <a:pPr lvl="1">
              <a:spcBef>
                <a:spcPts val="300"/>
              </a:spcBef>
            </a:pPr>
            <a:r>
              <a:rPr lang="sv-SE" sz="1600" dirty="0">
                <a:latin typeface="Avenir Medium" charset="0"/>
                <a:ea typeface="Avenir Medium" charset="0"/>
                <a:cs typeface="Avenir Medium" charset="0"/>
              </a:rPr>
              <a:t>Inträde</a:t>
            </a:r>
          </a:p>
          <a:p>
            <a:pPr lvl="1">
              <a:spcBef>
                <a:spcPts val="300"/>
              </a:spcBef>
            </a:pPr>
            <a:r>
              <a:rPr lang="sv-SE" sz="1600" dirty="0">
                <a:latin typeface="Avenir Medium" charset="0"/>
                <a:ea typeface="Avenir Medium" charset="0"/>
                <a:cs typeface="Avenir Medium" charset="0"/>
              </a:rPr>
              <a:t>Halva tjugan + bollkastning</a:t>
            </a:r>
          </a:p>
          <a:p>
            <a:pPr lvl="1">
              <a:spcBef>
                <a:spcPts val="300"/>
              </a:spcBef>
            </a:pPr>
            <a:r>
              <a:rPr lang="sv-SE" sz="1600" dirty="0">
                <a:latin typeface="Avenir Medium" charset="0"/>
                <a:ea typeface="Avenir Medium" charset="0"/>
                <a:cs typeface="Avenir Medium" charset="0"/>
              </a:rPr>
              <a:t>Souvenirshopen</a:t>
            </a:r>
          </a:p>
          <a:p>
            <a:pPr lvl="1">
              <a:spcBef>
                <a:spcPts val="300"/>
              </a:spcBef>
            </a:pPr>
            <a:r>
              <a:rPr lang="sv-SE" sz="1600" dirty="0" err="1">
                <a:latin typeface="Avenir Medium" charset="0"/>
                <a:ea typeface="Avenir Medium" charset="0"/>
                <a:cs typeface="Avenir Medium" charset="0"/>
              </a:rPr>
              <a:t>Skills</a:t>
            </a:r>
            <a:r>
              <a:rPr lang="sv-SE" sz="1600" dirty="0">
                <a:latin typeface="Avenir Medium" charset="0"/>
                <a:ea typeface="Avenir Medium" charset="0"/>
                <a:cs typeface="Avenir Medium" charset="0"/>
              </a:rPr>
              <a:t> corner</a:t>
            </a:r>
          </a:p>
          <a:p>
            <a:pPr lvl="1">
              <a:spcBef>
                <a:spcPts val="300"/>
              </a:spcBef>
            </a:pPr>
            <a:endParaRPr lang="sv-SE" sz="1600" dirty="0">
              <a:latin typeface="Avenir Medium" charset="0"/>
              <a:ea typeface="Avenir Medium" charset="0"/>
              <a:cs typeface="Avenir Medium" charset="0"/>
            </a:endParaRPr>
          </a:p>
          <a:p>
            <a:pPr>
              <a:spcBef>
                <a:spcPts val="300"/>
              </a:spcBef>
            </a:pPr>
            <a:r>
              <a:rPr lang="sv-SE" sz="1800" dirty="0">
                <a:latin typeface="Avenir Medium" charset="0"/>
                <a:ea typeface="Avenir Medium" charset="0"/>
                <a:cs typeface="Avenir Medium" charset="0"/>
              </a:rPr>
              <a:t>Fair Play Cup </a:t>
            </a:r>
          </a:p>
          <a:p>
            <a:pPr lvl="1">
              <a:spcBef>
                <a:spcPts val="300"/>
              </a:spcBef>
            </a:pPr>
            <a:r>
              <a:rPr lang="sv-SE" sz="1600" dirty="0">
                <a:latin typeface="Avenir Medium" charset="0"/>
                <a:ea typeface="Avenir Medium" charset="0"/>
                <a:cs typeface="Avenir Medium" charset="0"/>
              </a:rPr>
              <a:t>Två helger mars-april</a:t>
            </a:r>
          </a:p>
          <a:p>
            <a:pPr lvl="1">
              <a:spcBef>
                <a:spcPts val="300"/>
              </a:spcBef>
            </a:pPr>
            <a:r>
              <a:rPr lang="sv-SE" sz="1600" dirty="0">
                <a:latin typeface="Avenir Medium" charset="0"/>
                <a:ea typeface="Avenir Medium" charset="0"/>
                <a:cs typeface="Avenir Medium" charset="0"/>
              </a:rPr>
              <a:t>Matbespisning Junedalskolan</a:t>
            </a:r>
          </a:p>
          <a:p>
            <a:pPr lvl="1">
              <a:spcBef>
                <a:spcPts val="300"/>
              </a:spcBef>
            </a:pPr>
            <a:r>
              <a:rPr lang="sv-SE" sz="1600" dirty="0">
                <a:latin typeface="Avenir Medium" charset="0"/>
                <a:ea typeface="Avenir Medium" charset="0"/>
                <a:cs typeface="Avenir Medium" charset="0"/>
              </a:rPr>
              <a:t>Viktigt att ALLA ställer upp dessa helger ca 10h/ familj</a:t>
            </a:r>
          </a:p>
          <a:p>
            <a:pPr lvl="1">
              <a:spcBef>
                <a:spcPts val="300"/>
              </a:spcBef>
            </a:pPr>
            <a:endParaRPr lang="sv-SE" sz="1600" dirty="0">
              <a:latin typeface="Avenir Medium" charset="0"/>
              <a:ea typeface="Avenir Medium" charset="0"/>
              <a:cs typeface="Avenir Medium" charset="0"/>
            </a:endParaRPr>
          </a:p>
          <a:p>
            <a:pPr marL="457200" lvl="1" indent="0">
              <a:spcBef>
                <a:spcPts val="300"/>
              </a:spcBef>
              <a:buNone/>
            </a:pPr>
            <a:endParaRPr lang="sv-SE" sz="1600" dirty="0">
              <a:latin typeface="Avenir Medium" charset="0"/>
              <a:ea typeface="Avenir Medium" charset="0"/>
              <a:cs typeface="Avenir Medium" charset="0"/>
            </a:endParaRPr>
          </a:p>
          <a:p>
            <a:pPr marL="457200" lvl="1" indent="0">
              <a:spcBef>
                <a:spcPts val="300"/>
              </a:spcBef>
              <a:buNone/>
            </a:pPr>
            <a:endParaRPr lang="sv-SE" sz="1600" dirty="0">
              <a:latin typeface="Avenir Medium" charset="0"/>
              <a:ea typeface="Avenir Medium" charset="0"/>
              <a:cs typeface="Avenir Medium" charset="0"/>
            </a:endParaRPr>
          </a:p>
          <a:p>
            <a:pPr>
              <a:spcBef>
                <a:spcPts val="300"/>
              </a:spcBef>
            </a:pPr>
            <a:endParaRPr lang="sv-SE" sz="2000" dirty="0">
              <a:latin typeface="Avenir Medium" charset="0"/>
              <a:ea typeface="Avenir Medium" charset="0"/>
              <a:cs typeface="Avenir Medium" charset="0"/>
            </a:endParaRPr>
          </a:p>
          <a:p>
            <a:pPr lvl="1">
              <a:spcBef>
                <a:spcPts val="300"/>
              </a:spcBef>
            </a:pPr>
            <a:endParaRPr lang="sv-SE" sz="1600" dirty="0">
              <a:latin typeface="Avenir Medium" charset="0"/>
              <a:ea typeface="Avenir Medium" charset="0"/>
              <a:cs typeface="Avenir Medium" charset="0"/>
            </a:endParaRPr>
          </a:p>
          <a:p>
            <a:pPr marL="457200" lvl="1" indent="0">
              <a:spcBef>
                <a:spcPts val="300"/>
              </a:spcBef>
              <a:buNone/>
            </a:pPr>
            <a:endParaRPr lang="sv-SE" sz="1600" dirty="0">
              <a:latin typeface="Avenir Medium" charset="0"/>
              <a:ea typeface="Avenir Medium" charset="0"/>
              <a:cs typeface="Avenir Medium" charset="0"/>
            </a:endParaRP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B727D-7691-4C66-9485-1A97E25B071E}" type="slidenum">
              <a:rPr lang="sv-SE" smtClean="0"/>
              <a:pPr/>
              <a:t>9</a:t>
            </a:fld>
            <a:endParaRPr lang="sv-SE"/>
          </a:p>
        </p:txBody>
      </p:sp>
      <p:pic>
        <p:nvPicPr>
          <p:cNvPr id="5" name="Bildobjekt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332656"/>
            <a:ext cx="1828800" cy="971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1893733"/>
      </p:ext>
    </p:extLst>
  </p:cSld>
  <p:clrMapOvr>
    <a:masterClrMapping/>
  </p:clrMapOvr>
</p:sld>
</file>

<file path=ppt/theme/theme1.xml><?xml version="1.0" encoding="utf-8"?>
<a:theme xmlns:a="http://schemas.openxmlformats.org/drawingml/2006/main" name="Anpassad formgivning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5071</TotalTime>
  <Words>651</Words>
  <Application>Microsoft Office PowerPoint</Application>
  <PresentationFormat>On-screen Show (4:3)</PresentationFormat>
  <Paragraphs>137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Avenir Heavy</vt:lpstr>
      <vt:lpstr>Avenir Medium</vt:lpstr>
      <vt:lpstr>Calibri</vt:lpstr>
      <vt:lpstr>Anpassad formgivning</vt:lpstr>
      <vt:lpstr>FÖRÄLDRAMÖTE F11  Tisdag 20/9 2022</vt:lpstr>
      <vt:lpstr>LEDARE / TRUPPEN</vt:lpstr>
      <vt:lpstr>KLUBBPOLICY</vt:lpstr>
      <vt:lpstr>VISION &amp; MÅL F06/07 </vt:lpstr>
      <vt:lpstr>TRÄNINGAR</vt:lpstr>
      <vt:lpstr>SERIESPEL</vt:lpstr>
      <vt:lpstr>Matcher</vt:lpstr>
      <vt:lpstr>CUPER</vt:lpstr>
      <vt:lpstr>FÖRÄLDRAANSVAR</vt:lpstr>
      <vt:lpstr>FÖRÄLDRAGRUPP (Tomas)</vt:lpstr>
      <vt:lpstr>FÖRÄLDRAGRUPP (utses på mötet) </vt:lpstr>
      <vt:lpstr>Övrigt</vt:lpstr>
      <vt:lpstr>Tränings kostnader </vt:lpstr>
      <vt:lpstr>ÖVRIGA FRÅGOR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Jörgen Millton</dc:creator>
  <cp:lastModifiedBy>Sandra Carling</cp:lastModifiedBy>
  <cp:revision>156</cp:revision>
  <cp:lastPrinted>2017-09-17T18:59:37Z</cp:lastPrinted>
  <dcterms:created xsi:type="dcterms:W3CDTF">2015-08-13T10:44:07Z</dcterms:created>
  <dcterms:modified xsi:type="dcterms:W3CDTF">2022-09-21T11:55:17Z</dcterms:modified>
</cp:coreProperties>
</file>